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4321" r:id="rId5"/>
    <p:sldId id="4324" r:id="rId6"/>
    <p:sldId id="4331" r:id="rId7"/>
    <p:sldId id="4332" r:id="rId8"/>
    <p:sldId id="4333" r:id="rId9"/>
    <p:sldId id="4334" r:id="rId10"/>
    <p:sldId id="4335" r:id="rId11"/>
    <p:sldId id="4336" r:id="rId12"/>
    <p:sldId id="4337"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9E0B-4778-B7A2-718E-B740D0C148AD}" name="Valerie Katthagen" initials="VK" userId="S::valerie.katthagen@giz.de::8c2a8f45-7423-43ae-9e93-8bda76c0c41c" providerId="AD"/>
  <p188:author id="{F3D3D319-E998-E0EB-D2EC-C9E4ED6D5557}" name="Palma, Andrea GIZ CL" initials="PAGC" userId="Palma, Andrea GIZ CL" providerId="None"/>
  <p188:author id="{1EA0BF2F-2E49-1FB0-F944-0080F9228AFD}" name="Palma, Andrea GIZ CL" initials="AP" userId="S::andrea.palma@giz.de::d6ef5dde-ad26-42e6-b35e-1acf78eaf460" providerId="AD"/>
  <p188:author id="{1621E345-48F5-BA01-A8BA-B3E57A507B4C}" name="Eberhardt, Hannah GIZ" initials="EHG" userId="S::hannah.eberhardt@giz.de::7b70ebb8-aeb2-4e5d-97cc-7ab64e6bbff7" providerId="AD"/>
  <p188:author id="{A131E993-B22C-54E0-C8D6-70B3CFA1CC84}" name="Cedeno Tobanda, Cristal Stefania GIZ" initials="CTCSG" userId="S::cristal.cedenotobanda@giz.de::e329d8bb-dd1e-49cf-bce5-e09c05e46443" providerId="AD"/>
  <p188:author id="{1669EDE1-D8A9-490F-C157-205003E678BC}" name="Andrea Palma" initials="AP" userId="Andrea Palm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D2"/>
    <a:srgbClr val="6DD1D1"/>
    <a:srgbClr val="05BCFF"/>
    <a:srgbClr val="FFFFFF"/>
    <a:srgbClr val="002060"/>
    <a:srgbClr val="E1758A"/>
    <a:srgbClr val="274794"/>
    <a:srgbClr val="274692"/>
    <a:srgbClr val="CD193C"/>
    <a:srgbClr val="F5D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F7540-A812-40B5-A61E-ABA75233B69B}" v="19" dt="2024-11-02T16:44:03.85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ma, Andrea GIZ CL" userId="d6ef5dde-ad26-42e6-b35e-1acf78eaf460" providerId="ADAL" clId="{B44F7540-A812-40B5-A61E-ABA75233B69B}"/>
    <pc:docChg chg="custSel modSld">
      <pc:chgData name="Palma, Andrea GIZ CL" userId="d6ef5dde-ad26-42e6-b35e-1acf78eaf460" providerId="ADAL" clId="{B44F7540-A812-40B5-A61E-ABA75233B69B}" dt="2024-11-02T16:44:03.852" v="18" actId="478"/>
      <pc:docMkLst>
        <pc:docMk/>
      </pc:docMkLst>
      <pc:sldChg chg="addSp delSp modSp mod">
        <pc:chgData name="Palma, Andrea GIZ CL" userId="d6ef5dde-ad26-42e6-b35e-1acf78eaf460" providerId="ADAL" clId="{B44F7540-A812-40B5-A61E-ABA75233B69B}" dt="2024-11-02T16:44:03.852" v="18" actId="478"/>
        <pc:sldMkLst>
          <pc:docMk/>
          <pc:sldMk cId="2005175983" sldId="4332"/>
        </pc:sldMkLst>
        <pc:spChg chg="add del mod">
          <ac:chgData name="Palma, Andrea GIZ CL" userId="d6ef5dde-ad26-42e6-b35e-1acf78eaf460" providerId="ADAL" clId="{B44F7540-A812-40B5-A61E-ABA75233B69B}" dt="2024-11-02T16:44:03.852" v="18" actId="478"/>
          <ac:spMkLst>
            <pc:docMk/>
            <pc:sldMk cId="2005175983" sldId="4332"/>
            <ac:spMk id="3" creationId="{63C5E8EC-A23E-44BD-B53F-2B78C31104EB}"/>
          </ac:spMkLst>
        </pc:spChg>
      </pc:sldChg>
    </pc:docChg>
  </pc:docChgLst>
  <pc:docChgLst>
    <pc:chgData name="Palma, Andrea GIZ CL" userId="d6ef5dde-ad26-42e6-b35e-1acf78eaf460" providerId="ADAL" clId="{DB896941-BCF8-4719-B0FE-A467C1676626}"/>
    <pc:docChg chg="undo redo custSel addSld delSld modSld sldOrd delMainMaster modMainMaster">
      <pc:chgData name="Palma, Andrea GIZ CL" userId="d6ef5dde-ad26-42e6-b35e-1acf78eaf460" providerId="ADAL" clId="{DB896941-BCF8-4719-B0FE-A467C1676626}" dt="2024-11-01T10:29:34.903" v="545" actId="20578"/>
      <pc:docMkLst>
        <pc:docMk/>
      </pc:docMkLst>
      <pc:sldChg chg="del">
        <pc:chgData name="Palma, Andrea GIZ CL" userId="d6ef5dde-ad26-42e6-b35e-1acf78eaf460" providerId="ADAL" clId="{DB896941-BCF8-4719-B0FE-A467C1676626}" dt="2024-10-22T15:33:37.020" v="310" actId="47"/>
        <pc:sldMkLst>
          <pc:docMk/>
          <pc:sldMk cId="2056615416" sldId="680"/>
        </pc:sldMkLst>
      </pc:sldChg>
      <pc:sldChg chg="del">
        <pc:chgData name="Palma, Andrea GIZ CL" userId="d6ef5dde-ad26-42e6-b35e-1acf78eaf460" providerId="ADAL" clId="{DB896941-BCF8-4719-B0FE-A467C1676626}" dt="2024-10-22T15:40:49.754" v="320" actId="47"/>
        <pc:sldMkLst>
          <pc:docMk/>
          <pc:sldMk cId="41624902" sldId="687"/>
        </pc:sldMkLst>
      </pc:sldChg>
      <pc:sldChg chg="del">
        <pc:chgData name="Palma, Andrea GIZ CL" userId="d6ef5dde-ad26-42e6-b35e-1acf78eaf460" providerId="ADAL" clId="{DB896941-BCF8-4719-B0FE-A467C1676626}" dt="2024-10-22T15:33:37.020" v="310" actId="47"/>
        <pc:sldMkLst>
          <pc:docMk/>
          <pc:sldMk cId="973008969" sldId="690"/>
        </pc:sldMkLst>
      </pc:sldChg>
      <pc:sldChg chg="del">
        <pc:chgData name="Palma, Andrea GIZ CL" userId="d6ef5dde-ad26-42e6-b35e-1acf78eaf460" providerId="ADAL" clId="{DB896941-BCF8-4719-B0FE-A467C1676626}" dt="2024-10-22T15:33:37.020" v="310" actId="47"/>
        <pc:sldMkLst>
          <pc:docMk/>
          <pc:sldMk cId="1086914495" sldId="4262"/>
        </pc:sldMkLst>
      </pc:sldChg>
      <pc:sldChg chg="del">
        <pc:chgData name="Palma, Andrea GIZ CL" userId="d6ef5dde-ad26-42e6-b35e-1acf78eaf460" providerId="ADAL" clId="{DB896941-BCF8-4719-B0FE-A467C1676626}" dt="2024-10-22T15:33:37.020" v="310" actId="47"/>
        <pc:sldMkLst>
          <pc:docMk/>
          <pc:sldMk cId="1343571569" sldId="4263"/>
        </pc:sldMkLst>
      </pc:sldChg>
      <pc:sldChg chg="del">
        <pc:chgData name="Palma, Andrea GIZ CL" userId="d6ef5dde-ad26-42e6-b35e-1acf78eaf460" providerId="ADAL" clId="{DB896941-BCF8-4719-B0FE-A467C1676626}" dt="2024-10-22T15:33:37.020" v="310" actId="47"/>
        <pc:sldMkLst>
          <pc:docMk/>
          <pc:sldMk cId="447300592" sldId="4267"/>
        </pc:sldMkLst>
      </pc:sldChg>
      <pc:sldChg chg="del">
        <pc:chgData name="Palma, Andrea GIZ CL" userId="d6ef5dde-ad26-42e6-b35e-1acf78eaf460" providerId="ADAL" clId="{DB896941-BCF8-4719-B0FE-A467C1676626}" dt="2024-10-22T15:33:37.020" v="310" actId="47"/>
        <pc:sldMkLst>
          <pc:docMk/>
          <pc:sldMk cId="1289585008" sldId="4288"/>
        </pc:sldMkLst>
      </pc:sldChg>
      <pc:sldChg chg="del">
        <pc:chgData name="Palma, Andrea GIZ CL" userId="d6ef5dde-ad26-42e6-b35e-1acf78eaf460" providerId="ADAL" clId="{DB896941-BCF8-4719-B0FE-A467C1676626}" dt="2024-10-22T15:33:37.020" v="310" actId="47"/>
        <pc:sldMkLst>
          <pc:docMk/>
          <pc:sldMk cId="205815097" sldId="4291"/>
        </pc:sldMkLst>
      </pc:sldChg>
      <pc:sldChg chg="del">
        <pc:chgData name="Palma, Andrea GIZ CL" userId="d6ef5dde-ad26-42e6-b35e-1acf78eaf460" providerId="ADAL" clId="{DB896941-BCF8-4719-B0FE-A467C1676626}" dt="2024-10-22T15:33:37.020" v="310" actId="47"/>
        <pc:sldMkLst>
          <pc:docMk/>
          <pc:sldMk cId="1127219988" sldId="4304"/>
        </pc:sldMkLst>
      </pc:sldChg>
      <pc:sldChg chg="del">
        <pc:chgData name="Palma, Andrea GIZ CL" userId="d6ef5dde-ad26-42e6-b35e-1acf78eaf460" providerId="ADAL" clId="{DB896941-BCF8-4719-B0FE-A467C1676626}" dt="2024-10-22T15:33:37.020" v="310" actId="47"/>
        <pc:sldMkLst>
          <pc:docMk/>
          <pc:sldMk cId="1775529863" sldId="4305"/>
        </pc:sldMkLst>
      </pc:sldChg>
      <pc:sldChg chg="add del">
        <pc:chgData name="Palma, Andrea GIZ CL" userId="d6ef5dde-ad26-42e6-b35e-1acf78eaf460" providerId="ADAL" clId="{DB896941-BCF8-4719-B0FE-A467C1676626}" dt="2024-10-22T12:46:17.615" v="45" actId="47"/>
        <pc:sldMkLst>
          <pc:docMk/>
          <pc:sldMk cId="3907443793" sldId="4312"/>
        </pc:sldMkLst>
      </pc:sldChg>
      <pc:sldChg chg="add del">
        <pc:chgData name="Palma, Andrea GIZ CL" userId="d6ef5dde-ad26-42e6-b35e-1acf78eaf460" providerId="ADAL" clId="{DB896941-BCF8-4719-B0FE-A467C1676626}" dt="2024-10-22T12:47:32.332" v="59" actId="47"/>
        <pc:sldMkLst>
          <pc:docMk/>
          <pc:sldMk cId="572151380" sldId="4313"/>
        </pc:sldMkLst>
      </pc:sldChg>
      <pc:sldChg chg="add del">
        <pc:chgData name="Palma, Andrea GIZ CL" userId="d6ef5dde-ad26-42e6-b35e-1acf78eaf460" providerId="ADAL" clId="{DB896941-BCF8-4719-B0FE-A467C1676626}" dt="2024-10-22T15:06:32.881" v="165" actId="2696"/>
        <pc:sldMkLst>
          <pc:docMk/>
          <pc:sldMk cId="1810407828" sldId="4314"/>
        </pc:sldMkLst>
      </pc:sldChg>
      <pc:sldChg chg="add del">
        <pc:chgData name="Palma, Andrea GIZ CL" userId="d6ef5dde-ad26-42e6-b35e-1acf78eaf460" providerId="ADAL" clId="{DB896941-BCF8-4719-B0FE-A467C1676626}" dt="2024-10-22T15:12:27.985" v="230" actId="47"/>
        <pc:sldMkLst>
          <pc:docMk/>
          <pc:sldMk cId="880836948" sldId="4315"/>
        </pc:sldMkLst>
      </pc:sldChg>
      <pc:sldChg chg="add del">
        <pc:chgData name="Palma, Andrea GIZ CL" userId="d6ef5dde-ad26-42e6-b35e-1acf78eaf460" providerId="ADAL" clId="{DB896941-BCF8-4719-B0FE-A467C1676626}" dt="2024-10-22T15:18:24.525" v="254" actId="47"/>
        <pc:sldMkLst>
          <pc:docMk/>
          <pc:sldMk cId="4105458639" sldId="4316"/>
        </pc:sldMkLst>
      </pc:sldChg>
      <pc:sldChg chg="add del">
        <pc:chgData name="Palma, Andrea GIZ CL" userId="d6ef5dde-ad26-42e6-b35e-1acf78eaf460" providerId="ADAL" clId="{DB896941-BCF8-4719-B0FE-A467C1676626}" dt="2024-10-22T15:27:57.422" v="280" actId="47"/>
        <pc:sldMkLst>
          <pc:docMk/>
          <pc:sldMk cId="1085970256" sldId="4317"/>
        </pc:sldMkLst>
      </pc:sldChg>
      <pc:sldChg chg="add del">
        <pc:chgData name="Palma, Andrea GIZ CL" userId="d6ef5dde-ad26-42e6-b35e-1acf78eaf460" providerId="ADAL" clId="{DB896941-BCF8-4719-B0FE-A467C1676626}" dt="2024-10-22T15:30:01.497" v="297" actId="47"/>
        <pc:sldMkLst>
          <pc:docMk/>
          <pc:sldMk cId="3339826669" sldId="4318"/>
        </pc:sldMkLst>
      </pc:sldChg>
      <pc:sldChg chg="add del">
        <pc:chgData name="Palma, Andrea GIZ CL" userId="d6ef5dde-ad26-42e6-b35e-1acf78eaf460" providerId="ADAL" clId="{DB896941-BCF8-4719-B0FE-A467C1676626}" dt="2024-10-22T15:30:09.162" v="298" actId="47"/>
        <pc:sldMkLst>
          <pc:docMk/>
          <pc:sldMk cId="2057001933" sldId="4319"/>
        </pc:sldMkLst>
      </pc:sldChg>
      <pc:sldChg chg="add del">
        <pc:chgData name="Palma, Andrea GIZ CL" userId="d6ef5dde-ad26-42e6-b35e-1acf78eaf460" providerId="ADAL" clId="{DB896941-BCF8-4719-B0FE-A467C1676626}" dt="2024-10-22T15:32:14.969" v="309" actId="47"/>
        <pc:sldMkLst>
          <pc:docMk/>
          <pc:sldMk cId="2990802394" sldId="4320"/>
        </pc:sldMkLst>
      </pc:sldChg>
      <pc:sldChg chg="addSp delSp modSp add mod chgLayout">
        <pc:chgData name="Palma, Andrea GIZ CL" userId="d6ef5dde-ad26-42e6-b35e-1acf78eaf460" providerId="ADAL" clId="{DB896941-BCF8-4719-B0FE-A467C1676626}" dt="2024-11-01T10:15:10.816" v="375" actId="478"/>
        <pc:sldMkLst>
          <pc:docMk/>
          <pc:sldMk cId="525783015" sldId="4321"/>
        </pc:sldMkLst>
        <pc:spChg chg="add del mod ord">
          <ac:chgData name="Palma, Andrea GIZ CL" userId="d6ef5dde-ad26-42e6-b35e-1acf78eaf460" providerId="ADAL" clId="{DB896941-BCF8-4719-B0FE-A467C1676626}" dt="2024-11-01T10:14:21.213" v="368" actId="700"/>
          <ac:spMkLst>
            <pc:docMk/>
            <pc:sldMk cId="525783015" sldId="4321"/>
            <ac:spMk id="2" creationId="{24FBFAC7-CBA5-5654-F004-09B487A4D20C}"/>
          </ac:spMkLst>
        </pc:spChg>
        <pc:spChg chg="add mod">
          <ac:chgData name="Palma, Andrea GIZ CL" userId="d6ef5dde-ad26-42e6-b35e-1acf78eaf460" providerId="ADAL" clId="{DB896941-BCF8-4719-B0FE-A467C1676626}" dt="2024-10-22T12:44:39.703" v="2"/>
          <ac:spMkLst>
            <pc:docMk/>
            <pc:sldMk cId="525783015" sldId="4321"/>
            <ac:spMk id="3" creationId="{227C353C-1B1D-73BE-D939-6649EF33D013}"/>
          </ac:spMkLst>
        </pc:spChg>
        <pc:spChg chg="add del mod ord">
          <ac:chgData name="Palma, Andrea GIZ CL" userId="d6ef5dde-ad26-42e6-b35e-1acf78eaf460" providerId="ADAL" clId="{DB896941-BCF8-4719-B0FE-A467C1676626}" dt="2024-11-01T10:14:21.213" v="368" actId="700"/>
          <ac:spMkLst>
            <pc:docMk/>
            <pc:sldMk cId="525783015" sldId="4321"/>
            <ac:spMk id="3" creationId="{40AD64E5-EC7E-9565-3B5B-696F758AB2F4}"/>
          </ac:spMkLst>
        </pc:spChg>
        <pc:spChg chg="del">
          <ac:chgData name="Palma, Andrea GIZ CL" userId="d6ef5dde-ad26-42e6-b35e-1acf78eaf460" providerId="ADAL" clId="{DB896941-BCF8-4719-B0FE-A467C1676626}" dt="2024-10-22T12:44:50.916" v="3" actId="478"/>
          <ac:spMkLst>
            <pc:docMk/>
            <pc:sldMk cId="525783015" sldId="4321"/>
            <ac:spMk id="5" creationId="{E1372CE7-8702-6909-8F95-1177475BF72D}"/>
          </ac:spMkLst>
        </pc:spChg>
        <pc:spChg chg="del">
          <ac:chgData name="Palma, Andrea GIZ CL" userId="d6ef5dde-ad26-42e6-b35e-1acf78eaf460" providerId="ADAL" clId="{DB896941-BCF8-4719-B0FE-A467C1676626}" dt="2024-10-22T14:53:37.867" v="67" actId="478"/>
          <ac:spMkLst>
            <pc:docMk/>
            <pc:sldMk cId="525783015" sldId="4321"/>
            <ac:spMk id="6" creationId="{33616F43-1166-0471-5986-350EF3DC5832}"/>
          </ac:spMkLst>
        </pc:spChg>
        <pc:spChg chg="del">
          <ac:chgData name="Palma, Andrea GIZ CL" userId="d6ef5dde-ad26-42e6-b35e-1acf78eaf460" providerId="ADAL" clId="{DB896941-BCF8-4719-B0FE-A467C1676626}" dt="2024-10-22T12:44:50.916" v="3" actId="478"/>
          <ac:spMkLst>
            <pc:docMk/>
            <pc:sldMk cId="525783015" sldId="4321"/>
            <ac:spMk id="10" creationId="{784269AA-3D6C-AAC3-CAA1-8CA9CE1CB74C}"/>
          </ac:spMkLst>
        </pc:spChg>
        <pc:spChg chg="mod">
          <ac:chgData name="Palma, Andrea GIZ CL" userId="d6ef5dde-ad26-42e6-b35e-1acf78eaf460" providerId="ADAL" clId="{DB896941-BCF8-4719-B0FE-A467C1676626}" dt="2024-10-22T12:44:39.703" v="2"/>
          <ac:spMkLst>
            <pc:docMk/>
            <pc:sldMk cId="525783015" sldId="4321"/>
            <ac:spMk id="12" creationId="{087BDE90-A88B-12F3-1DD9-5556A6DDCD65}"/>
          </ac:spMkLst>
        </pc:spChg>
        <pc:spChg chg="add mod">
          <ac:chgData name="Palma, Andrea GIZ CL" userId="d6ef5dde-ad26-42e6-b35e-1acf78eaf460" providerId="ADAL" clId="{DB896941-BCF8-4719-B0FE-A467C1676626}" dt="2024-10-22T12:44:39.703" v="2"/>
          <ac:spMkLst>
            <pc:docMk/>
            <pc:sldMk cId="525783015" sldId="4321"/>
            <ac:spMk id="15" creationId="{7D649D3E-E0E4-99AE-BFD6-A95A152BF92E}"/>
          </ac:spMkLst>
        </pc:spChg>
        <pc:spChg chg="add mod">
          <ac:chgData name="Palma, Andrea GIZ CL" userId="d6ef5dde-ad26-42e6-b35e-1acf78eaf460" providerId="ADAL" clId="{DB896941-BCF8-4719-B0FE-A467C1676626}" dt="2024-10-22T12:44:39.703" v="2"/>
          <ac:spMkLst>
            <pc:docMk/>
            <pc:sldMk cId="525783015" sldId="4321"/>
            <ac:spMk id="16" creationId="{C142FC9F-35DF-09AF-49BA-FD34898F4675}"/>
          </ac:spMkLst>
        </pc:spChg>
        <pc:spChg chg="add mod">
          <ac:chgData name="Palma, Andrea GIZ CL" userId="d6ef5dde-ad26-42e6-b35e-1acf78eaf460" providerId="ADAL" clId="{DB896941-BCF8-4719-B0FE-A467C1676626}" dt="2024-10-22T12:44:39.703" v="2"/>
          <ac:spMkLst>
            <pc:docMk/>
            <pc:sldMk cId="525783015" sldId="4321"/>
            <ac:spMk id="17" creationId="{2E0414FC-F28F-E949-B2CD-42DA9CD5B78E}"/>
          </ac:spMkLst>
        </pc:spChg>
        <pc:spChg chg="add del mod">
          <ac:chgData name="Palma, Andrea GIZ CL" userId="d6ef5dde-ad26-42e6-b35e-1acf78eaf460" providerId="ADAL" clId="{DB896941-BCF8-4719-B0FE-A467C1676626}" dt="2024-11-01T10:14:47.748" v="371" actId="478"/>
          <ac:spMkLst>
            <pc:docMk/>
            <pc:sldMk cId="525783015" sldId="4321"/>
            <ac:spMk id="19" creationId="{7A62686A-E80D-E9C4-5F31-554A9AD099A0}"/>
          </ac:spMkLst>
        </pc:spChg>
        <pc:spChg chg="mod">
          <ac:chgData name="Palma, Andrea GIZ CL" userId="d6ef5dde-ad26-42e6-b35e-1acf78eaf460" providerId="ADAL" clId="{DB896941-BCF8-4719-B0FE-A467C1676626}" dt="2024-10-22T12:44:52.349" v="4"/>
          <ac:spMkLst>
            <pc:docMk/>
            <pc:sldMk cId="525783015" sldId="4321"/>
            <ac:spMk id="23" creationId="{954E5F2C-047E-569A-A814-D3CD9A62160A}"/>
          </ac:spMkLst>
        </pc:spChg>
        <pc:spChg chg="add del mod">
          <ac:chgData name="Palma, Andrea GIZ CL" userId="d6ef5dde-ad26-42e6-b35e-1acf78eaf460" providerId="ADAL" clId="{DB896941-BCF8-4719-B0FE-A467C1676626}" dt="2024-11-01T10:14:47.748" v="371" actId="478"/>
          <ac:spMkLst>
            <pc:docMk/>
            <pc:sldMk cId="525783015" sldId="4321"/>
            <ac:spMk id="26" creationId="{90937C5F-5E31-330C-2A37-5066CE61CF06}"/>
          </ac:spMkLst>
        </pc:spChg>
        <pc:spChg chg="add del mod">
          <ac:chgData name="Palma, Andrea GIZ CL" userId="d6ef5dde-ad26-42e6-b35e-1acf78eaf460" providerId="ADAL" clId="{DB896941-BCF8-4719-B0FE-A467C1676626}" dt="2024-11-01T10:15:10.816" v="375" actId="478"/>
          <ac:spMkLst>
            <pc:docMk/>
            <pc:sldMk cId="525783015" sldId="4321"/>
            <ac:spMk id="27" creationId="{CE5BB95B-14FA-67DC-304A-748ABFBCADA0}"/>
          </ac:spMkLst>
        </pc:spChg>
        <pc:spChg chg="add del mod">
          <ac:chgData name="Palma, Andrea GIZ CL" userId="d6ef5dde-ad26-42e6-b35e-1acf78eaf460" providerId="ADAL" clId="{DB896941-BCF8-4719-B0FE-A467C1676626}" dt="2024-11-01T10:14:47.748" v="371" actId="478"/>
          <ac:spMkLst>
            <pc:docMk/>
            <pc:sldMk cId="525783015" sldId="4321"/>
            <ac:spMk id="28" creationId="{A971FC0D-50F9-8F1E-98F9-EB3410D285CC}"/>
          </ac:spMkLst>
        </pc:spChg>
        <pc:grpChg chg="add mod">
          <ac:chgData name="Palma, Andrea GIZ CL" userId="d6ef5dde-ad26-42e6-b35e-1acf78eaf460" providerId="ADAL" clId="{DB896941-BCF8-4719-B0FE-A467C1676626}" dt="2024-10-22T12:44:39.703" v="2"/>
          <ac:grpSpMkLst>
            <pc:docMk/>
            <pc:sldMk cId="525783015" sldId="4321"/>
            <ac:grpSpMk id="11" creationId="{FDEA5DD1-65F7-294F-B2DD-588EC6A5FF13}"/>
          </ac:grpSpMkLst>
        </pc:grpChg>
        <pc:grpChg chg="add del mod">
          <ac:chgData name="Palma, Andrea GIZ CL" userId="d6ef5dde-ad26-42e6-b35e-1acf78eaf460" providerId="ADAL" clId="{DB896941-BCF8-4719-B0FE-A467C1676626}" dt="2024-10-22T12:44:58.053" v="5" actId="478"/>
          <ac:grpSpMkLst>
            <pc:docMk/>
            <pc:sldMk cId="525783015" sldId="4321"/>
            <ac:grpSpMk id="22" creationId="{30E724E2-0AC2-3911-324A-BDF1B4D5EB0B}"/>
          </ac:grpSpMkLst>
        </pc:grpChg>
        <pc:picChg chg="add mod">
          <ac:chgData name="Palma, Andrea GIZ CL" userId="d6ef5dde-ad26-42e6-b35e-1acf78eaf460" providerId="ADAL" clId="{DB896941-BCF8-4719-B0FE-A467C1676626}" dt="2024-10-22T12:44:39.703" v="2"/>
          <ac:picMkLst>
            <pc:docMk/>
            <pc:sldMk cId="525783015" sldId="4321"/>
            <ac:picMk id="2" creationId="{D85FAF66-73BD-DC47-6A96-E0B307C74F6E}"/>
          </ac:picMkLst>
        </pc:picChg>
        <pc:picChg chg="del mod">
          <ac:chgData name="Palma, Andrea GIZ CL" userId="d6ef5dde-ad26-42e6-b35e-1acf78eaf460" providerId="ADAL" clId="{DB896941-BCF8-4719-B0FE-A467C1676626}" dt="2024-10-22T12:45:14.123" v="9" actId="478"/>
          <ac:picMkLst>
            <pc:docMk/>
            <pc:sldMk cId="525783015" sldId="4321"/>
            <ac:picMk id="4" creationId="{4A16594B-4477-10BE-DCE6-0CAFB58C0607}"/>
          </ac:picMkLst>
        </pc:picChg>
        <pc:picChg chg="add mod">
          <ac:chgData name="Palma, Andrea GIZ CL" userId="d6ef5dde-ad26-42e6-b35e-1acf78eaf460" providerId="ADAL" clId="{DB896941-BCF8-4719-B0FE-A467C1676626}" dt="2024-10-22T12:44:39.703" v="2"/>
          <ac:picMkLst>
            <pc:docMk/>
            <pc:sldMk cId="525783015" sldId="4321"/>
            <ac:picMk id="8" creationId="{7411DB6D-C6B5-62F5-3D0E-D968D8122EA6}"/>
          </ac:picMkLst>
        </pc:picChg>
        <pc:picChg chg="add mod">
          <ac:chgData name="Palma, Andrea GIZ CL" userId="d6ef5dde-ad26-42e6-b35e-1acf78eaf460" providerId="ADAL" clId="{DB896941-BCF8-4719-B0FE-A467C1676626}" dt="2024-10-22T12:44:39.703" v="2"/>
          <ac:picMkLst>
            <pc:docMk/>
            <pc:sldMk cId="525783015" sldId="4321"/>
            <ac:picMk id="9" creationId="{A0413CF3-2DA2-EBA2-1E1C-9BCBAA464CDF}"/>
          </ac:picMkLst>
        </pc:picChg>
        <pc:picChg chg="mod">
          <ac:chgData name="Palma, Andrea GIZ CL" userId="d6ef5dde-ad26-42e6-b35e-1acf78eaf460" providerId="ADAL" clId="{DB896941-BCF8-4719-B0FE-A467C1676626}" dt="2024-10-22T12:44:39.703" v="2"/>
          <ac:picMkLst>
            <pc:docMk/>
            <pc:sldMk cId="525783015" sldId="4321"/>
            <ac:picMk id="13" creationId="{A165D433-1021-7570-5DE7-CFA1C1F2675F}"/>
          </ac:picMkLst>
        </pc:picChg>
        <pc:picChg chg="mod">
          <ac:chgData name="Palma, Andrea GIZ CL" userId="d6ef5dde-ad26-42e6-b35e-1acf78eaf460" providerId="ADAL" clId="{DB896941-BCF8-4719-B0FE-A467C1676626}" dt="2024-10-22T12:44:39.703" v="2"/>
          <ac:picMkLst>
            <pc:docMk/>
            <pc:sldMk cId="525783015" sldId="4321"/>
            <ac:picMk id="14" creationId="{C65A66AF-6EA3-24CE-934A-6E43B206706A}"/>
          </ac:picMkLst>
        </pc:picChg>
        <pc:picChg chg="add del mod">
          <ac:chgData name="Palma, Andrea GIZ CL" userId="d6ef5dde-ad26-42e6-b35e-1acf78eaf460" providerId="ADAL" clId="{DB896941-BCF8-4719-B0FE-A467C1676626}" dt="2024-11-01T10:14:47.748" v="371" actId="478"/>
          <ac:picMkLst>
            <pc:docMk/>
            <pc:sldMk cId="525783015" sldId="4321"/>
            <ac:picMk id="18" creationId="{600A2DF4-5278-20A5-27AF-7E55BA574EC5}"/>
          </ac:picMkLst>
        </pc:picChg>
        <pc:picChg chg="add del mod">
          <ac:chgData name="Palma, Andrea GIZ CL" userId="d6ef5dde-ad26-42e6-b35e-1acf78eaf460" providerId="ADAL" clId="{DB896941-BCF8-4719-B0FE-A467C1676626}" dt="2024-11-01T10:14:47.748" v="371" actId="478"/>
          <ac:picMkLst>
            <pc:docMk/>
            <pc:sldMk cId="525783015" sldId="4321"/>
            <ac:picMk id="20" creationId="{D9606415-0479-22C7-710B-B5C1B77316C8}"/>
          </ac:picMkLst>
        </pc:picChg>
        <pc:picChg chg="add del mod">
          <ac:chgData name="Palma, Andrea GIZ CL" userId="d6ef5dde-ad26-42e6-b35e-1acf78eaf460" providerId="ADAL" clId="{DB896941-BCF8-4719-B0FE-A467C1676626}" dt="2024-11-01T10:14:47.748" v="371" actId="478"/>
          <ac:picMkLst>
            <pc:docMk/>
            <pc:sldMk cId="525783015" sldId="4321"/>
            <ac:picMk id="21" creationId="{699387CE-3E61-51DD-D8AF-2EED06D8B24E}"/>
          </ac:picMkLst>
        </pc:picChg>
        <pc:picChg chg="mod">
          <ac:chgData name="Palma, Andrea GIZ CL" userId="d6ef5dde-ad26-42e6-b35e-1acf78eaf460" providerId="ADAL" clId="{DB896941-BCF8-4719-B0FE-A467C1676626}" dt="2024-10-22T12:44:52.349" v="4"/>
          <ac:picMkLst>
            <pc:docMk/>
            <pc:sldMk cId="525783015" sldId="4321"/>
            <ac:picMk id="24" creationId="{C9ADC7C2-7BED-D169-075D-A6D89E21DCA9}"/>
          </ac:picMkLst>
        </pc:picChg>
        <pc:picChg chg="mod">
          <ac:chgData name="Palma, Andrea GIZ CL" userId="d6ef5dde-ad26-42e6-b35e-1acf78eaf460" providerId="ADAL" clId="{DB896941-BCF8-4719-B0FE-A467C1676626}" dt="2024-10-22T12:44:52.349" v="4"/>
          <ac:picMkLst>
            <pc:docMk/>
            <pc:sldMk cId="525783015" sldId="4321"/>
            <ac:picMk id="25" creationId="{5A2FB7A2-D2BC-08FF-5451-098C9DA712A5}"/>
          </ac:picMkLst>
        </pc:picChg>
      </pc:sldChg>
      <pc:sldChg chg="addSp delSp modSp add del mod ord">
        <pc:chgData name="Palma, Andrea GIZ CL" userId="d6ef5dde-ad26-42e6-b35e-1acf78eaf460" providerId="ADAL" clId="{DB896941-BCF8-4719-B0FE-A467C1676626}" dt="2024-10-22T14:59:35.162" v="137" actId="47"/>
        <pc:sldMkLst>
          <pc:docMk/>
          <pc:sldMk cId="171830372" sldId="4322"/>
        </pc:sldMkLst>
        <pc:spChg chg="add del mod">
          <ac:chgData name="Palma, Andrea GIZ CL" userId="d6ef5dde-ad26-42e6-b35e-1acf78eaf460" providerId="ADAL" clId="{DB896941-BCF8-4719-B0FE-A467C1676626}" dt="2024-10-22T12:46:54.785" v="52" actId="478"/>
          <ac:spMkLst>
            <pc:docMk/>
            <pc:sldMk cId="171830372" sldId="4322"/>
            <ac:spMk id="5" creationId="{B729749F-CC76-3B18-B49E-9A91E35B5EEC}"/>
          </ac:spMkLst>
        </pc:spChg>
        <pc:spChg chg="del">
          <ac:chgData name="Palma, Andrea GIZ CL" userId="d6ef5dde-ad26-42e6-b35e-1acf78eaf460" providerId="ADAL" clId="{DB896941-BCF8-4719-B0FE-A467C1676626}" dt="2024-10-22T12:46:48.767" v="51" actId="478"/>
          <ac:spMkLst>
            <pc:docMk/>
            <pc:sldMk cId="171830372" sldId="4322"/>
            <ac:spMk id="7" creationId="{FEFB1E45-442A-4505-30AA-E0B43DC6E0CD}"/>
          </ac:spMkLst>
        </pc:spChg>
        <pc:spChg chg="add del mod">
          <ac:chgData name="Palma, Andrea GIZ CL" userId="d6ef5dde-ad26-42e6-b35e-1acf78eaf460" providerId="ADAL" clId="{DB896941-BCF8-4719-B0FE-A467C1676626}" dt="2024-10-22T12:46:54.785" v="52" actId="478"/>
          <ac:spMkLst>
            <pc:docMk/>
            <pc:sldMk cId="171830372" sldId="4322"/>
            <ac:spMk id="8" creationId="{2296779E-36D0-190F-B364-B6A60683F008}"/>
          </ac:spMkLst>
        </pc:spChg>
        <pc:spChg chg="mod">
          <ac:chgData name="Palma, Andrea GIZ CL" userId="d6ef5dde-ad26-42e6-b35e-1acf78eaf460" providerId="ADAL" clId="{DB896941-BCF8-4719-B0FE-A467C1676626}" dt="2024-10-22T12:47:05.765" v="57" actId="208"/>
          <ac:spMkLst>
            <pc:docMk/>
            <pc:sldMk cId="171830372" sldId="4322"/>
            <ac:spMk id="11" creationId="{DDA6F1B6-602C-2DE1-17C9-CCF8319EFA25}"/>
          </ac:spMkLst>
        </pc:spChg>
        <pc:spChg chg="mod">
          <ac:chgData name="Palma, Andrea GIZ CL" userId="d6ef5dde-ad26-42e6-b35e-1acf78eaf460" providerId="ADAL" clId="{DB896941-BCF8-4719-B0FE-A467C1676626}" dt="2024-10-22T12:47:05.765" v="57" actId="208"/>
          <ac:spMkLst>
            <pc:docMk/>
            <pc:sldMk cId="171830372" sldId="4322"/>
            <ac:spMk id="12" creationId="{2023A119-28AD-3AB8-5C76-A19F9ED133C1}"/>
          </ac:spMkLst>
        </pc:spChg>
        <pc:spChg chg="mod">
          <ac:chgData name="Palma, Andrea GIZ CL" userId="d6ef5dde-ad26-42e6-b35e-1acf78eaf460" providerId="ADAL" clId="{DB896941-BCF8-4719-B0FE-A467C1676626}" dt="2024-10-22T12:47:05.765" v="57" actId="208"/>
          <ac:spMkLst>
            <pc:docMk/>
            <pc:sldMk cId="171830372" sldId="4322"/>
            <ac:spMk id="13" creationId="{76F94B05-98CE-4107-89B8-E55BB5F089A0}"/>
          </ac:spMkLst>
        </pc:spChg>
        <pc:spChg chg="del">
          <ac:chgData name="Palma, Andrea GIZ CL" userId="d6ef5dde-ad26-42e6-b35e-1acf78eaf460" providerId="ADAL" clId="{DB896941-BCF8-4719-B0FE-A467C1676626}" dt="2024-10-22T12:46:48.767" v="51" actId="478"/>
          <ac:spMkLst>
            <pc:docMk/>
            <pc:sldMk cId="171830372" sldId="4322"/>
            <ac:spMk id="14" creationId="{EA76D9B1-4AC0-A3DF-84F4-BDA78A9B670E}"/>
          </ac:spMkLst>
        </pc:spChg>
        <pc:spChg chg="del">
          <ac:chgData name="Palma, Andrea GIZ CL" userId="d6ef5dde-ad26-42e6-b35e-1acf78eaf460" providerId="ADAL" clId="{DB896941-BCF8-4719-B0FE-A467C1676626}" dt="2024-10-22T12:46:48.767" v="51" actId="478"/>
          <ac:spMkLst>
            <pc:docMk/>
            <pc:sldMk cId="171830372" sldId="4322"/>
            <ac:spMk id="15" creationId="{8FEB14E9-BB44-409A-BE41-64710F6D3E1C}"/>
          </ac:spMkLst>
        </pc:spChg>
        <pc:spChg chg="mod">
          <ac:chgData name="Palma, Andrea GIZ CL" userId="d6ef5dde-ad26-42e6-b35e-1acf78eaf460" providerId="ADAL" clId="{DB896941-BCF8-4719-B0FE-A467C1676626}" dt="2024-10-22T12:47:05.765" v="57" actId="208"/>
          <ac:spMkLst>
            <pc:docMk/>
            <pc:sldMk cId="171830372" sldId="4322"/>
            <ac:spMk id="16" creationId="{944A0547-1C96-D5C3-1813-93697812F8E7}"/>
          </ac:spMkLst>
        </pc:spChg>
        <pc:spChg chg="mod">
          <ac:chgData name="Palma, Andrea GIZ CL" userId="d6ef5dde-ad26-42e6-b35e-1acf78eaf460" providerId="ADAL" clId="{DB896941-BCF8-4719-B0FE-A467C1676626}" dt="2024-10-22T12:47:05.765" v="57" actId="208"/>
          <ac:spMkLst>
            <pc:docMk/>
            <pc:sldMk cId="171830372" sldId="4322"/>
            <ac:spMk id="17" creationId="{8163BAC9-7A93-9545-5968-28F6465ED46C}"/>
          </ac:spMkLst>
        </pc:spChg>
        <pc:spChg chg="add mod">
          <ac:chgData name="Palma, Andrea GIZ CL" userId="d6ef5dde-ad26-42e6-b35e-1acf78eaf460" providerId="ADAL" clId="{DB896941-BCF8-4719-B0FE-A467C1676626}" dt="2024-10-22T12:47:18.289" v="58" actId="2085"/>
          <ac:spMkLst>
            <pc:docMk/>
            <pc:sldMk cId="171830372" sldId="4322"/>
            <ac:spMk id="18" creationId="{AEA8ED09-5699-2B53-9696-B82BEBA0D0C8}"/>
          </ac:spMkLst>
        </pc:spChg>
        <pc:spChg chg="add mod">
          <ac:chgData name="Palma, Andrea GIZ CL" userId="d6ef5dde-ad26-42e6-b35e-1acf78eaf460" providerId="ADAL" clId="{DB896941-BCF8-4719-B0FE-A467C1676626}" dt="2024-10-22T12:47:18.289" v="58" actId="2085"/>
          <ac:spMkLst>
            <pc:docMk/>
            <pc:sldMk cId="171830372" sldId="4322"/>
            <ac:spMk id="19" creationId="{8AF9BB73-1885-69FB-EDFE-3A8F9A290FB9}"/>
          </ac:spMkLst>
        </pc:spChg>
        <pc:spChg chg="mod topLvl">
          <ac:chgData name="Palma, Andrea GIZ CL" userId="d6ef5dde-ad26-42e6-b35e-1acf78eaf460" providerId="ADAL" clId="{DB896941-BCF8-4719-B0FE-A467C1676626}" dt="2024-10-22T14:54:08.792" v="69" actId="165"/>
          <ac:spMkLst>
            <pc:docMk/>
            <pc:sldMk cId="171830372" sldId="4322"/>
            <ac:spMk id="21" creationId="{9E1A38ED-B8A5-585B-A829-71861A9CC8E9}"/>
          </ac:spMkLst>
        </pc:spChg>
        <pc:spChg chg="mod topLvl">
          <ac:chgData name="Palma, Andrea GIZ CL" userId="d6ef5dde-ad26-42e6-b35e-1acf78eaf460" providerId="ADAL" clId="{DB896941-BCF8-4719-B0FE-A467C1676626}" dt="2024-10-22T14:54:26.354" v="78" actId="1036"/>
          <ac:spMkLst>
            <pc:docMk/>
            <pc:sldMk cId="171830372" sldId="4322"/>
            <ac:spMk id="22" creationId="{C8DBE0F0-A387-D0DD-D5D1-A0B0E55BEC39}"/>
          </ac:spMkLst>
        </pc:spChg>
        <pc:spChg chg="mod topLvl">
          <ac:chgData name="Palma, Andrea GIZ CL" userId="d6ef5dde-ad26-42e6-b35e-1acf78eaf460" providerId="ADAL" clId="{DB896941-BCF8-4719-B0FE-A467C1676626}" dt="2024-10-22T14:54:26.354" v="78" actId="1036"/>
          <ac:spMkLst>
            <pc:docMk/>
            <pc:sldMk cId="171830372" sldId="4322"/>
            <ac:spMk id="23" creationId="{2047EDC3-2F78-F53D-9B05-85762B487EF8}"/>
          </ac:spMkLst>
        </pc:spChg>
        <pc:spChg chg="mod topLvl">
          <ac:chgData name="Palma, Andrea GIZ CL" userId="d6ef5dde-ad26-42e6-b35e-1acf78eaf460" providerId="ADAL" clId="{DB896941-BCF8-4719-B0FE-A467C1676626}" dt="2024-10-22T14:54:26.354" v="78" actId="1036"/>
          <ac:spMkLst>
            <pc:docMk/>
            <pc:sldMk cId="171830372" sldId="4322"/>
            <ac:spMk id="24" creationId="{5B1A773B-4290-8D20-C5DA-1C19DBBDD6CE}"/>
          </ac:spMkLst>
        </pc:spChg>
        <pc:spChg chg="mod topLvl">
          <ac:chgData name="Palma, Andrea GIZ CL" userId="d6ef5dde-ad26-42e6-b35e-1acf78eaf460" providerId="ADAL" clId="{DB896941-BCF8-4719-B0FE-A467C1676626}" dt="2024-10-22T14:54:26.354" v="78" actId="1036"/>
          <ac:spMkLst>
            <pc:docMk/>
            <pc:sldMk cId="171830372" sldId="4322"/>
            <ac:spMk id="25" creationId="{4D21D22C-272F-6F3C-14B3-5A5953BF71DD}"/>
          </ac:spMkLst>
        </pc:spChg>
        <pc:spChg chg="mod topLvl">
          <ac:chgData name="Palma, Andrea GIZ CL" userId="d6ef5dde-ad26-42e6-b35e-1acf78eaf460" providerId="ADAL" clId="{DB896941-BCF8-4719-B0FE-A467C1676626}" dt="2024-10-22T14:54:26.354" v="78" actId="1036"/>
          <ac:spMkLst>
            <pc:docMk/>
            <pc:sldMk cId="171830372" sldId="4322"/>
            <ac:spMk id="26" creationId="{C1D68CAD-95BE-CB51-28CD-5E35AED91314}"/>
          </ac:spMkLst>
        </pc:spChg>
        <pc:spChg chg="mod topLvl">
          <ac:chgData name="Palma, Andrea GIZ CL" userId="d6ef5dde-ad26-42e6-b35e-1acf78eaf460" providerId="ADAL" clId="{DB896941-BCF8-4719-B0FE-A467C1676626}" dt="2024-10-22T14:54:26.354" v="78" actId="1036"/>
          <ac:spMkLst>
            <pc:docMk/>
            <pc:sldMk cId="171830372" sldId="4322"/>
            <ac:spMk id="27" creationId="{87C7770D-86EE-5FC4-1F1D-C448E2BFDF49}"/>
          </ac:spMkLst>
        </pc:spChg>
        <pc:spChg chg="mod topLvl">
          <ac:chgData name="Palma, Andrea GIZ CL" userId="d6ef5dde-ad26-42e6-b35e-1acf78eaf460" providerId="ADAL" clId="{DB896941-BCF8-4719-B0FE-A467C1676626}" dt="2024-10-22T14:54:26.354" v="78" actId="1036"/>
          <ac:spMkLst>
            <pc:docMk/>
            <pc:sldMk cId="171830372" sldId="4322"/>
            <ac:spMk id="28" creationId="{A03456B1-2814-39F5-BB87-E5960E6C4E93}"/>
          </ac:spMkLst>
        </pc:spChg>
        <pc:spChg chg="mod topLvl">
          <ac:chgData name="Palma, Andrea GIZ CL" userId="d6ef5dde-ad26-42e6-b35e-1acf78eaf460" providerId="ADAL" clId="{DB896941-BCF8-4719-B0FE-A467C1676626}" dt="2024-10-22T14:54:26.354" v="78" actId="1036"/>
          <ac:spMkLst>
            <pc:docMk/>
            <pc:sldMk cId="171830372" sldId="4322"/>
            <ac:spMk id="29" creationId="{CDACB3AD-74F0-066F-C284-07FA75DDFD25}"/>
          </ac:spMkLst>
        </pc:spChg>
        <pc:spChg chg="mod topLvl">
          <ac:chgData name="Palma, Andrea GIZ CL" userId="d6ef5dde-ad26-42e6-b35e-1acf78eaf460" providerId="ADAL" clId="{DB896941-BCF8-4719-B0FE-A467C1676626}" dt="2024-10-22T14:54:26.354" v="78" actId="1036"/>
          <ac:spMkLst>
            <pc:docMk/>
            <pc:sldMk cId="171830372" sldId="4322"/>
            <ac:spMk id="30" creationId="{AA62A72F-B0C1-175E-BAF0-9BDD0BD31E57}"/>
          </ac:spMkLst>
        </pc:spChg>
        <pc:spChg chg="mod topLvl">
          <ac:chgData name="Palma, Andrea GIZ CL" userId="d6ef5dde-ad26-42e6-b35e-1acf78eaf460" providerId="ADAL" clId="{DB896941-BCF8-4719-B0FE-A467C1676626}" dt="2024-10-22T14:55:22.371" v="120" actId="108"/>
          <ac:spMkLst>
            <pc:docMk/>
            <pc:sldMk cId="171830372" sldId="4322"/>
            <ac:spMk id="31" creationId="{C8FF05B1-E010-926D-740A-01DA5CEBC1A9}"/>
          </ac:spMkLst>
        </pc:spChg>
        <pc:spChg chg="mod topLvl">
          <ac:chgData name="Palma, Andrea GIZ CL" userId="d6ef5dde-ad26-42e6-b35e-1acf78eaf460" providerId="ADAL" clId="{DB896941-BCF8-4719-B0FE-A467C1676626}" dt="2024-10-22T14:55:32.628" v="122" actId="108"/>
          <ac:spMkLst>
            <pc:docMk/>
            <pc:sldMk cId="171830372" sldId="4322"/>
            <ac:spMk id="32" creationId="{1B11B9FA-C3B9-038D-5BDA-3C1CAF196179}"/>
          </ac:spMkLst>
        </pc:spChg>
        <pc:spChg chg="mod topLvl">
          <ac:chgData name="Palma, Andrea GIZ CL" userId="d6ef5dde-ad26-42e6-b35e-1acf78eaf460" providerId="ADAL" clId="{DB896941-BCF8-4719-B0FE-A467C1676626}" dt="2024-10-22T14:55:16.726" v="119" actId="1035"/>
          <ac:spMkLst>
            <pc:docMk/>
            <pc:sldMk cId="171830372" sldId="4322"/>
            <ac:spMk id="33" creationId="{C640C8ED-1BB6-7EB1-B1F3-BAFE26A59FE7}"/>
          </ac:spMkLst>
        </pc:spChg>
        <pc:spChg chg="mod topLvl">
          <ac:chgData name="Palma, Andrea GIZ CL" userId="d6ef5dde-ad26-42e6-b35e-1acf78eaf460" providerId="ADAL" clId="{DB896941-BCF8-4719-B0FE-A467C1676626}" dt="2024-10-22T14:55:27.067" v="121" actId="108"/>
          <ac:spMkLst>
            <pc:docMk/>
            <pc:sldMk cId="171830372" sldId="4322"/>
            <ac:spMk id="34" creationId="{92F0B5AF-5C48-1C65-4CB5-9559F6376B92}"/>
          </ac:spMkLst>
        </pc:spChg>
        <pc:spChg chg="mod topLvl">
          <ac:chgData name="Palma, Andrea GIZ CL" userId="d6ef5dde-ad26-42e6-b35e-1acf78eaf460" providerId="ADAL" clId="{DB896941-BCF8-4719-B0FE-A467C1676626}" dt="2024-10-22T14:54:26.354" v="78" actId="1036"/>
          <ac:spMkLst>
            <pc:docMk/>
            <pc:sldMk cId="171830372" sldId="4322"/>
            <ac:spMk id="35" creationId="{26213CD7-1188-7A81-054D-0858D84BF733}"/>
          </ac:spMkLst>
        </pc:spChg>
        <pc:spChg chg="mod topLvl">
          <ac:chgData name="Palma, Andrea GIZ CL" userId="d6ef5dde-ad26-42e6-b35e-1acf78eaf460" providerId="ADAL" clId="{DB896941-BCF8-4719-B0FE-A467C1676626}" dt="2024-10-22T14:54:26.354" v="78" actId="1036"/>
          <ac:spMkLst>
            <pc:docMk/>
            <pc:sldMk cId="171830372" sldId="4322"/>
            <ac:spMk id="36" creationId="{DCF33DC2-41C4-D4FE-44DF-3557E01F8EE4}"/>
          </ac:spMkLst>
        </pc:spChg>
        <pc:spChg chg="mod topLvl">
          <ac:chgData name="Palma, Andrea GIZ CL" userId="d6ef5dde-ad26-42e6-b35e-1acf78eaf460" providerId="ADAL" clId="{DB896941-BCF8-4719-B0FE-A467C1676626}" dt="2024-10-22T14:54:26.354" v="78" actId="1036"/>
          <ac:spMkLst>
            <pc:docMk/>
            <pc:sldMk cId="171830372" sldId="4322"/>
            <ac:spMk id="37" creationId="{71094AD1-D1B0-D045-17E2-2D6F5E319E89}"/>
          </ac:spMkLst>
        </pc:spChg>
        <pc:spChg chg="mod topLvl">
          <ac:chgData name="Palma, Andrea GIZ CL" userId="d6ef5dde-ad26-42e6-b35e-1acf78eaf460" providerId="ADAL" clId="{DB896941-BCF8-4719-B0FE-A467C1676626}" dt="2024-10-22T14:54:26.354" v="78" actId="1036"/>
          <ac:spMkLst>
            <pc:docMk/>
            <pc:sldMk cId="171830372" sldId="4322"/>
            <ac:spMk id="38" creationId="{5F522A79-ADCF-24FB-9669-C4B76B4AD819}"/>
          </ac:spMkLst>
        </pc:spChg>
        <pc:spChg chg="mod topLvl">
          <ac:chgData name="Palma, Andrea GIZ CL" userId="d6ef5dde-ad26-42e6-b35e-1acf78eaf460" providerId="ADAL" clId="{DB896941-BCF8-4719-B0FE-A467C1676626}" dt="2024-10-22T14:54:26.354" v="78" actId="1036"/>
          <ac:spMkLst>
            <pc:docMk/>
            <pc:sldMk cId="171830372" sldId="4322"/>
            <ac:spMk id="39" creationId="{347EBA46-33F7-A059-DD1D-6CA48DD3F664}"/>
          </ac:spMkLst>
        </pc:spChg>
        <pc:spChg chg="mod topLvl">
          <ac:chgData name="Palma, Andrea GIZ CL" userId="d6ef5dde-ad26-42e6-b35e-1acf78eaf460" providerId="ADAL" clId="{DB896941-BCF8-4719-B0FE-A467C1676626}" dt="2024-10-22T14:54:26.354" v="78" actId="1036"/>
          <ac:spMkLst>
            <pc:docMk/>
            <pc:sldMk cId="171830372" sldId="4322"/>
            <ac:spMk id="40" creationId="{493B715E-F381-50C3-E193-55B6639F2269}"/>
          </ac:spMkLst>
        </pc:spChg>
        <pc:spChg chg="mod topLvl">
          <ac:chgData name="Palma, Andrea GIZ CL" userId="d6ef5dde-ad26-42e6-b35e-1acf78eaf460" providerId="ADAL" clId="{DB896941-BCF8-4719-B0FE-A467C1676626}" dt="2024-10-22T14:54:26.354" v="78" actId="1036"/>
          <ac:spMkLst>
            <pc:docMk/>
            <pc:sldMk cId="171830372" sldId="4322"/>
            <ac:spMk id="41" creationId="{53674229-182B-7AB8-2314-6A803E2A5976}"/>
          </ac:spMkLst>
        </pc:spChg>
        <pc:spChg chg="mod topLvl">
          <ac:chgData name="Palma, Andrea GIZ CL" userId="d6ef5dde-ad26-42e6-b35e-1acf78eaf460" providerId="ADAL" clId="{DB896941-BCF8-4719-B0FE-A467C1676626}" dt="2024-10-22T14:54:08.792" v="69" actId="165"/>
          <ac:spMkLst>
            <pc:docMk/>
            <pc:sldMk cId="171830372" sldId="4322"/>
            <ac:spMk id="42" creationId="{0F584BE4-1896-D2E7-7B99-3864B0E1F21A}"/>
          </ac:spMkLst>
        </pc:spChg>
        <pc:spChg chg="mod topLvl">
          <ac:chgData name="Palma, Andrea GIZ CL" userId="d6ef5dde-ad26-42e6-b35e-1acf78eaf460" providerId="ADAL" clId="{DB896941-BCF8-4719-B0FE-A467C1676626}" dt="2024-10-22T14:54:08.792" v="69" actId="165"/>
          <ac:spMkLst>
            <pc:docMk/>
            <pc:sldMk cId="171830372" sldId="4322"/>
            <ac:spMk id="43" creationId="{96312BCD-AB62-F2CB-B151-A065345A1D68}"/>
          </ac:spMkLst>
        </pc:spChg>
        <pc:spChg chg="mod topLvl">
          <ac:chgData name="Palma, Andrea GIZ CL" userId="d6ef5dde-ad26-42e6-b35e-1acf78eaf460" providerId="ADAL" clId="{DB896941-BCF8-4719-B0FE-A467C1676626}" dt="2024-10-22T14:54:08.792" v="69" actId="165"/>
          <ac:spMkLst>
            <pc:docMk/>
            <pc:sldMk cId="171830372" sldId="4322"/>
            <ac:spMk id="44" creationId="{72BFE9C4-0697-817E-4727-841BB85A5579}"/>
          </ac:spMkLst>
        </pc:spChg>
        <pc:spChg chg="mod topLvl">
          <ac:chgData name="Palma, Andrea GIZ CL" userId="d6ef5dde-ad26-42e6-b35e-1acf78eaf460" providerId="ADAL" clId="{DB896941-BCF8-4719-B0FE-A467C1676626}" dt="2024-10-22T14:54:08.792" v="69" actId="165"/>
          <ac:spMkLst>
            <pc:docMk/>
            <pc:sldMk cId="171830372" sldId="4322"/>
            <ac:spMk id="45" creationId="{E6011B8F-0814-36A3-18B0-7493F8C94183}"/>
          </ac:spMkLst>
        </pc:spChg>
        <pc:spChg chg="mod topLvl">
          <ac:chgData name="Palma, Andrea GIZ CL" userId="d6ef5dde-ad26-42e6-b35e-1acf78eaf460" providerId="ADAL" clId="{DB896941-BCF8-4719-B0FE-A467C1676626}" dt="2024-10-22T14:55:40.857" v="132" actId="1036"/>
          <ac:spMkLst>
            <pc:docMk/>
            <pc:sldMk cId="171830372" sldId="4322"/>
            <ac:spMk id="46" creationId="{C002D662-06AC-F6DC-341E-FBC74111149E}"/>
          </ac:spMkLst>
        </pc:spChg>
        <pc:spChg chg="mod topLvl">
          <ac:chgData name="Palma, Andrea GIZ CL" userId="d6ef5dde-ad26-42e6-b35e-1acf78eaf460" providerId="ADAL" clId="{DB896941-BCF8-4719-B0FE-A467C1676626}" dt="2024-10-22T14:54:26.354" v="78" actId="1036"/>
          <ac:spMkLst>
            <pc:docMk/>
            <pc:sldMk cId="171830372" sldId="4322"/>
            <ac:spMk id="47" creationId="{7C64FD50-53E7-1EC0-2CC4-E45502E2B925}"/>
          </ac:spMkLst>
        </pc:spChg>
        <pc:spChg chg="mod topLvl">
          <ac:chgData name="Palma, Andrea GIZ CL" userId="d6ef5dde-ad26-42e6-b35e-1acf78eaf460" providerId="ADAL" clId="{DB896941-BCF8-4719-B0FE-A467C1676626}" dt="2024-10-22T14:54:26.354" v="78" actId="1036"/>
          <ac:spMkLst>
            <pc:docMk/>
            <pc:sldMk cId="171830372" sldId="4322"/>
            <ac:spMk id="48" creationId="{902632FE-4A46-BE84-6F46-026E25BB1E80}"/>
          </ac:spMkLst>
        </pc:spChg>
        <pc:spChg chg="mod topLvl">
          <ac:chgData name="Palma, Andrea GIZ CL" userId="d6ef5dde-ad26-42e6-b35e-1acf78eaf460" providerId="ADAL" clId="{DB896941-BCF8-4719-B0FE-A467C1676626}" dt="2024-10-22T14:55:59.256" v="134" actId="1076"/>
          <ac:spMkLst>
            <pc:docMk/>
            <pc:sldMk cId="171830372" sldId="4322"/>
            <ac:spMk id="49" creationId="{7FD7022A-6989-3246-4FEA-A3268FBE3D0E}"/>
          </ac:spMkLst>
        </pc:spChg>
        <pc:grpChg chg="add mod">
          <ac:chgData name="Palma, Andrea GIZ CL" userId="d6ef5dde-ad26-42e6-b35e-1acf78eaf460" providerId="ADAL" clId="{DB896941-BCF8-4719-B0FE-A467C1676626}" dt="2024-10-22T12:46:55.720" v="53"/>
          <ac:grpSpMkLst>
            <pc:docMk/>
            <pc:sldMk cId="171830372" sldId="4322"/>
            <ac:grpSpMk id="9" creationId="{3DF0569B-12FC-0CBD-19E1-408D22F64631}"/>
          </ac:grpSpMkLst>
        </pc:grpChg>
        <pc:grpChg chg="add del mod">
          <ac:chgData name="Palma, Andrea GIZ CL" userId="d6ef5dde-ad26-42e6-b35e-1acf78eaf460" providerId="ADAL" clId="{DB896941-BCF8-4719-B0FE-A467C1676626}" dt="2024-10-22T14:54:08.792" v="69" actId="165"/>
          <ac:grpSpMkLst>
            <pc:docMk/>
            <pc:sldMk cId="171830372" sldId="4322"/>
            <ac:grpSpMk id="20" creationId="{29AFA3FA-99E6-60A2-FADB-24A318DBD4E8}"/>
          </ac:grpSpMkLst>
        </pc:grpChg>
        <pc:picChg chg="del">
          <ac:chgData name="Palma, Andrea GIZ CL" userId="d6ef5dde-ad26-42e6-b35e-1acf78eaf460" providerId="ADAL" clId="{DB896941-BCF8-4719-B0FE-A467C1676626}" dt="2024-10-22T12:46:48.767" v="51" actId="478"/>
          <ac:picMkLst>
            <pc:docMk/>
            <pc:sldMk cId="171830372" sldId="4322"/>
            <ac:picMk id="10" creationId="{20FD1848-0B74-D916-2DC4-0520557B2455}"/>
          </ac:picMkLst>
        </pc:picChg>
      </pc:sldChg>
      <pc:sldChg chg="addSp delSp modSp new del mod">
        <pc:chgData name="Palma, Andrea GIZ CL" userId="d6ef5dde-ad26-42e6-b35e-1acf78eaf460" providerId="ADAL" clId="{DB896941-BCF8-4719-B0FE-A467C1676626}" dt="2024-11-01T10:24:38.030" v="508" actId="47"/>
        <pc:sldMkLst>
          <pc:docMk/>
          <pc:sldMk cId="1322503093" sldId="4323"/>
        </pc:sldMkLst>
        <pc:spChg chg="del">
          <ac:chgData name="Palma, Andrea GIZ CL" userId="d6ef5dde-ad26-42e6-b35e-1acf78eaf460" providerId="ADAL" clId="{DB896941-BCF8-4719-B0FE-A467C1676626}" dt="2024-10-22T12:47:48.424" v="61" actId="478"/>
          <ac:spMkLst>
            <pc:docMk/>
            <pc:sldMk cId="1322503093" sldId="4323"/>
            <ac:spMk id="2" creationId="{0D59E098-02A0-4C44-3EA7-5D539328D42E}"/>
          </ac:spMkLst>
        </pc:spChg>
        <pc:spChg chg="add mod">
          <ac:chgData name="Palma, Andrea GIZ CL" userId="d6ef5dde-ad26-42e6-b35e-1acf78eaf460" providerId="ADAL" clId="{DB896941-BCF8-4719-B0FE-A467C1676626}" dt="2024-11-01T10:13:06.950" v="357"/>
          <ac:spMkLst>
            <pc:docMk/>
            <pc:sldMk cId="1322503093" sldId="4323"/>
            <ac:spMk id="2" creationId="{138EFAAF-4AAF-5C77-4352-CA4669A9F0C9}"/>
          </ac:spMkLst>
        </pc:spChg>
        <pc:spChg chg="del">
          <ac:chgData name="Palma, Andrea GIZ CL" userId="d6ef5dde-ad26-42e6-b35e-1acf78eaf460" providerId="ADAL" clId="{DB896941-BCF8-4719-B0FE-A467C1676626}" dt="2024-10-22T12:48:07.129" v="63" actId="478"/>
          <ac:spMkLst>
            <pc:docMk/>
            <pc:sldMk cId="1322503093" sldId="4323"/>
            <ac:spMk id="3" creationId="{F9BE3D19-58FE-A1EC-6DA0-9ACDABAD005F}"/>
          </ac:spMkLst>
        </pc:spChg>
        <pc:spChg chg="del">
          <ac:chgData name="Palma, Andrea GIZ CL" userId="d6ef5dde-ad26-42e6-b35e-1acf78eaf460" providerId="ADAL" clId="{DB896941-BCF8-4719-B0FE-A467C1676626}" dt="2024-11-01T10:13:05.184" v="356" actId="478"/>
          <ac:spMkLst>
            <pc:docMk/>
            <pc:sldMk cId="1322503093" sldId="4323"/>
            <ac:spMk id="4" creationId="{7FD8A20F-E51E-CBA6-73E8-641108428C4C}"/>
          </ac:spMkLst>
        </pc:spChg>
        <pc:spChg chg="del">
          <ac:chgData name="Palma, Andrea GIZ CL" userId="d6ef5dde-ad26-42e6-b35e-1acf78eaf460" providerId="ADAL" clId="{DB896941-BCF8-4719-B0FE-A467C1676626}" dt="2024-10-22T12:48:31.991" v="66" actId="478"/>
          <ac:spMkLst>
            <pc:docMk/>
            <pc:sldMk cId="1322503093" sldId="4323"/>
            <ac:spMk id="6" creationId="{D97777DA-A0AD-A1FB-EB9D-2C2FF8F82726}"/>
          </ac:spMkLst>
        </pc:spChg>
        <pc:spChg chg="del">
          <ac:chgData name="Palma, Andrea GIZ CL" userId="d6ef5dde-ad26-42e6-b35e-1acf78eaf460" providerId="ADAL" clId="{DB896941-BCF8-4719-B0FE-A467C1676626}" dt="2024-10-22T12:48:13.573" v="64" actId="478"/>
          <ac:spMkLst>
            <pc:docMk/>
            <pc:sldMk cId="1322503093" sldId="4323"/>
            <ac:spMk id="7" creationId="{468B9ED8-ADCE-4407-2760-2E7A9865FF1E}"/>
          </ac:spMkLst>
        </pc:spChg>
        <pc:spChg chg="add mod">
          <ac:chgData name="Palma, Andrea GIZ CL" userId="d6ef5dde-ad26-42e6-b35e-1acf78eaf460" providerId="ADAL" clId="{DB896941-BCF8-4719-B0FE-A467C1676626}" dt="2024-10-22T12:47:59.082" v="62"/>
          <ac:spMkLst>
            <pc:docMk/>
            <pc:sldMk cId="1322503093" sldId="4323"/>
            <ac:spMk id="12" creationId="{D2D72D26-E6E0-2494-ADC6-372C82CD0EC4}"/>
          </ac:spMkLst>
        </pc:spChg>
        <pc:spChg chg="add del mod">
          <ac:chgData name="Palma, Andrea GIZ CL" userId="d6ef5dde-ad26-42e6-b35e-1acf78eaf460" providerId="ADAL" clId="{DB896941-BCF8-4719-B0FE-A467C1676626}" dt="2024-10-22T15:02:22.264" v="138" actId="478"/>
          <ac:spMkLst>
            <pc:docMk/>
            <pc:sldMk cId="1322503093" sldId="4323"/>
            <ac:spMk id="13" creationId="{240E2645-4369-878B-F0BA-D16FD3960D7B}"/>
          </ac:spMkLst>
        </pc:spChg>
        <pc:spChg chg="add mod">
          <ac:chgData name="Palma, Andrea GIZ CL" userId="d6ef5dde-ad26-42e6-b35e-1acf78eaf460" providerId="ADAL" clId="{DB896941-BCF8-4719-B0FE-A467C1676626}" dt="2024-10-22T15:17:46.927" v="253" actId="14100"/>
          <ac:spMkLst>
            <pc:docMk/>
            <pc:sldMk cId="1322503093" sldId="4323"/>
            <ac:spMk id="14" creationId="{2DFC4BB2-9DE8-8043-D5F0-F686B081EF60}"/>
          </ac:spMkLst>
        </pc:spChg>
        <pc:spChg chg="add mod">
          <ac:chgData name="Palma, Andrea GIZ CL" userId="d6ef5dde-ad26-42e6-b35e-1acf78eaf460" providerId="ADAL" clId="{DB896941-BCF8-4719-B0FE-A467C1676626}" dt="2024-10-22T15:17:39.289" v="251" actId="14100"/>
          <ac:spMkLst>
            <pc:docMk/>
            <pc:sldMk cId="1322503093" sldId="4323"/>
            <ac:spMk id="15" creationId="{D66412F7-CDCD-758F-7FAF-4D98AB002C52}"/>
          </ac:spMkLst>
        </pc:spChg>
        <pc:spChg chg="add mod">
          <ac:chgData name="Palma, Andrea GIZ CL" userId="d6ef5dde-ad26-42e6-b35e-1acf78eaf460" providerId="ADAL" clId="{DB896941-BCF8-4719-B0FE-A467C1676626}" dt="2024-10-22T12:48:26.834" v="65" actId="207"/>
          <ac:spMkLst>
            <pc:docMk/>
            <pc:sldMk cId="1322503093" sldId="4323"/>
            <ac:spMk id="16" creationId="{977A739A-652B-84CB-1496-EC85B5C1F422}"/>
          </ac:spMkLst>
        </pc:spChg>
        <pc:spChg chg="add mod">
          <ac:chgData name="Palma, Andrea GIZ CL" userId="d6ef5dde-ad26-42e6-b35e-1acf78eaf460" providerId="ADAL" clId="{DB896941-BCF8-4719-B0FE-A467C1676626}" dt="2024-10-22T12:47:59.082" v="62"/>
          <ac:spMkLst>
            <pc:docMk/>
            <pc:sldMk cId="1322503093" sldId="4323"/>
            <ac:spMk id="18" creationId="{3FA32F70-F5EE-A0F3-375B-A5368D7EBCC4}"/>
          </ac:spMkLst>
        </pc:spChg>
        <pc:spChg chg="add mod">
          <ac:chgData name="Palma, Andrea GIZ CL" userId="d6ef5dde-ad26-42e6-b35e-1acf78eaf460" providerId="ADAL" clId="{DB896941-BCF8-4719-B0FE-A467C1676626}" dt="2024-10-22T12:47:59.082" v="62"/>
          <ac:spMkLst>
            <pc:docMk/>
            <pc:sldMk cId="1322503093" sldId="4323"/>
            <ac:spMk id="19" creationId="{DA98B914-428B-2A1E-D9FE-75F194DEAFF6}"/>
          </ac:spMkLst>
        </pc:spChg>
        <pc:spChg chg="add mod">
          <ac:chgData name="Palma, Andrea GIZ CL" userId="d6ef5dde-ad26-42e6-b35e-1acf78eaf460" providerId="ADAL" clId="{DB896941-BCF8-4719-B0FE-A467C1676626}" dt="2024-10-22T12:47:59.082" v="62"/>
          <ac:spMkLst>
            <pc:docMk/>
            <pc:sldMk cId="1322503093" sldId="4323"/>
            <ac:spMk id="21" creationId="{19B5A3E5-E317-600F-6C58-B142CE6C5418}"/>
          </ac:spMkLst>
        </pc:spChg>
        <pc:spChg chg="add mod">
          <ac:chgData name="Palma, Andrea GIZ CL" userId="d6ef5dde-ad26-42e6-b35e-1acf78eaf460" providerId="ADAL" clId="{DB896941-BCF8-4719-B0FE-A467C1676626}" dt="2024-10-22T12:47:59.082" v="62"/>
          <ac:spMkLst>
            <pc:docMk/>
            <pc:sldMk cId="1322503093" sldId="4323"/>
            <ac:spMk id="22" creationId="{8A14079C-46E8-8219-3C3B-40B1A302CD09}"/>
          </ac:spMkLst>
        </pc:spChg>
        <pc:spChg chg="add mod">
          <ac:chgData name="Palma, Andrea GIZ CL" userId="d6ef5dde-ad26-42e6-b35e-1acf78eaf460" providerId="ADAL" clId="{DB896941-BCF8-4719-B0FE-A467C1676626}" dt="2024-10-22T12:48:26.834" v="65" actId="207"/>
          <ac:spMkLst>
            <pc:docMk/>
            <pc:sldMk cId="1322503093" sldId="4323"/>
            <ac:spMk id="23" creationId="{4A3F6867-014B-EF5C-62D5-6EB6042755A0}"/>
          </ac:spMkLst>
        </pc:spChg>
        <pc:spChg chg="add mod">
          <ac:chgData name="Palma, Andrea GIZ CL" userId="d6ef5dde-ad26-42e6-b35e-1acf78eaf460" providerId="ADAL" clId="{DB896941-BCF8-4719-B0FE-A467C1676626}" dt="2024-10-22T15:05:15.917" v="152" actId="1076"/>
          <ac:spMkLst>
            <pc:docMk/>
            <pc:sldMk cId="1322503093" sldId="4323"/>
            <ac:spMk id="26" creationId="{8F721951-D657-B474-5EA1-4EBB60908E68}"/>
          </ac:spMkLst>
        </pc:spChg>
        <pc:spChg chg="add del mod">
          <ac:chgData name="Palma, Andrea GIZ CL" userId="d6ef5dde-ad26-42e6-b35e-1acf78eaf460" providerId="ADAL" clId="{DB896941-BCF8-4719-B0FE-A467C1676626}" dt="2024-10-22T15:08:37.372" v="209" actId="478"/>
          <ac:spMkLst>
            <pc:docMk/>
            <pc:sldMk cId="1322503093" sldId="4323"/>
            <ac:spMk id="27" creationId="{84C62931-6BDE-F948-7DD0-C4AB90836BAB}"/>
          </ac:spMkLst>
        </pc:spChg>
        <pc:spChg chg="add del mod">
          <ac:chgData name="Palma, Andrea GIZ CL" userId="d6ef5dde-ad26-42e6-b35e-1acf78eaf460" providerId="ADAL" clId="{DB896941-BCF8-4719-B0FE-A467C1676626}" dt="2024-10-22T15:08:37.372" v="209" actId="478"/>
          <ac:spMkLst>
            <pc:docMk/>
            <pc:sldMk cId="1322503093" sldId="4323"/>
            <ac:spMk id="28" creationId="{406B6388-4A95-B8E0-C31A-2A91AFBBD8B4}"/>
          </ac:spMkLst>
        </pc:spChg>
        <pc:spChg chg="add del mod">
          <ac:chgData name="Palma, Andrea GIZ CL" userId="d6ef5dde-ad26-42e6-b35e-1acf78eaf460" providerId="ADAL" clId="{DB896941-BCF8-4719-B0FE-A467C1676626}" dt="2024-10-22T15:06:13.186" v="163" actId="478"/>
          <ac:spMkLst>
            <pc:docMk/>
            <pc:sldMk cId="1322503093" sldId="4323"/>
            <ac:spMk id="29" creationId="{26B8FF62-7191-447E-1E1B-4DC11F5CCE1A}"/>
          </ac:spMkLst>
        </pc:spChg>
        <pc:spChg chg="add mod">
          <ac:chgData name="Palma, Andrea GIZ CL" userId="d6ef5dde-ad26-42e6-b35e-1acf78eaf460" providerId="ADAL" clId="{DB896941-BCF8-4719-B0FE-A467C1676626}" dt="2024-10-22T15:08:31.504" v="208" actId="20577"/>
          <ac:spMkLst>
            <pc:docMk/>
            <pc:sldMk cId="1322503093" sldId="4323"/>
            <ac:spMk id="30" creationId="{BF9B8848-AB67-1CD3-047E-FD1AB3F3C27C}"/>
          </ac:spMkLst>
        </pc:spChg>
        <pc:picChg chg="add mod">
          <ac:chgData name="Palma, Andrea GIZ CL" userId="d6ef5dde-ad26-42e6-b35e-1acf78eaf460" providerId="ADAL" clId="{DB896941-BCF8-4719-B0FE-A467C1676626}" dt="2024-10-22T12:47:59.082" v="62"/>
          <ac:picMkLst>
            <pc:docMk/>
            <pc:sldMk cId="1322503093" sldId="4323"/>
            <ac:picMk id="8" creationId="{99D30C57-022F-F409-8A19-5F1DC884433F}"/>
          </ac:picMkLst>
        </pc:picChg>
        <pc:picChg chg="add mod">
          <ac:chgData name="Palma, Andrea GIZ CL" userId="d6ef5dde-ad26-42e6-b35e-1acf78eaf460" providerId="ADAL" clId="{DB896941-BCF8-4719-B0FE-A467C1676626}" dt="2024-10-22T12:47:59.082" v="62"/>
          <ac:picMkLst>
            <pc:docMk/>
            <pc:sldMk cId="1322503093" sldId="4323"/>
            <ac:picMk id="9" creationId="{D15010FF-8E57-DB3A-000A-40E109DA8C1F}"/>
          </ac:picMkLst>
        </pc:picChg>
        <pc:picChg chg="add mod">
          <ac:chgData name="Palma, Andrea GIZ CL" userId="d6ef5dde-ad26-42e6-b35e-1acf78eaf460" providerId="ADAL" clId="{DB896941-BCF8-4719-B0FE-A467C1676626}" dt="2024-10-22T12:47:59.082" v="62"/>
          <ac:picMkLst>
            <pc:docMk/>
            <pc:sldMk cId="1322503093" sldId="4323"/>
            <ac:picMk id="10" creationId="{E930E935-32F5-0FDA-0E9E-97DF67FCDE2F}"/>
          </ac:picMkLst>
        </pc:picChg>
        <pc:picChg chg="add mod">
          <ac:chgData name="Palma, Andrea GIZ CL" userId="d6ef5dde-ad26-42e6-b35e-1acf78eaf460" providerId="ADAL" clId="{DB896941-BCF8-4719-B0FE-A467C1676626}" dt="2024-10-22T12:47:59.082" v="62"/>
          <ac:picMkLst>
            <pc:docMk/>
            <pc:sldMk cId="1322503093" sldId="4323"/>
            <ac:picMk id="11" creationId="{544230CB-2290-87CC-73A1-C7315A0966EB}"/>
          </ac:picMkLst>
        </pc:picChg>
        <pc:picChg chg="add mod">
          <ac:chgData name="Palma, Andrea GIZ CL" userId="d6ef5dde-ad26-42e6-b35e-1acf78eaf460" providerId="ADAL" clId="{DB896941-BCF8-4719-B0FE-A467C1676626}" dt="2024-10-22T12:47:59.082" v="62"/>
          <ac:picMkLst>
            <pc:docMk/>
            <pc:sldMk cId="1322503093" sldId="4323"/>
            <ac:picMk id="17" creationId="{0CAF92E7-D86A-A268-566F-03B462CC3046}"/>
          </ac:picMkLst>
        </pc:picChg>
        <pc:picChg chg="add mod">
          <ac:chgData name="Palma, Andrea GIZ CL" userId="d6ef5dde-ad26-42e6-b35e-1acf78eaf460" providerId="ADAL" clId="{DB896941-BCF8-4719-B0FE-A467C1676626}" dt="2024-10-22T12:47:59.082" v="62"/>
          <ac:picMkLst>
            <pc:docMk/>
            <pc:sldMk cId="1322503093" sldId="4323"/>
            <ac:picMk id="20" creationId="{2068E5BB-808E-82E1-7322-19D384E1A4B5}"/>
          </ac:picMkLst>
        </pc:picChg>
        <pc:picChg chg="add mod">
          <ac:chgData name="Palma, Andrea GIZ CL" userId="d6ef5dde-ad26-42e6-b35e-1acf78eaf460" providerId="ADAL" clId="{DB896941-BCF8-4719-B0FE-A467C1676626}" dt="2024-10-22T12:47:59.082" v="62"/>
          <ac:picMkLst>
            <pc:docMk/>
            <pc:sldMk cId="1322503093" sldId="4323"/>
            <ac:picMk id="24" creationId="{54EFBB94-219B-8C48-2732-60864F032A7D}"/>
          </ac:picMkLst>
        </pc:picChg>
        <pc:picChg chg="add mod">
          <ac:chgData name="Palma, Andrea GIZ CL" userId="d6ef5dde-ad26-42e6-b35e-1acf78eaf460" providerId="ADAL" clId="{DB896941-BCF8-4719-B0FE-A467C1676626}" dt="2024-10-22T12:47:59.082" v="62"/>
          <ac:picMkLst>
            <pc:docMk/>
            <pc:sldMk cId="1322503093" sldId="4323"/>
            <ac:picMk id="25" creationId="{8707BC26-A278-F4B1-BC31-4B6E99CA7BAE}"/>
          </ac:picMkLst>
        </pc:picChg>
      </pc:sldChg>
      <pc:sldChg chg="addSp delSp modSp add mod modClrScheme chgLayout">
        <pc:chgData name="Palma, Andrea GIZ CL" userId="d6ef5dde-ad26-42e6-b35e-1acf78eaf460" providerId="ADAL" clId="{DB896941-BCF8-4719-B0FE-A467C1676626}" dt="2024-11-01T10:19:47.086" v="396" actId="478"/>
        <pc:sldMkLst>
          <pc:docMk/>
          <pc:sldMk cId="4136682489" sldId="4324"/>
        </pc:sldMkLst>
        <pc:spChg chg="add del mod ord">
          <ac:chgData name="Palma, Andrea GIZ CL" userId="d6ef5dde-ad26-42e6-b35e-1acf78eaf460" providerId="ADAL" clId="{DB896941-BCF8-4719-B0FE-A467C1676626}" dt="2024-11-01T10:19:32.690" v="393" actId="478"/>
          <ac:spMkLst>
            <pc:docMk/>
            <pc:sldMk cId="4136682489" sldId="4324"/>
            <ac:spMk id="2" creationId="{A1681C27-BE19-9B1D-21BA-0164211262F1}"/>
          </ac:spMkLst>
        </pc:spChg>
        <pc:spChg chg="add del mod ord">
          <ac:chgData name="Palma, Andrea GIZ CL" userId="d6ef5dde-ad26-42e6-b35e-1acf78eaf460" providerId="ADAL" clId="{DB896941-BCF8-4719-B0FE-A467C1676626}" dt="2024-11-01T10:19:32.690" v="393" actId="478"/>
          <ac:spMkLst>
            <pc:docMk/>
            <pc:sldMk cId="4136682489" sldId="4324"/>
            <ac:spMk id="4" creationId="{6C7C6D21-BB3F-4B22-A3F0-83B122A6698D}"/>
          </ac:spMkLst>
        </pc:spChg>
        <pc:spChg chg="add del mod">
          <ac:chgData name="Palma, Andrea GIZ CL" userId="d6ef5dde-ad26-42e6-b35e-1acf78eaf460" providerId="ADAL" clId="{DB896941-BCF8-4719-B0FE-A467C1676626}" dt="2024-11-01T10:17:47.646" v="381" actId="478"/>
          <ac:spMkLst>
            <pc:docMk/>
            <pc:sldMk cId="4136682489" sldId="4324"/>
            <ac:spMk id="6" creationId="{F50FDA06-0C0B-844D-B09B-0FC04BA74535}"/>
          </ac:spMkLst>
        </pc:spChg>
        <pc:spChg chg="add del mod ord">
          <ac:chgData name="Palma, Andrea GIZ CL" userId="d6ef5dde-ad26-42e6-b35e-1acf78eaf460" providerId="ADAL" clId="{DB896941-BCF8-4719-B0FE-A467C1676626}" dt="2024-11-01T10:19:14.770" v="390" actId="207"/>
          <ac:spMkLst>
            <pc:docMk/>
            <pc:sldMk cId="4136682489" sldId="4324"/>
            <ac:spMk id="7" creationId="{BC2B956D-F5BA-4FC7-B49B-5135FD7CFAE1}"/>
          </ac:spMkLst>
        </pc:spChg>
        <pc:spChg chg="add del">
          <ac:chgData name="Palma, Andrea GIZ CL" userId="d6ef5dde-ad26-42e6-b35e-1acf78eaf460" providerId="ADAL" clId="{DB896941-BCF8-4719-B0FE-A467C1676626}" dt="2024-11-01T10:19:47.086" v="396" actId="478"/>
          <ac:spMkLst>
            <pc:docMk/>
            <pc:sldMk cId="4136682489" sldId="4324"/>
            <ac:spMk id="12" creationId="{DFB1A1D9-E25B-C061-129C-A0B6E9C0C6F5}"/>
          </ac:spMkLst>
        </pc:spChg>
        <pc:spChg chg="add del">
          <ac:chgData name="Palma, Andrea GIZ CL" userId="d6ef5dde-ad26-42e6-b35e-1acf78eaf460" providerId="ADAL" clId="{DB896941-BCF8-4719-B0FE-A467C1676626}" dt="2024-11-01T10:19:39.063" v="394" actId="478"/>
          <ac:spMkLst>
            <pc:docMk/>
            <pc:sldMk cId="4136682489" sldId="4324"/>
            <ac:spMk id="13" creationId="{310FE7CA-AFD6-68FE-7E67-418A0137E091}"/>
          </ac:spMkLst>
        </pc:spChg>
        <pc:spChg chg="add del">
          <ac:chgData name="Palma, Andrea GIZ CL" userId="d6ef5dde-ad26-42e6-b35e-1acf78eaf460" providerId="ADAL" clId="{DB896941-BCF8-4719-B0FE-A467C1676626}" dt="2024-11-01T10:19:39.063" v="394" actId="478"/>
          <ac:spMkLst>
            <pc:docMk/>
            <pc:sldMk cId="4136682489" sldId="4324"/>
            <ac:spMk id="14" creationId="{0595018A-3637-C206-624C-F4F2ADDFF775}"/>
          </ac:spMkLst>
        </pc:spChg>
        <pc:spChg chg="add del">
          <ac:chgData name="Palma, Andrea GIZ CL" userId="d6ef5dde-ad26-42e6-b35e-1acf78eaf460" providerId="ADAL" clId="{DB896941-BCF8-4719-B0FE-A467C1676626}" dt="2024-11-01T10:19:39.063" v="394" actId="478"/>
          <ac:spMkLst>
            <pc:docMk/>
            <pc:sldMk cId="4136682489" sldId="4324"/>
            <ac:spMk id="15" creationId="{5A6811C2-2CD6-880A-AA10-EB1841895297}"/>
          </ac:spMkLst>
        </pc:spChg>
        <pc:spChg chg="del">
          <ac:chgData name="Palma, Andrea GIZ CL" userId="d6ef5dde-ad26-42e6-b35e-1acf78eaf460" providerId="ADAL" clId="{DB896941-BCF8-4719-B0FE-A467C1676626}" dt="2024-11-01T10:19:23.524" v="391" actId="478"/>
          <ac:spMkLst>
            <pc:docMk/>
            <pc:sldMk cId="4136682489" sldId="4324"/>
            <ac:spMk id="18" creationId="{534BC54D-6BD5-0B1B-A2CC-B73FDD302E93}"/>
          </ac:spMkLst>
        </pc:spChg>
        <pc:spChg chg="add del">
          <ac:chgData name="Palma, Andrea GIZ CL" userId="d6ef5dde-ad26-42e6-b35e-1acf78eaf460" providerId="ADAL" clId="{DB896941-BCF8-4719-B0FE-A467C1676626}" dt="2024-11-01T10:19:39.063" v="394" actId="478"/>
          <ac:spMkLst>
            <pc:docMk/>
            <pc:sldMk cId="4136682489" sldId="4324"/>
            <ac:spMk id="21" creationId="{ECEFDE32-865F-3B0C-E297-90A0405672DA}"/>
          </ac:spMkLst>
        </pc:spChg>
        <pc:picChg chg="del">
          <ac:chgData name="Palma, Andrea GIZ CL" userId="d6ef5dde-ad26-42e6-b35e-1acf78eaf460" providerId="ADAL" clId="{DB896941-BCF8-4719-B0FE-A467C1676626}" dt="2024-11-01T10:19:41.881" v="395" actId="478"/>
          <ac:picMkLst>
            <pc:docMk/>
            <pc:sldMk cId="4136682489" sldId="4324"/>
            <ac:picMk id="3" creationId="{FE2A477A-C2F8-8DD9-C4C3-9C211826D68F}"/>
          </ac:picMkLst>
        </pc:picChg>
      </pc:sldChg>
      <pc:sldChg chg="addSp modSp add del mod">
        <pc:chgData name="Palma, Andrea GIZ CL" userId="d6ef5dde-ad26-42e6-b35e-1acf78eaf460" providerId="ADAL" clId="{DB896941-BCF8-4719-B0FE-A467C1676626}" dt="2024-11-01T10:23:41.505" v="503" actId="47"/>
        <pc:sldMkLst>
          <pc:docMk/>
          <pc:sldMk cId="2719292749" sldId="4325"/>
        </pc:sldMkLst>
        <pc:spChg chg="mod">
          <ac:chgData name="Palma, Andrea GIZ CL" userId="d6ef5dde-ad26-42e6-b35e-1acf78eaf460" providerId="ADAL" clId="{DB896941-BCF8-4719-B0FE-A467C1676626}" dt="2024-11-01T10:21:51.366" v="454" actId="1036"/>
          <ac:spMkLst>
            <pc:docMk/>
            <pc:sldMk cId="2719292749" sldId="4325"/>
            <ac:spMk id="4" creationId="{07707B2F-9672-6540-CC99-1BFE8105225B}"/>
          </ac:spMkLst>
        </pc:spChg>
        <pc:spChg chg="mod">
          <ac:chgData name="Palma, Andrea GIZ CL" userId="d6ef5dde-ad26-42e6-b35e-1acf78eaf460" providerId="ADAL" clId="{DB896941-BCF8-4719-B0FE-A467C1676626}" dt="2024-11-01T10:20:21.667" v="399" actId="1076"/>
          <ac:spMkLst>
            <pc:docMk/>
            <pc:sldMk cId="2719292749" sldId="4325"/>
            <ac:spMk id="17" creationId="{2BB3BCCD-40BD-43CC-B0F0-3B7B3B855266}"/>
          </ac:spMkLst>
        </pc:spChg>
        <pc:spChg chg="mod">
          <ac:chgData name="Palma, Andrea GIZ CL" userId="d6ef5dde-ad26-42e6-b35e-1acf78eaf460" providerId="ADAL" clId="{DB896941-BCF8-4719-B0FE-A467C1676626}" dt="2024-11-01T10:20:59.140" v="442" actId="14100"/>
          <ac:spMkLst>
            <pc:docMk/>
            <pc:sldMk cId="2719292749" sldId="4325"/>
            <ac:spMk id="18" creationId="{F9702CA5-87FA-E4CF-313F-FB764784F5C6}"/>
          </ac:spMkLst>
        </pc:spChg>
        <pc:spChg chg="add mod">
          <ac:chgData name="Palma, Andrea GIZ CL" userId="d6ef5dde-ad26-42e6-b35e-1acf78eaf460" providerId="ADAL" clId="{DB896941-BCF8-4719-B0FE-A467C1676626}" dt="2024-11-01T10:22:28.744" v="496" actId="20577"/>
          <ac:spMkLst>
            <pc:docMk/>
            <pc:sldMk cId="2719292749" sldId="4325"/>
            <ac:spMk id="22" creationId="{DFCAEA95-CBA7-709D-C8B5-2849BA683553}"/>
          </ac:spMkLst>
        </pc:spChg>
        <pc:spChg chg="mod">
          <ac:chgData name="Palma, Andrea GIZ CL" userId="d6ef5dde-ad26-42e6-b35e-1acf78eaf460" providerId="ADAL" clId="{DB896941-BCF8-4719-B0FE-A467C1676626}" dt="2024-10-22T15:03:00.826" v="145" actId="108"/>
          <ac:spMkLst>
            <pc:docMk/>
            <pc:sldMk cId="2719292749" sldId="4325"/>
            <ac:spMk id="27" creationId="{88FF5058-5DE6-4D86-9C51-2BA87FFFD773}"/>
          </ac:spMkLst>
        </pc:spChg>
        <pc:spChg chg="mod">
          <ac:chgData name="Palma, Andrea GIZ CL" userId="d6ef5dde-ad26-42e6-b35e-1acf78eaf460" providerId="ADAL" clId="{DB896941-BCF8-4719-B0FE-A467C1676626}" dt="2024-11-01T10:21:08.793" v="443" actId="14100"/>
          <ac:spMkLst>
            <pc:docMk/>
            <pc:sldMk cId="2719292749" sldId="4325"/>
            <ac:spMk id="28" creationId="{036E875C-A9A5-4507-8301-2810C26FBC14}"/>
          </ac:spMkLst>
        </pc:spChg>
        <pc:spChg chg="mod">
          <ac:chgData name="Palma, Andrea GIZ CL" userId="d6ef5dde-ad26-42e6-b35e-1acf78eaf460" providerId="ADAL" clId="{DB896941-BCF8-4719-B0FE-A467C1676626}" dt="2024-11-01T10:22:09.804" v="458" actId="14100"/>
          <ac:spMkLst>
            <pc:docMk/>
            <pc:sldMk cId="2719292749" sldId="4325"/>
            <ac:spMk id="73" creationId="{D4E907D1-2391-D20C-F009-EC8D174666FC}"/>
          </ac:spMkLst>
        </pc:spChg>
      </pc:sldChg>
      <pc:sldChg chg="addSp delSp modSp add del mod">
        <pc:chgData name="Palma, Andrea GIZ CL" userId="d6ef5dde-ad26-42e6-b35e-1acf78eaf460" providerId="ADAL" clId="{DB896941-BCF8-4719-B0FE-A467C1676626}" dt="2024-11-01T10:26:07.405" v="518" actId="47"/>
        <pc:sldMkLst>
          <pc:docMk/>
          <pc:sldMk cId="942643203" sldId="4326"/>
        </pc:sldMkLst>
        <pc:spChg chg="del">
          <ac:chgData name="Palma, Andrea GIZ CL" userId="d6ef5dde-ad26-42e6-b35e-1acf78eaf460" providerId="ADAL" clId="{DB896941-BCF8-4719-B0FE-A467C1676626}" dt="2024-11-01T10:13:11.597" v="358" actId="478"/>
          <ac:spMkLst>
            <pc:docMk/>
            <pc:sldMk cId="942643203" sldId="4326"/>
            <ac:spMk id="4" creationId="{2EA8CF61-EB6B-0165-7BF6-1CF95F4C3935}"/>
          </ac:spMkLst>
        </pc:spChg>
        <pc:spChg chg="add mod">
          <ac:chgData name="Palma, Andrea GIZ CL" userId="d6ef5dde-ad26-42e6-b35e-1acf78eaf460" providerId="ADAL" clId="{DB896941-BCF8-4719-B0FE-A467C1676626}" dt="2024-11-01T10:13:12.477" v="359"/>
          <ac:spMkLst>
            <pc:docMk/>
            <pc:sldMk cId="942643203" sldId="4326"/>
            <ac:spMk id="8" creationId="{3C1DC90C-51F2-B7EB-9025-35017E405ACF}"/>
          </ac:spMkLst>
        </pc:spChg>
        <pc:spChg chg="add mod">
          <ac:chgData name="Palma, Andrea GIZ CL" userId="d6ef5dde-ad26-42e6-b35e-1acf78eaf460" providerId="ADAL" clId="{DB896941-BCF8-4719-B0FE-A467C1676626}" dt="2024-10-22T15:07:42.045" v="172" actId="1076"/>
          <ac:spMkLst>
            <pc:docMk/>
            <pc:sldMk cId="942643203" sldId="4326"/>
            <ac:spMk id="13" creationId="{FC8BC30B-E91E-4C83-2755-4188D7A4EAC8}"/>
          </ac:spMkLst>
        </pc:spChg>
        <pc:spChg chg="del">
          <ac:chgData name="Palma, Andrea GIZ CL" userId="d6ef5dde-ad26-42e6-b35e-1acf78eaf460" providerId="ADAL" clId="{DB896941-BCF8-4719-B0FE-A467C1676626}" dt="2024-10-22T15:06:46.359" v="166" actId="478"/>
          <ac:spMkLst>
            <pc:docMk/>
            <pc:sldMk cId="942643203" sldId="4326"/>
            <ac:spMk id="14" creationId="{D0748EB1-A047-9FCC-8A95-996749C9E76F}"/>
          </ac:spMkLst>
        </pc:spChg>
        <pc:spChg chg="del">
          <ac:chgData name="Palma, Andrea GIZ CL" userId="d6ef5dde-ad26-42e6-b35e-1acf78eaf460" providerId="ADAL" clId="{DB896941-BCF8-4719-B0FE-A467C1676626}" dt="2024-10-22T15:06:46.359" v="166" actId="478"/>
          <ac:spMkLst>
            <pc:docMk/>
            <pc:sldMk cId="942643203" sldId="4326"/>
            <ac:spMk id="15" creationId="{0066A96B-3424-3FF7-DAC8-23650CAFF05B}"/>
          </ac:spMkLst>
        </pc:spChg>
        <pc:spChg chg="del">
          <ac:chgData name="Palma, Andrea GIZ CL" userId="d6ef5dde-ad26-42e6-b35e-1acf78eaf460" providerId="ADAL" clId="{DB896941-BCF8-4719-B0FE-A467C1676626}" dt="2024-10-22T15:06:46.359" v="166" actId="478"/>
          <ac:spMkLst>
            <pc:docMk/>
            <pc:sldMk cId="942643203" sldId="4326"/>
            <ac:spMk id="16" creationId="{328D68FD-6272-581F-93FE-C239227C3D4F}"/>
          </ac:spMkLst>
        </pc:spChg>
        <pc:spChg chg="del">
          <ac:chgData name="Palma, Andrea GIZ CL" userId="d6ef5dde-ad26-42e6-b35e-1acf78eaf460" providerId="ADAL" clId="{DB896941-BCF8-4719-B0FE-A467C1676626}" dt="2024-10-22T15:06:46.359" v="166" actId="478"/>
          <ac:spMkLst>
            <pc:docMk/>
            <pc:sldMk cId="942643203" sldId="4326"/>
            <ac:spMk id="18" creationId="{CC34ECF0-C36D-7D4F-8A75-F18BAE514C5E}"/>
          </ac:spMkLst>
        </pc:spChg>
        <pc:spChg chg="del">
          <ac:chgData name="Palma, Andrea GIZ CL" userId="d6ef5dde-ad26-42e6-b35e-1acf78eaf460" providerId="ADAL" clId="{DB896941-BCF8-4719-B0FE-A467C1676626}" dt="2024-10-22T15:06:46.359" v="166" actId="478"/>
          <ac:spMkLst>
            <pc:docMk/>
            <pc:sldMk cId="942643203" sldId="4326"/>
            <ac:spMk id="19" creationId="{C03E9531-EC57-5466-A3CA-E9F877730723}"/>
          </ac:spMkLst>
        </pc:spChg>
        <pc:spChg chg="del">
          <ac:chgData name="Palma, Andrea GIZ CL" userId="d6ef5dde-ad26-42e6-b35e-1acf78eaf460" providerId="ADAL" clId="{DB896941-BCF8-4719-B0FE-A467C1676626}" dt="2024-10-22T15:06:46.359" v="166" actId="478"/>
          <ac:spMkLst>
            <pc:docMk/>
            <pc:sldMk cId="942643203" sldId="4326"/>
            <ac:spMk id="21" creationId="{BF8AC74B-7866-E7EF-EAE7-2FBEE2478C74}"/>
          </ac:spMkLst>
        </pc:spChg>
        <pc:spChg chg="del">
          <ac:chgData name="Palma, Andrea GIZ CL" userId="d6ef5dde-ad26-42e6-b35e-1acf78eaf460" providerId="ADAL" clId="{DB896941-BCF8-4719-B0FE-A467C1676626}" dt="2024-10-22T15:06:46.359" v="166" actId="478"/>
          <ac:spMkLst>
            <pc:docMk/>
            <pc:sldMk cId="942643203" sldId="4326"/>
            <ac:spMk id="22" creationId="{B85E88BD-7C36-A468-8686-2077967301DE}"/>
          </ac:spMkLst>
        </pc:spChg>
        <pc:spChg chg="del">
          <ac:chgData name="Palma, Andrea GIZ CL" userId="d6ef5dde-ad26-42e6-b35e-1acf78eaf460" providerId="ADAL" clId="{DB896941-BCF8-4719-B0FE-A467C1676626}" dt="2024-10-22T15:06:46.359" v="166" actId="478"/>
          <ac:spMkLst>
            <pc:docMk/>
            <pc:sldMk cId="942643203" sldId="4326"/>
            <ac:spMk id="23" creationId="{3E0B0043-2973-9935-F706-528EF85D19A5}"/>
          </ac:spMkLst>
        </pc:spChg>
        <pc:spChg chg="del">
          <ac:chgData name="Palma, Andrea GIZ CL" userId="d6ef5dde-ad26-42e6-b35e-1acf78eaf460" providerId="ADAL" clId="{DB896941-BCF8-4719-B0FE-A467C1676626}" dt="2024-10-22T15:07:37.300" v="171" actId="478"/>
          <ac:spMkLst>
            <pc:docMk/>
            <pc:sldMk cId="942643203" sldId="4326"/>
            <ac:spMk id="27" creationId="{0FD92D80-F3AA-F72E-5989-47DAD9999646}"/>
          </ac:spMkLst>
        </pc:spChg>
        <pc:spChg chg="del">
          <ac:chgData name="Palma, Andrea GIZ CL" userId="d6ef5dde-ad26-42e6-b35e-1acf78eaf460" providerId="ADAL" clId="{DB896941-BCF8-4719-B0FE-A467C1676626}" dt="2024-10-22T15:07:37.300" v="171" actId="478"/>
          <ac:spMkLst>
            <pc:docMk/>
            <pc:sldMk cId="942643203" sldId="4326"/>
            <ac:spMk id="28" creationId="{26C8EA9B-2BAF-5E3C-CB17-E1A919706AD7}"/>
          </ac:spMkLst>
        </pc:spChg>
        <pc:spChg chg="add mod">
          <ac:chgData name="Palma, Andrea GIZ CL" userId="d6ef5dde-ad26-42e6-b35e-1acf78eaf460" providerId="ADAL" clId="{DB896941-BCF8-4719-B0FE-A467C1676626}" dt="2024-10-22T15:11:22.945" v="228" actId="207"/>
          <ac:spMkLst>
            <pc:docMk/>
            <pc:sldMk cId="942643203" sldId="4326"/>
            <ac:spMk id="29" creationId="{4A8D7C5E-6904-CC51-0DD0-9584D7CDE0F8}"/>
          </ac:spMkLst>
        </pc:spChg>
        <pc:spChg chg="add mod">
          <ac:chgData name="Palma, Andrea GIZ CL" userId="d6ef5dde-ad26-42e6-b35e-1acf78eaf460" providerId="ADAL" clId="{DB896941-BCF8-4719-B0FE-A467C1676626}" dt="2024-10-22T15:06:58.994" v="167"/>
          <ac:spMkLst>
            <pc:docMk/>
            <pc:sldMk cId="942643203" sldId="4326"/>
            <ac:spMk id="31" creationId="{362F0569-BDF2-7D88-BDDB-A3AC8979CB09}"/>
          </ac:spMkLst>
        </pc:spChg>
        <pc:spChg chg="add mod">
          <ac:chgData name="Palma, Andrea GIZ CL" userId="d6ef5dde-ad26-42e6-b35e-1acf78eaf460" providerId="ADAL" clId="{DB896941-BCF8-4719-B0FE-A467C1676626}" dt="2024-10-22T15:06:58.994" v="167"/>
          <ac:spMkLst>
            <pc:docMk/>
            <pc:sldMk cId="942643203" sldId="4326"/>
            <ac:spMk id="32" creationId="{A3935CB5-678A-26B5-8284-9A2E9364D6CF}"/>
          </ac:spMkLst>
        </pc:spChg>
        <pc:spChg chg="add mod">
          <ac:chgData name="Palma, Andrea GIZ CL" userId="d6ef5dde-ad26-42e6-b35e-1acf78eaf460" providerId="ADAL" clId="{DB896941-BCF8-4719-B0FE-A467C1676626}" dt="2024-10-22T15:06:58.994" v="167"/>
          <ac:spMkLst>
            <pc:docMk/>
            <pc:sldMk cId="942643203" sldId="4326"/>
            <ac:spMk id="34" creationId="{C1120D6C-7DDE-4252-C533-27D6FDC012AB}"/>
          </ac:spMkLst>
        </pc:spChg>
        <pc:spChg chg="add mod">
          <ac:chgData name="Palma, Andrea GIZ CL" userId="d6ef5dde-ad26-42e6-b35e-1acf78eaf460" providerId="ADAL" clId="{DB896941-BCF8-4719-B0FE-A467C1676626}" dt="2024-10-22T15:06:58.994" v="167"/>
          <ac:spMkLst>
            <pc:docMk/>
            <pc:sldMk cId="942643203" sldId="4326"/>
            <ac:spMk id="35" creationId="{0D5C8532-7156-318B-3F56-A033EEA06F13}"/>
          </ac:spMkLst>
        </pc:spChg>
        <pc:spChg chg="add mod">
          <ac:chgData name="Palma, Andrea GIZ CL" userId="d6ef5dde-ad26-42e6-b35e-1acf78eaf460" providerId="ADAL" clId="{DB896941-BCF8-4719-B0FE-A467C1676626}" dt="2024-10-22T15:11:22.945" v="228" actId="207"/>
          <ac:spMkLst>
            <pc:docMk/>
            <pc:sldMk cId="942643203" sldId="4326"/>
            <ac:spMk id="36" creationId="{C6BE0539-EC0F-D9D5-5111-39A3693955C1}"/>
          </ac:spMkLst>
        </pc:spChg>
        <pc:spChg chg="add mod">
          <ac:chgData name="Palma, Andrea GIZ CL" userId="d6ef5dde-ad26-42e6-b35e-1acf78eaf460" providerId="ADAL" clId="{DB896941-BCF8-4719-B0FE-A467C1676626}" dt="2024-10-22T15:16:11.412" v="246" actId="122"/>
          <ac:spMkLst>
            <pc:docMk/>
            <pc:sldMk cId="942643203" sldId="4326"/>
            <ac:spMk id="39" creationId="{CC7C8A5A-CFEC-AAFE-5A0D-0E7DD8215CF8}"/>
          </ac:spMkLst>
        </pc:spChg>
        <pc:spChg chg="add mod">
          <ac:chgData name="Palma, Andrea GIZ CL" userId="d6ef5dde-ad26-42e6-b35e-1acf78eaf460" providerId="ADAL" clId="{DB896941-BCF8-4719-B0FE-A467C1676626}" dt="2024-10-22T15:16:11.412" v="246" actId="122"/>
          <ac:spMkLst>
            <pc:docMk/>
            <pc:sldMk cId="942643203" sldId="4326"/>
            <ac:spMk id="40" creationId="{7FA53EA0-17ED-8405-966D-F8E6E9421871}"/>
          </ac:spMkLst>
        </pc:spChg>
        <pc:spChg chg="add mod">
          <ac:chgData name="Palma, Andrea GIZ CL" userId="d6ef5dde-ad26-42e6-b35e-1acf78eaf460" providerId="ADAL" clId="{DB896941-BCF8-4719-B0FE-A467C1676626}" dt="2024-10-22T15:16:11.412" v="246" actId="122"/>
          <ac:spMkLst>
            <pc:docMk/>
            <pc:sldMk cId="942643203" sldId="4326"/>
            <ac:spMk id="41" creationId="{49BFBEEF-2D68-385B-4CBE-314307EBB7E3}"/>
          </ac:spMkLst>
        </pc:spChg>
        <pc:spChg chg="add mod">
          <ac:chgData name="Palma, Andrea GIZ CL" userId="d6ef5dde-ad26-42e6-b35e-1acf78eaf460" providerId="ADAL" clId="{DB896941-BCF8-4719-B0FE-A467C1676626}" dt="2024-10-22T15:16:11.412" v="246" actId="122"/>
          <ac:spMkLst>
            <pc:docMk/>
            <pc:sldMk cId="942643203" sldId="4326"/>
            <ac:spMk id="42" creationId="{D0BB83BC-6DCE-45D7-7EAB-0DFD8D095DE4}"/>
          </ac:spMkLst>
        </pc:spChg>
        <pc:spChg chg="add del mod">
          <ac:chgData name="Palma, Andrea GIZ CL" userId="d6ef5dde-ad26-42e6-b35e-1acf78eaf460" providerId="ADAL" clId="{DB896941-BCF8-4719-B0FE-A467C1676626}" dt="2024-10-22T15:07:47.481" v="173" actId="478"/>
          <ac:spMkLst>
            <pc:docMk/>
            <pc:sldMk cId="942643203" sldId="4326"/>
            <ac:spMk id="43" creationId="{D5F8BD5C-9EA3-82A5-0264-722A9206B520}"/>
          </ac:spMkLst>
        </pc:spChg>
        <pc:spChg chg="add del mod">
          <ac:chgData name="Palma, Andrea GIZ CL" userId="d6ef5dde-ad26-42e6-b35e-1acf78eaf460" providerId="ADAL" clId="{DB896941-BCF8-4719-B0FE-A467C1676626}" dt="2024-10-22T15:10:02.872" v="220" actId="478"/>
          <ac:spMkLst>
            <pc:docMk/>
            <pc:sldMk cId="942643203" sldId="4326"/>
            <ac:spMk id="44" creationId="{DE9023F9-C938-4B1C-71FF-569D53A54E6E}"/>
          </ac:spMkLst>
        </pc:spChg>
        <pc:spChg chg="add del mod">
          <ac:chgData name="Palma, Andrea GIZ CL" userId="d6ef5dde-ad26-42e6-b35e-1acf78eaf460" providerId="ADAL" clId="{DB896941-BCF8-4719-B0FE-A467C1676626}" dt="2024-10-22T15:10:02.872" v="220" actId="478"/>
          <ac:spMkLst>
            <pc:docMk/>
            <pc:sldMk cId="942643203" sldId="4326"/>
            <ac:spMk id="45" creationId="{1E360016-80A0-8C23-341B-B40A9BB52F5B}"/>
          </ac:spMkLst>
        </pc:spChg>
        <pc:spChg chg="add del mod">
          <ac:chgData name="Palma, Andrea GIZ CL" userId="d6ef5dde-ad26-42e6-b35e-1acf78eaf460" providerId="ADAL" clId="{DB896941-BCF8-4719-B0FE-A467C1676626}" dt="2024-10-22T15:10:02.872" v="220" actId="478"/>
          <ac:spMkLst>
            <pc:docMk/>
            <pc:sldMk cId="942643203" sldId="4326"/>
            <ac:spMk id="46" creationId="{64318BA2-C4DC-D95C-D503-D7DACFC54E89}"/>
          </ac:spMkLst>
        </pc:spChg>
        <pc:spChg chg="add del mod">
          <ac:chgData name="Palma, Andrea GIZ CL" userId="d6ef5dde-ad26-42e6-b35e-1acf78eaf460" providerId="ADAL" clId="{DB896941-BCF8-4719-B0FE-A467C1676626}" dt="2024-10-22T15:10:02.872" v="220" actId="478"/>
          <ac:spMkLst>
            <pc:docMk/>
            <pc:sldMk cId="942643203" sldId="4326"/>
            <ac:spMk id="47" creationId="{6D19E3FC-B405-6FA2-3F91-DBCA43A436FC}"/>
          </ac:spMkLst>
        </pc:spChg>
        <pc:picChg chg="add mod">
          <ac:chgData name="Palma, Andrea GIZ CL" userId="d6ef5dde-ad26-42e6-b35e-1acf78eaf460" providerId="ADAL" clId="{DB896941-BCF8-4719-B0FE-A467C1676626}" dt="2024-10-22T15:06:58.994" v="167"/>
          <ac:picMkLst>
            <pc:docMk/>
            <pc:sldMk cId="942643203" sldId="4326"/>
            <ac:picMk id="2" creationId="{35B75732-D725-BE02-F0A6-F30DCF766C9F}"/>
          </ac:picMkLst>
        </pc:picChg>
        <pc:picChg chg="add mod">
          <ac:chgData name="Palma, Andrea GIZ CL" userId="d6ef5dde-ad26-42e6-b35e-1acf78eaf460" providerId="ADAL" clId="{DB896941-BCF8-4719-B0FE-A467C1676626}" dt="2024-10-22T15:06:58.994" v="167"/>
          <ac:picMkLst>
            <pc:docMk/>
            <pc:sldMk cId="942643203" sldId="4326"/>
            <ac:picMk id="3" creationId="{F458A534-6224-ACA4-2700-F1D3E051FF42}"/>
          </ac:picMkLst>
        </pc:picChg>
        <pc:picChg chg="add mod">
          <ac:chgData name="Palma, Andrea GIZ CL" userId="d6ef5dde-ad26-42e6-b35e-1acf78eaf460" providerId="ADAL" clId="{DB896941-BCF8-4719-B0FE-A467C1676626}" dt="2024-10-22T15:06:58.994" v="167"/>
          <ac:picMkLst>
            <pc:docMk/>
            <pc:sldMk cId="942643203" sldId="4326"/>
            <ac:picMk id="6" creationId="{CC86E76C-FFAC-F368-7F44-58460E3667E3}"/>
          </ac:picMkLst>
        </pc:picChg>
        <pc:picChg chg="add mod">
          <ac:chgData name="Palma, Andrea GIZ CL" userId="d6ef5dde-ad26-42e6-b35e-1acf78eaf460" providerId="ADAL" clId="{DB896941-BCF8-4719-B0FE-A467C1676626}" dt="2024-10-22T15:06:58.994" v="167"/>
          <ac:picMkLst>
            <pc:docMk/>
            <pc:sldMk cId="942643203" sldId="4326"/>
            <ac:picMk id="7" creationId="{FFD46091-C0B7-340D-C99F-FC34236D1E38}"/>
          </ac:picMkLst>
        </pc:picChg>
        <pc:picChg chg="del">
          <ac:chgData name="Palma, Andrea GIZ CL" userId="d6ef5dde-ad26-42e6-b35e-1acf78eaf460" providerId="ADAL" clId="{DB896941-BCF8-4719-B0FE-A467C1676626}" dt="2024-10-22T15:06:46.359" v="166" actId="478"/>
          <ac:picMkLst>
            <pc:docMk/>
            <pc:sldMk cId="942643203" sldId="4326"/>
            <ac:picMk id="8" creationId="{AE72B477-2134-70E5-BF6C-08AEAD46DCE4}"/>
          </ac:picMkLst>
        </pc:picChg>
        <pc:picChg chg="del">
          <ac:chgData name="Palma, Andrea GIZ CL" userId="d6ef5dde-ad26-42e6-b35e-1acf78eaf460" providerId="ADAL" clId="{DB896941-BCF8-4719-B0FE-A467C1676626}" dt="2024-10-22T15:06:46.359" v="166" actId="478"/>
          <ac:picMkLst>
            <pc:docMk/>
            <pc:sldMk cId="942643203" sldId="4326"/>
            <ac:picMk id="9" creationId="{2B43D129-C6CE-B0EF-5F79-0B76AF82ED01}"/>
          </ac:picMkLst>
        </pc:picChg>
        <pc:picChg chg="del">
          <ac:chgData name="Palma, Andrea GIZ CL" userId="d6ef5dde-ad26-42e6-b35e-1acf78eaf460" providerId="ADAL" clId="{DB896941-BCF8-4719-B0FE-A467C1676626}" dt="2024-10-22T15:06:46.359" v="166" actId="478"/>
          <ac:picMkLst>
            <pc:docMk/>
            <pc:sldMk cId="942643203" sldId="4326"/>
            <ac:picMk id="10" creationId="{EDEEF841-3B4E-3C75-1F79-3D23407F92FA}"/>
          </ac:picMkLst>
        </pc:picChg>
        <pc:picChg chg="del">
          <ac:chgData name="Palma, Andrea GIZ CL" userId="d6ef5dde-ad26-42e6-b35e-1acf78eaf460" providerId="ADAL" clId="{DB896941-BCF8-4719-B0FE-A467C1676626}" dt="2024-10-22T15:06:46.359" v="166" actId="478"/>
          <ac:picMkLst>
            <pc:docMk/>
            <pc:sldMk cId="942643203" sldId="4326"/>
            <ac:picMk id="11" creationId="{F2AA9CE8-5B59-FD56-CAFD-269779567E79}"/>
          </ac:picMkLst>
        </pc:picChg>
        <pc:picChg chg="del">
          <ac:chgData name="Palma, Andrea GIZ CL" userId="d6ef5dde-ad26-42e6-b35e-1acf78eaf460" providerId="ADAL" clId="{DB896941-BCF8-4719-B0FE-A467C1676626}" dt="2024-10-22T15:06:46.359" v="166" actId="478"/>
          <ac:picMkLst>
            <pc:docMk/>
            <pc:sldMk cId="942643203" sldId="4326"/>
            <ac:picMk id="17" creationId="{1596ACCE-97E8-9AF5-B0B1-661EDD2A05E5}"/>
          </ac:picMkLst>
        </pc:picChg>
        <pc:picChg chg="del">
          <ac:chgData name="Palma, Andrea GIZ CL" userId="d6ef5dde-ad26-42e6-b35e-1acf78eaf460" providerId="ADAL" clId="{DB896941-BCF8-4719-B0FE-A467C1676626}" dt="2024-10-22T15:06:46.359" v="166" actId="478"/>
          <ac:picMkLst>
            <pc:docMk/>
            <pc:sldMk cId="942643203" sldId="4326"/>
            <ac:picMk id="20" creationId="{D0E9D152-32AC-6DEA-3EC6-B131862461B4}"/>
          </ac:picMkLst>
        </pc:picChg>
        <pc:picChg chg="del">
          <ac:chgData name="Palma, Andrea GIZ CL" userId="d6ef5dde-ad26-42e6-b35e-1acf78eaf460" providerId="ADAL" clId="{DB896941-BCF8-4719-B0FE-A467C1676626}" dt="2024-10-22T15:06:46.359" v="166" actId="478"/>
          <ac:picMkLst>
            <pc:docMk/>
            <pc:sldMk cId="942643203" sldId="4326"/>
            <ac:picMk id="24" creationId="{58A3C2BE-DE29-D2D4-1A65-E0076B2E22C7}"/>
          </ac:picMkLst>
        </pc:picChg>
        <pc:picChg chg="del">
          <ac:chgData name="Palma, Andrea GIZ CL" userId="d6ef5dde-ad26-42e6-b35e-1acf78eaf460" providerId="ADAL" clId="{DB896941-BCF8-4719-B0FE-A467C1676626}" dt="2024-10-22T15:06:46.359" v="166" actId="478"/>
          <ac:picMkLst>
            <pc:docMk/>
            <pc:sldMk cId="942643203" sldId="4326"/>
            <ac:picMk id="25" creationId="{BCF757A2-B64E-9EB4-B18E-B70E8C8F1CC3}"/>
          </ac:picMkLst>
        </pc:picChg>
        <pc:picChg chg="add mod">
          <ac:chgData name="Palma, Andrea GIZ CL" userId="d6ef5dde-ad26-42e6-b35e-1acf78eaf460" providerId="ADAL" clId="{DB896941-BCF8-4719-B0FE-A467C1676626}" dt="2024-10-22T15:06:58.994" v="167"/>
          <ac:picMkLst>
            <pc:docMk/>
            <pc:sldMk cId="942643203" sldId="4326"/>
            <ac:picMk id="30" creationId="{22AF28DA-FDEA-F029-CF56-2C7E889E7646}"/>
          </ac:picMkLst>
        </pc:picChg>
        <pc:picChg chg="add mod">
          <ac:chgData name="Palma, Andrea GIZ CL" userId="d6ef5dde-ad26-42e6-b35e-1acf78eaf460" providerId="ADAL" clId="{DB896941-BCF8-4719-B0FE-A467C1676626}" dt="2024-10-22T15:06:58.994" v="167"/>
          <ac:picMkLst>
            <pc:docMk/>
            <pc:sldMk cId="942643203" sldId="4326"/>
            <ac:picMk id="33" creationId="{AFF1443B-E20A-73E2-D7F3-8241E6498BF9}"/>
          </ac:picMkLst>
        </pc:picChg>
        <pc:picChg chg="add mod">
          <ac:chgData name="Palma, Andrea GIZ CL" userId="d6ef5dde-ad26-42e6-b35e-1acf78eaf460" providerId="ADAL" clId="{DB896941-BCF8-4719-B0FE-A467C1676626}" dt="2024-10-22T15:06:58.994" v="167"/>
          <ac:picMkLst>
            <pc:docMk/>
            <pc:sldMk cId="942643203" sldId="4326"/>
            <ac:picMk id="37" creationId="{61EC3BBF-0500-5B3E-265B-6F54CE733836}"/>
          </ac:picMkLst>
        </pc:picChg>
        <pc:picChg chg="add mod">
          <ac:chgData name="Palma, Andrea GIZ CL" userId="d6ef5dde-ad26-42e6-b35e-1acf78eaf460" providerId="ADAL" clId="{DB896941-BCF8-4719-B0FE-A467C1676626}" dt="2024-10-22T15:06:58.994" v="167"/>
          <ac:picMkLst>
            <pc:docMk/>
            <pc:sldMk cId="942643203" sldId="4326"/>
            <ac:picMk id="38" creationId="{C672F6F4-0B81-1539-07E3-6BDCCD12277A}"/>
          </ac:picMkLst>
        </pc:picChg>
      </pc:sldChg>
      <pc:sldChg chg="addSp delSp modSp add del mod">
        <pc:chgData name="Palma, Andrea GIZ CL" userId="d6ef5dde-ad26-42e6-b35e-1acf78eaf460" providerId="ADAL" clId="{DB896941-BCF8-4719-B0FE-A467C1676626}" dt="2024-11-01T10:27:03.472" v="527" actId="47"/>
        <pc:sldMkLst>
          <pc:docMk/>
          <pc:sldMk cId="2794564257" sldId="4327"/>
        </pc:sldMkLst>
        <pc:spChg chg="del">
          <ac:chgData name="Palma, Andrea GIZ CL" userId="d6ef5dde-ad26-42e6-b35e-1acf78eaf460" providerId="ADAL" clId="{DB896941-BCF8-4719-B0FE-A467C1676626}" dt="2024-11-01T10:13:18.714" v="360" actId="478"/>
          <ac:spMkLst>
            <pc:docMk/>
            <pc:sldMk cId="2794564257" sldId="4327"/>
            <ac:spMk id="4" creationId="{D7C75077-436B-E32C-D56A-FCE9A7CD813C}"/>
          </ac:spMkLst>
        </pc:spChg>
        <pc:spChg chg="add del mod">
          <ac:chgData name="Palma, Andrea GIZ CL" userId="d6ef5dde-ad26-42e6-b35e-1acf78eaf460" providerId="ADAL" clId="{DB896941-BCF8-4719-B0FE-A467C1676626}" dt="2024-10-22T15:15:04.976" v="241" actId="478"/>
          <ac:spMkLst>
            <pc:docMk/>
            <pc:sldMk cId="2794564257" sldId="4327"/>
            <ac:spMk id="8" creationId="{6617D987-9709-ECFD-9C6C-98E6D7FAFF65}"/>
          </ac:spMkLst>
        </pc:spChg>
        <pc:spChg chg="add mod">
          <ac:chgData name="Palma, Andrea GIZ CL" userId="d6ef5dde-ad26-42e6-b35e-1acf78eaf460" providerId="ADAL" clId="{DB896941-BCF8-4719-B0FE-A467C1676626}" dt="2024-11-01T10:13:30.033" v="363"/>
          <ac:spMkLst>
            <pc:docMk/>
            <pc:sldMk cId="2794564257" sldId="4327"/>
            <ac:spMk id="8" creationId="{874E4096-3A12-B819-7AD6-0B0F2478BF64}"/>
          </ac:spMkLst>
        </pc:spChg>
        <pc:spChg chg="add del mod">
          <ac:chgData name="Palma, Andrea GIZ CL" userId="d6ef5dde-ad26-42e6-b35e-1acf78eaf460" providerId="ADAL" clId="{DB896941-BCF8-4719-B0FE-A467C1676626}" dt="2024-10-22T15:15:04.976" v="241" actId="478"/>
          <ac:spMkLst>
            <pc:docMk/>
            <pc:sldMk cId="2794564257" sldId="4327"/>
            <ac:spMk id="9" creationId="{31615A01-FA81-261A-FD1A-189F169EEC31}"/>
          </ac:spMkLst>
        </pc:spChg>
        <pc:spChg chg="add del mod">
          <ac:chgData name="Palma, Andrea GIZ CL" userId="d6ef5dde-ad26-42e6-b35e-1acf78eaf460" providerId="ADAL" clId="{DB896941-BCF8-4719-B0FE-A467C1676626}" dt="2024-10-22T15:15:04.976" v="241" actId="478"/>
          <ac:spMkLst>
            <pc:docMk/>
            <pc:sldMk cId="2794564257" sldId="4327"/>
            <ac:spMk id="10" creationId="{A132C939-5B49-EBFF-A5CB-C8A4D3852DBD}"/>
          </ac:spMkLst>
        </pc:spChg>
        <pc:spChg chg="add del mod">
          <ac:chgData name="Palma, Andrea GIZ CL" userId="d6ef5dde-ad26-42e6-b35e-1acf78eaf460" providerId="ADAL" clId="{DB896941-BCF8-4719-B0FE-A467C1676626}" dt="2024-10-22T15:15:04.976" v="241" actId="478"/>
          <ac:spMkLst>
            <pc:docMk/>
            <pc:sldMk cId="2794564257" sldId="4327"/>
            <ac:spMk id="11" creationId="{9142AD4A-D2AA-202B-833F-8D3F64798152}"/>
          </ac:spMkLst>
        </pc:spChg>
        <pc:spChg chg="mod">
          <ac:chgData name="Palma, Andrea GIZ CL" userId="d6ef5dde-ad26-42e6-b35e-1acf78eaf460" providerId="ADAL" clId="{DB896941-BCF8-4719-B0FE-A467C1676626}" dt="2024-10-22T15:14:56.581" v="240" actId="113"/>
          <ac:spMkLst>
            <pc:docMk/>
            <pc:sldMk cId="2794564257" sldId="4327"/>
            <ac:spMk id="13" creationId="{6083B2D3-AA05-CF3A-EB84-B9BDDB806218}"/>
          </ac:spMkLst>
        </pc:spChg>
        <pc:spChg chg="add del mod">
          <ac:chgData name="Palma, Andrea GIZ CL" userId="d6ef5dde-ad26-42e6-b35e-1acf78eaf460" providerId="ADAL" clId="{DB896941-BCF8-4719-B0FE-A467C1676626}" dt="2024-10-22T15:15:04.976" v="241" actId="478"/>
          <ac:spMkLst>
            <pc:docMk/>
            <pc:sldMk cId="2794564257" sldId="4327"/>
            <ac:spMk id="14" creationId="{A30AB56F-8B6F-0CDD-37A1-C4ADE111BC70}"/>
          </ac:spMkLst>
        </pc:spChg>
        <pc:spChg chg="mod">
          <ac:chgData name="Palma, Andrea GIZ CL" userId="d6ef5dde-ad26-42e6-b35e-1acf78eaf460" providerId="ADAL" clId="{DB896941-BCF8-4719-B0FE-A467C1676626}" dt="2024-10-22T15:16:03.158" v="245" actId="122"/>
          <ac:spMkLst>
            <pc:docMk/>
            <pc:sldMk cId="2794564257" sldId="4327"/>
            <ac:spMk id="39" creationId="{6BF58234-093D-4529-27C2-ED96E67332B1}"/>
          </ac:spMkLst>
        </pc:spChg>
        <pc:spChg chg="mod">
          <ac:chgData name="Palma, Andrea GIZ CL" userId="d6ef5dde-ad26-42e6-b35e-1acf78eaf460" providerId="ADAL" clId="{DB896941-BCF8-4719-B0FE-A467C1676626}" dt="2024-10-22T15:16:03.158" v="245" actId="122"/>
          <ac:spMkLst>
            <pc:docMk/>
            <pc:sldMk cId="2794564257" sldId="4327"/>
            <ac:spMk id="40" creationId="{C194B6D4-9D38-9B91-A41A-F4082FD6691A}"/>
          </ac:spMkLst>
        </pc:spChg>
        <pc:spChg chg="mod">
          <ac:chgData name="Palma, Andrea GIZ CL" userId="d6ef5dde-ad26-42e6-b35e-1acf78eaf460" providerId="ADAL" clId="{DB896941-BCF8-4719-B0FE-A467C1676626}" dt="2024-10-22T15:15:45.280" v="242" actId="108"/>
          <ac:spMkLst>
            <pc:docMk/>
            <pc:sldMk cId="2794564257" sldId="4327"/>
            <ac:spMk id="41" creationId="{2A2B6020-593D-086B-0886-AA568254BFC4}"/>
          </ac:spMkLst>
        </pc:spChg>
        <pc:spChg chg="mod">
          <ac:chgData name="Palma, Andrea GIZ CL" userId="d6ef5dde-ad26-42e6-b35e-1acf78eaf460" providerId="ADAL" clId="{DB896941-BCF8-4719-B0FE-A467C1676626}" dt="2024-10-22T15:15:49.626" v="243" actId="108"/>
          <ac:spMkLst>
            <pc:docMk/>
            <pc:sldMk cId="2794564257" sldId="4327"/>
            <ac:spMk id="42" creationId="{ECE23417-662D-D0BA-5269-AF6D33FF25EB}"/>
          </ac:spMkLst>
        </pc:spChg>
        <pc:picChg chg="mod modCrop">
          <ac:chgData name="Palma, Andrea GIZ CL" userId="d6ef5dde-ad26-42e6-b35e-1acf78eaf460" providerId="ADAL" clId="{DB896941-BCF8-4719-B0FE-A467C1676626}" dt="2024-10-22T15:17:01.154" v="247" actId="732"/>
          <ac:picMkLst>
            <pc:docMk/>
            <pc:sldMk cId="2794564257" sldId="4327"/>
            <ac:picMk id="2" creationId="{54FCBE7C-F8FC-237F-4872-BC4FB5A3BE06}"/>
          </ac:picMkLst>
        </pc:picChg>
        <pc:picChg chg="mod">
          <ac:chgData name="Palma, Andrea GIZ CL" userId="d6ef5dde-ad26-42e6-b35e-1acf78eaf460" providerId="ADAL" clId="{DB896941-BCF8-4719-B0FE-A467C1676626}" dt="2024-11-01T10:26:14.232" v="520" actId="1076"/>
          <ac:picMkLst>
            <pc:docMk/>
            <pc:sldMk cId="2794564257" sldId="4327"/>
            <ac:picMk id="3" creationId="{F65C9B43-EC80-DC29-D14B-44225180E88D}"/>
          </ac:picMkLst>
        </pc:picChg>
        <pc:picChg chg="mod modCrop">
          <ac:chgData name="Palma, Andrea GIZ CL" userId="d6ef5dde-ad26-42e6-b35e-1acf78eaf460" providerId="ADAL" clId="{DB896941-BCF8-4719-B0FE-A467C1676626}" dt="2024-10-22T15:17:08.633" v="248" actId="732"/>
          <ac:picMkLst>
            <pc:docMk/>
            <pc:sldMk cId="2794564257" sldId="4327"/>
            <ac:picMk id="6" creationId="{B97EB496-499D-B502-B990-6C5826210134}"/>
          </ac:picMkLst>
        </pc:picChg>
      </pc:sldChg>
      <pc:sldChg chg="addSp delSp modSp add del mod">
        <pc:chgData name="Palma, Andrea GIZ CL" userId="d6ef5dde-ad26-42e6-b35e-1acf78eaf460" providerId="ADAL" clId="{DB896941-BCF8-4719-B0FE-A467C1676626}" dt="2024-11-01T10:27:46.881" v="532" actId="47"/>
        <pc:sldMkLst>
          <pc:docMk/>
          <pc:sldMk cId="2665240765" sldId="4328"/>
        </pc:sldMkLst>
        <pc:spChg chg="del">
          <ac:chgData name="Palma, Andrea GIZ CL" userId="d6ef5dde-ad26-42e6-b35e-1acf78eaf460" providerId="ADAL" clId="{DB896941-BCF8-4719-B0FE-A467C1676626}" dt="2024-11-01T10:13:24.946" v="361" actId="478"/>
          <ac:spMkLst>
            <pc:docMk/>
            <pc:sldMk cId="2665240765" sldId="4328"/>
            <ac:spMk id="4" creationId="{5E532006-8B4F-A914-DB5B-DE3DABB46DA5}"/>
          </ac:spMkLst>
        </pc:spChg>
        <pc:spChg chg="add mod">
          <ac:chgData name="Palma, Andrea GIZ CL" userId="d6ef5dde-ad26-42e6-b35e-1acf78eaf460" providerId="ADAL" clId="{DB896941-BCF8-4719-B0FE-A467C1676626}" dt="2024-11-01T10:13:26.059" v="362"/>
          <ac:spMkLst>
            <pc:docMk/>
            <pc:sldMk cId="2665240765" sldId="4328"/>
            <ac:spMk id="8" creationId="{394A9888-5FB1-5E47-641B-070E5241986F}"/>
          </ac:spMkLst>
        </pc:spChg>
        <pc:spChg chg="add del mod">
          <ac:chgData name="Palma, Andrea GIZ CL" userId="d6ef5dde-ad26-42e6-b35e-1acf78eaf460" providerId="ADAL" clId="{DB896941-BCF8-4719-B0FE-A467C1676626}" dt="2024-10-22T15:21:51.788" v="268" actId="478"/>
          <ac:spMkLst>
            <pc:docMk/>
            <pc:sldMk cId="2665240765" sldId="4328"/>
            <ac:spMk id="8" creationId="{D73C84F5-D679-B681-5B33-E38907D2CA1D}"/>
          </ac:spMkLst>
        </pc:spChg>
        <pc:spChg chg="add del mod">
          <ac:chgData name="Palma, Andrea GIZ CL" userId="d6ef5dde-ad26-42e6-b35e-1acf78eaf460" providerId="ADAL" clId="{DB896941-BCF8-4719-B0FE-A467C1676626}" dt="2024-10-22T15:21:51.788" v="268" actId="478"/>
          <ac:spMkLst>
            <pc:docMk/>
            <pc:sldMk cId="2665240765" sldId="4328"/>
            <ac:spMk id="9" creationId="{7B57A8F1-07D7-055B-8102-C1F093EC3A1A}"/>
          </ac:spMkLst>
        </pc:spChg>
        <pc:spChg chg="add del mod">
          <ac:chgData name="Palma, Andrea GIZ CL" userId="d6ef5dde-ad26-42e6-b35e-1acf78eaf460" providerId="ADAL" clId="{DB896941-BCF8-4719-B0FE-A467C1676626}" dt="2024-10-22T15:21:51.788" v="268" actId="478"/>
          <ac:spMkLst>
            <pc:docMk/>
            <pc:sldMk cId="2665240765" sldId="4328"/>
            <ac:spMk id="10" creationId="{AEBE9A09-2A3C-F547-F50D-A0D31DF966AF}"/>
          </ac:spMkLst>
        </pc:spChg>
        <pc:spChg chg="add del mod">
          <ac:chgData name="Palma, Andrea GIZ CL" userId="d6ef5dde-ad26-42e6-b35e-1acf78eaf460" providerId="ADAL" clId="{DB896941-BCF8-4719-B0FE-A467C1676626}" dt="2024-10-22T15:21:51.788" v="268" actId="478"/>
          <ac:spMkLst>
            <pc:docMk/>
            <pc:sldMk cId="2665240765" sldId="4328"/>
            <ac:spMk id="11" creationId="{6CB86C19-FC50-1263-217D-FF712252ACDB}"/>
          </ac:spMkLst>
        </pc:spChg>
        <pc:spChg chg="mod">
          <ac:chgData name="Palma, Andrea GIZ CL" userId="d6ef5dde-ad26-42e6-b35e-1acf78eaf460" providerId="ADAL" clId="{DB896941-BCF8-4719-B0FE-A467C1676626}" dt="2024-10-22T15:21:03.845" v="263" actId="113"/>
          <ac:spMkLst>
            <pc:docMk/>
            <pc:sldMk cId="2665240765" sldId="4328"/>
            <ac:spMk id="13" creationId="{C02E1FA2-382A-60BF-5852-64DE54DF7CD2}"/>
          </ac:spMkLst>
        </pc:spChg>
        <pc:spChg chg="add del mod">
          <ac:chgData name="Palma, Andrea GIZ CL" userId="d6ef5dde-ad26-42e6-b35e-1acf78eaf460" providerId="ADAL" clId="{DB896941-BCF8-4719-B0FE-A467C1676626}" dt="2024-10-22T15:21:51.788" v="268" actId="478"/>
          <ac:spMkLst>
            <pc:docMk/>
            <pc:sldMk cId="2665240765" sldId="4328"/>
            <ac:spMk id="14" creationId="{FA7494E6-248A-265D-A305-C8AD9B9D9FD5}"/>
          </ac:spMkLst>
        </pc:spChg>
        <pc:spChg chg="mod">
          <ac:chgData name="Palma, Andrea GIZ CL" userId="d6ef5dde-ad26-42e6-b35e-1acf78eaf460" providerId="ADAL" clId="{DB896941-BCF8-4719-B0FE-A467C1676626}" dt="2024-10-22T15:27:29.254" v="276" actId="207"/>
          <ac:spMkLst>
            <pc:docMk/>
            <pc:sldMk cId="2665240765" sldId="4328"/>
            <ac:spMk id="39" creationId="{73C74C25-C1F5-6EA7-D732-D4BE22DB40EE}"/>
          </ac:spMkLst>
        </pc:spChg>
        <pc:spChg chg="mod">
          <ac:chgData name="Palma, Andrea GIZ CL" userId="d6ef5dde-ad26-42e6-b35e-1acf78eaf460" providerId="ADAL" clId="{DB896941-BCF8-4719-B0FE-A467C1676626}" dt="2024-10-22T15:27:22.264" v="275" actId="207"/>
          <ac:spMkLst>
            <pc:docMk/>
            <pc:sldMk cId="2665240765" sldId="4328"/>
            <ac:spMk id="40" creationId="{1D2CD374-9BDB-E600-0EAC-931392704E0B}"/>
          </ac:spMkLst>
        </pc:spChg>
        <pc:spChg chg="mod">
          <ac:chgData name="Palma, Andrea GIZ CL" userId="d6ef5dde-ad26-42e6-b35e-1acf78eaf460" providerId="ADAL" clId="{DB896941-BCF8-4719-B0FE-A467C1676626}" dt="2024-10-22T15:26:55.537" v="273" actId="207"/>
          <ac:spMkLst>
            <pc:docMk/>
            <pc:sldMk cId="2665240765" sldId="4328"/>
            <ac:spMk id="41" creationId="{11EAF1D7-72AB-765C-9968-FFAFCA53167E}"/>
          </ac:spMkLst>
        </pc:spChg>
        <pc:spChg chg="mod">
          <ac:chgData name="Palma, Andrea GIZ CL" userId="d6ef5dde-ad26-42e6-b35e-1acf78eaf460" providerId="ADAL" clId="{DB896941-BCF8-4719-B0FE-A467C1676626}" dt="2024-10-22T15:27:04.969" v="274" actId="207"/>
          <ac:spMkLst>
            <pc:docMk/>
            <pc:sldMk cId="2665240765" sldId="4328"/>
            <ac:spMk id="42" creationId="{9ECE9D70-35A0-CB6E-CB62-C31FB1622F87}"/>
          </ac:spMkLst>
        </pc:spChg>
        <pc:picChg chg="mod modCrop">
          <ac:chgData name="Palma, Andrea GIZ CL" userId="d6ef5dde-ad26-42e6-b35e-1acf78eaf460" providerId="ADAL" clId="{DB896941-BCF8-4719-B0FE-A467C1676626}" dt="2024-10-22T15:22:05.833" v="269" actId="732"/>
          <ac:picMkLst>
            <pc:docMk/>
            <pc:sldMk cId="2665240765" sldId="4328"/>
            <ac:picMk id="2" creationId="{142B0876-AA5F-4735-D679-52DBD19B9C8A}"/>
          </ac:picMkLst>
        </pc:picChg>
        <pc:picChg chg="mod modCrop">
          <ac:chgData name="Palma, Andrea GIZ CL" userId="d6ef5dde-ad26-42e6-b35e-1acf78eaf460" providerId="ADAL" clId="{DB896941-BCF8-4719-B0FE-A467C1676626}" dt="2024-10-22T15:23:32.219" v="270" actId="732"/>
          <ac:picMkLst>
            <pc:docMk/>
            <pc:sldMk cId="2665240765" sldId="4328"/>
            <ac:picMk id="6" creationId="{DD5EB882-7916-13C1-1DD4-F2071578B60E}"/>
          </ac:picMkLst>
        </pc:picChg>
        <pc:picChg chg="mod modCrop">
          <ac:chgData name="Palma, Andrea GIZ CL" userId="d6ef5dde-ad26-42e6-b35e-1acf78eaf460" providerId="ADAL" clId="{DB896941-BCF8-4719-B0FE-A467C1676626}" dt="2024-10-22T15:23:37.059" v="271" actId="732"/>
          <ac:picMkLst>
            <pc:docMk/>
            <pc:sldMk cId="2665240765" sldId="4328"/>
            <ac:picMk id="7" creationId="{1416426C-97BF-1E08-8993-F8137BDEC53D}"/>
          </ac:picMkLst>
        </pc:picChg>
      </pc:sldChg>
      <pc:sldChg chg="new del">
        <pc:chgData name="Palma, Andrea GIZ CL" userId="d6ef5dde-ad26-42e6-b35e-1acf78eaf460" providerId="ADAL" clId="{DB896941-BCF8-4719-B0FE-A467C1676626}" dt="2024-10-22T15:27:47.691" v="278" actId="680"/>
        <pc:sldMkLst>
          <pc:docMk/>
          <pc:sldMk cId="1058349972" sldId="4329"/>
        </pc:sldMkLst>
      </pc:sldChg>
      <pc:sldChg chg="addSp delSp modSp add del mod">
        <pc:chgData name="Palma, Andrea GIZ CL" userId="d6ef5dde-ad26-42e6-b35e-1acf78eaf460" providerId="ADAL" clId="{DB896941-BCF8-4719-B0FE-A467C1676626}" dt="2024-11-01T10:28:40.814" v="539" actId="47"/>
        <pc:sldMkLst>
          <pc:docMk/>
          <pc:sldMk cId="1820662800" sldId="4329"/>
        </pc:sldMkLst>
        <pc:spChg chg="del">
          <ac:chgData name="Palma, Andrea GIZ CL" userId="d6ef5dde-ad26-42e6-b35e-1acf78eaf460" providerId="ADAL" clId="{DB896941-BCF8-4719-B0FE-A467C1676626}" dt="2024-11-01T10:13:36.488" v="364" actId="478"/>
          <ac:spMkLst>
            <pc:docMk/>
            <pc:sldMk cId="1820662800" sldId="4329"/>
            <ac:spMk id="4" creationId="{F5D8CF7B-A9D3-3415-D328-159458AEBDDB}"/>
          </ac:spMkLst>
        </pc:spChg>
        <pc:spChg chg="add del mod">
          <ac:chgData name="Palma, Andrea GIZ CL" userId="d6ef5dde-ad26-42e6-b35e-1acf78eaf460" providerId="ADAL" clId="{DB896941-BCF8-4719-B0FE-A467C1676626}" dt="2024-10-22T15:29:16.077" v="293" actId="478"/>
          <ac:spMkLst>
            <pc:docMk/>
            <pc:sldMk cId="1820662800" sldId="4329"/>
            <ac:spMk id="8" creationId="{2895EDC4-EB8F-9073-F2FB-D9B6E104ACED}"/>
          </ac:spMkLst>
        </pc:spChg>
        <pc:spChg chg="add mod">
          <ac:chgData name="Palma, Andrea GIZ CL" userId="d6ef5dde-ad26-42e6-b35e-1acf78eaf460" providerId="ADAL" clId="{DB896941-BCF8-4719-B0FE-A467C1676626}" dt="2024-11-01T10:13:38.498" v="365"/>
          <ac:spMkLst>
            <pc:docMk/>
            <pc:sldMk cId="1820662800" sldId="4329"/>
            <ac:spMk id="8" creationId="{BA18D7A2-8FD0-C735-AE83-722FC9B80B81}"/>
          </ac:spMkLst>
        </pc:spChg>
        <pc:spChg chg="add del mod">
          <ac:chgData name="Palma, Andrea GIZ CL" userId="d6ef5dde-ad26-42e6-b35e-1acf78eaf460" providerId="ADAL" clId="{DB896941-BCF8-4719-B0FE-A467C1676626}" dt="2024-10-22T15:29:16.077" v="293" actId="478"/>
          <ac:spMkLst>
            <pc:docMk/>
            <pc:sldMk cId="1820662800" sldId="4329"/>
            <ac:spMk id="9" creationId="{C47C167A-1AD6-84B9-56BA-BCACD00031C6}"/>
          </ac:spMkLst>
        </pc:spChg>
        <pc:spChg chg="add del mod">
          <ac:chgData name="Palma, Andrea GIZ CL" userId="d6ef5dde-ad26-42e6-b35e-1acf78eaf460" providerId="ADAL" clId="{DB896941-BCF8-4719-B0FE-A467C1676626}" dt="2024-10-22T15:29:16.077" v="293" actId="478"/>
          <ac:spMkLst>
            <pc:docMk/>
            <pc:sldMk cId="1820662800" sldId="4329"/>
            <ac:spMk id="10" creationId="{F69F4E2E-0D59-3047-5894-00183EA29945}"/>
          </ac:spMkLst>
        </pc:spChg>
        <pc:spChg chg="mod">
          <ac:chgData name="Palma, Andrea GIZ CL" userId="d6ef5dde-ad26-42e6-b35e-1acf78eaf460" providerId="ADAL" clId="{DB896941-BCF8-4719-B0FE-A467C1676626}" dt="2024-10-22T15:28:47.381" v="288" actId="113"/>
          <ac:spMkLst>
            <pc:docMk/>
            <pc:sldMk cId="1820662800" sldId="4329"/>
            <ac:spMk id="13" creationId="{3276D42F-D3EB-5699-B1C6-D6CF6CCCE9E7}"/>
          </ac:spMkLst>
        </pc:spChg>
        <pc:spChg chg="mod">
          <ac:chgData name="Palma, Andrea GIZ CL" userId="d6ef5dde-ad26-42e6-b35e-1acf78eaf460" providerId="ADAL" clId="{DB896941-BCF8-4719-B0FE-A467C1676626}" dt="2024-10-22T15:29:28.997" v="294" actId="207"/>
          <ac:spMkLst>
            <pc:docMk/>
            <pc:sldMk cId="1820662800" sldId="4329"/>
            <ac:spMk id="39" creationId="{3788F8DA-DA17-4943-F126-39B6594430F9}"/>
          </ac:spMkLst>
        </pc:spChg>
        <pc:spChg chg="mod">
          <ac:chgData name="Palma, Andrea GIZ CL" userId="d6ef5dde-ad26-42e6-b35e-1acf78eaf460" providerId="ADAL" clId="{DB896941-BCF8-4719-B0FE-A467C1676626}" dt="2024-10-22T15:29:08.505" v="291" actId="122"/>
          <ac:spMkLst>
            <pc:docMk/>
            <pc:sldMk cId="1820662800" sldId="4329"/>
            <ac:spMk id="40" creationId="{99F3A5E7-724B-BC20-E7A5-56EBA652F462}"/>
          </ac:spMkLst>
        </pc:spChg>
        <pc:spChg chg="del">
          <ac:chgData name="Palma, Andrea GIZ CL" userId="d6ef5dde-ad26-42e6-b35e-1acf78eaf460" providerId="ADAL" clId="{DB896941-BCF8-4719-B0FE-A467C1676626}" dt="2024-10-22T15:29:10.898" v="292" actId="478"/>
          <ac:spMkLst>
            <pc:docMk/>
            <pc:sldMk cId="1820662800" sldId="4329"/>
            <ac:spMk id="41" creationId="{70A38753-AE12-5B30-D5AF-F69F7C83920C}"/>
          </ac:spMkLst>
        </pc:spChg>
        <pc:spChg chg="del">
          <ac:chgData name="Palma, Andrea GIZ CL" userId="d6ef5dde-ad26-42e6-b35e-1acf78eaf460" providerId="ADAL" clId="{DB896941-BCF8-4719-B0FE-A467C1676626}" dt="2024-10-22T15:29:10.898" v="292" actId="478"/>
          <ac:spMkLst>
            <pc:docMk/>
            <pc:sldMk cId="1820662800" sldId="4329"/>
            <ac:spMk id="42" creationId="{586BE723-455D-E5AE-DC46-7969EAA057E5}"/>
          </ac:spMkLst>
        </pc:spChg>
        <pc:picChg chg="mod modCrop">
          <ac:chgData name="Palma, Andrea GIZ CL" userId="d6ef5dde-ad26-42e6-b35e-1acf78eaf460" providerId="ADAL" clId="{DB896941-BCF8-4719-B0FE-A467C1676626}" dt="2024-10-22T15:29:37.383" v="295" actId="732"/>
          <ac:picMkLst>
            <pc:docMk/>
            <pc:sldMk cId="1820662800" sldId="4329"/>
            <ac:picMk id="6" creationId="{33610F14-1139-E3AD-2A42-02DD991E340A}"/>
          </ac:picMkLst>
        </pc:picChg>
        <pc:picChg chg="mod modCrop">
          <ac:chgData name="Palma, Andrea GIZ CL" userId="d6ef5dde-ad26-42e6-b35e-1acf78eaf460" providerId="ADAL" clId="{DB896941-BCF8-4719-B0FE-A467C1676626}" dt="2024-10-22T15:29:50.669" v="296" actId="732"/>
          <ac:picMkLst>
            <pc:docMk/>
            <pc:sldMk cId="1820662800" sldId="4329"/>
            <ac:picMk id="7" creationId="{48285836-D6E7-608B-C7F2-7DD79266F665}"/>
          </ac:picMkLst>
        </pc:picChg>
      </pc:sldChg>
      <pc:sldChg chg="addSp delSp modSp add del mod">
        <pc:chgData name="Palma, Andrea GIZ CL" userId="d6ef5dde-ad26-42e6-b35e-1acf78eaf460" providerId="ADAL" clId="{DB896941-BCF8-4719-B0FE-A467C1676626}" dt="2024-11-01T10:29:21.926" v="544" actId="47"/>
        <pc:sldMkLst>
          <pc:docMk/>
          <pc:sldMk cId="1370651234" sldId="4330"/>
        </pc:sldMkLst>
        <pc:spChg chg="del mod">
          <ac:chgData name="Palma, Andrea GIZ CL" userId="d6ef5dde-ad26-42e6-b35e-1acf78eaf460" providerId="ADAL" clId="{DB896941-BCF8-4719-B0FE-A467C1676626}" dt="2024-11-01T10:12:11.520" v="337" actId="478"/>
          <ac:spMkLst>
            <pc:docMk/>
            <pc:sldMk cId="1370651234" sldId="4330"/>
            <ac:spMk id="4" creationId="{FBDC4A9D-3872-4386-7D60-78CC13E52425}"/>
          </ac:spMkLst>
        </pc:spChg>
        <pc:spChg chg="add mod">
          <ac:chgData name="Palma, Andrea GIZ CL" userId="d6ef5dde-ad26-42e6-b35e-1acf78eaf460" providerId="ADAL" clId="{DB896941-BCF8-4719-B0FE-A467C1676626}" dt="2024-11-01T10:13:42.949" v="366"/>
          <ac:spMkLst>
            <pc:docMk/>
            <pc:sldMk cId="1370651234" sldId="4330"/>
            <ac:spMk id="6" creationId="{5E35DC82-E819-F9E6-C22B-55DFC26E42FC}"/>
          </ac:spMkLst>
        </pc:spChg>
        <pc:spChg chg="add del mod">
          <ac:chgData name="Palma, Andrea GIZ CL" userId="d6ef5dde-ad26-42e6-b35e-1acf78eaf460" providerId="ADAL" clId="{DB896941-BCF8-4719-B0FE-A467C1676626}" dt="2024-10-22T15:39:59.567" v="311" actId="478"/>
          <ac:spMkLst>
            <pc:docMk/>
            <pc:sldMk cId="1370651234" sldId="4330"/>
            <ac:spMk id="9" creationId="{30FA5D76-4F2D-BC0C-712D-A61CE3E3FB58}"/>
          </ac:spMkLst>
        </pc:spChg>
        <pc:spChg chg="del">
          <ac:chgData name="Palma, Andrea GIZ CL" userId="d6ef5dde-ad26-42e6-b35e-1acf78eaf460" providerId="ADAL" clId="{DB896941-BCF8-4719-B0FE-A467C1676626}" dt="2024-10-22T15:30:30.271" v="300" actId="478"/>
          <ac:spMkLst>
            <pc:docMk/>
            <pc:sldMk cId="1370651234" sldId="4330"/>
            <ac:spMk id="13" creationId="{B2B42A03-337A-CB5E-4962-B636995EA045}"/>
          </ac:spMkLst>
        </pc:spChg>
        <pc:spChg chg="add del mod">
          <ac:chgData name="Palma, Andrea GIZ CL" userId="d6ef5dde-ad26-42e6-b35e-1acf78eaf460" providerId="ADAL" clId="{DB896941-BCF8-4719-B0FE-A467C1676626}" dt="2024-10-22T15:39:59.567" v="311" actId="478"/>
          <ac:spMkLst>
            <pc:docMk/>
            <pc:sldMk cId="1370651234" sldId="4330"/>
            <ac:spMk id="14" creationId="{122EF890-FB89-C376-F674-E6C07753496E}"/>
          </ac:spMkLst>
        </pc:spChg>
        <pc:spChg chg="add del mod">
          <ac:chgData name="Palma, Andrea GIZ CL" userId="d6ef5dde-ad26-42e6-b35e-1acf78eaf460" providerId="ADAL" clId="{DB896941-BCF8-4719-B0FE-A467C1676626}" dt="2024-10-22T15:39:59.567" v="311" actId="478"/>
          <ac:spMkLst>
            <pc:docMk/>
            <pc:sldMk cId="1370651234" sldId="4330"/>
            <ac:spMk id="16" creationId="{D88D8F2F-6602-7F5E-0E4C-98F524105172}"/>
          </ac:spMkLst>
        </pc:spChg>
        <pc:spChg chg="add del mod">
          <ac:chgData name="Palma, Andrea GIZ CL" userId="d6ef5dde-ad26-42e6-b35e-1acf78eaf460" providerId="ADAL" clId="{DB896941-BCF8-4719-B0FE-A467C1676626}" dt="2024-10-22T15:39:59.567" v="311" actId="478"/>
          <ac:spMkLst>
            <pc:docMk/>
            <pc:sldMk cId="1370651234" sldId="4330"/>
            <ac:spMk id="19" creationId="{25B24B01-096C-7DD2-4E9A-59C12993FBFA}"/>
          </ac:spMkLst>
        </pc:spChg>
        <pc:spChg chg="add del mod ord">
          <ac:chgData name="Palma, Andrea GIZ CL" userId="d6ef5dde-ad26-42e6-b35e-1acf78eaf460" providerId="ADAL" clId="{DB896941-BCF8-4719-B0FE-A467C1676626}" dt="2024-11-01T10:12:21.830" v="339" actId="478"/>
          <ac:spMkLst>
            <pc:docMk/>
            <pc:sldMk cId="1370651234" sldId="4330"/>
            <ac:spMk id="20" creationId="{C718EA80-B621-7040-2180-DCC93993882A}"/>
          </ac:spMkLst>
        </pc:spChg>
        <pc:spChg chg="add mod">
          <ac:chgData name="Palma, Andrea GIZ CL" userId="d6ef5dde-ad26-42e6-b35e-1acf78eaf460" providerId="ADAL" clId="{DB896941-BCF8-4719-B0FE-A467C1676626}" dt="2024-11-01T10:11:39.063" v="332" actId="1076"/>
          <ac:spMkLst>
            <pc:docMk/>
            <pc:sldMk cId="1370651234" sldId="4330"/>
            <ac:spMk id="22" creationId="{3035E7D7-9E10-D0F7-44D7-D10E5C0DD207}"/>
          </ac:spMkLst>
        </pc:spChg>
        <pc:spChg chg="add mod">
          <ac:chgData name="Palma, Andrea GIZ CL" userId="d6ef5dde-ad26-42e6-b35e-1acf78eaf460" providerId="ADAL" clId="{DB896941-BCF8-4719-B0FE-A467C1676626}" dt="2024-11-01T10:11:39.063" v="332" actId="1076"/>
          <ac:spMkLst>
            <pc:docMk/>
            <pc:sldMk cId="1370651234" sldId="4330"/>
            <ac:spMk id="25" creationId="{B0CDF61B-88CB-E19C-EE17-F7121989C5CF}"/>
          </ac:spMkLst>
        </pc:spChg>
        <pc:spChg chg="del">
          <ac:chgData name="Palma, Andrea GIZ CL" userId="d6ef5dde-ad26-42e6-b35e-1acf78eaf460" providerId="ADAL" clId="{DB896941-BCF8-4719-B0FE-A467C1676626}" dt="2024-10-22T15:30:30.271" v="300" actId="478"/>
          <ac:spMkLst>
            <pc:docMk/>
            <pc:sldMk cId="1370651234" sldId="4330"/>
            <ac:spMk id="26" creationId="{A1F01780-B546-84CE-6D9E-6D96F3E60C39}"/>
          </ac:spMkLst>
        </pc:spChg>
        <pc:spChg chg="add mod">
          <ac:chgData name="Palma, Andrea GIZ CL" userId="d6ef5dde-ad26-42e6-b35e-1acf78eaf460" providerId="ADAL" clId="{DB896941-BCF8-4719-B0FE-A467C1676626}" dt="2024-11-01T10:11:39.063" v="332" actId="1076"/>
          <ac:spMkLst>
            <pc:docMk/>
            <pc:sldMk cId="1370651234" sldId="4330"/>
            <ac:spMk id="28" creationId="{B98BA158-4D76-AC2C-0F96-648B4CB7370A}"/>
          </ac:spMkLst>
        </pc:spChg>
        <pc:spChg chg="del">
          <ac:chgData name="Palma, Andrea GIZ CL" userId="d6ef5dde-ad26-42e6-b35e-1acf78eaf460" providerId="ADAL" clId="{DB896941-BCF8-4719-B0FE-A467C1676626}" dt="2024-10-22T15:30:30.271" v="300" actId="478"/>
          <ac:spMkLst>
            <pc:docMk/>
            <pc:sldMk cId="1370651234" sldId="4330"/>
            <ac:spMk id="29" creationId="{7F4DA847-015D-3C7B-C1FC-7F95E9B8D6AB}"/>
          </ac:spMkLst>
        </pc:spChg>
        <pc:spChg chg="del">
          <ac:chgData name="Palma, Andrea GIZ CL" userId="d6ef5dde-ad26-42e6-b35e-1acf78eaf460" providerId="ADAL" clId="{DB896941-BCF8-4719-B0FE-A467C1676626}" dt="2024-10-22T15:30:30.271" v="300" actId="478"/>
          <ac:spMkLst>
            <pc:docMk/>
            <pc:sldMk cId="1370651234" sldId="4330"/>
            <ac:spMk id="31" creationId="{F6170B3D-C7D9-FC1E-E87E-E327FC1ECF1A}"/>
          </ac:spMkLst>
        </pc:spChg>
        <pc:spChg chg="del">
          <ac:chgData name="Palma, Andrea GIZ CL" userId="d6ef5dde-ad26-42e6-b35e-1acf78eaf460" providerId="ADAL" clId="{DB896941-BCF8-4719-B0FE-A467C1676626}" dt="2024-10-22T15:30:30.271" v="300" actId="478"/>
          <ac:spMkLst>
            <pc:docMk/>
            <pc:sldMk cId="1370651234" sldId="4330"/>
            <ac:spMk id="32" creationId="{A3A59980-9CFB-5235-9F9C-3E11077E02ED}"/>
          </ac:spMkLst>
        </pc:spChg>
        <pc:spChg chg="del">
          <ac:chgData name="Palma, Andrea GIZ CL" userId="d6ef5dde-ad26-42e6-b35e-1acf78eaf460" providerId="ADAL" clId="{DB896941-BCF8-4719-B0FE-A467C1676626}" dt="2024-10-22T15:30:30.271" v="300" actId="478"/>
          <ac:spMkLst>
            <pc:docMk/>
            <pc:sldMk cId="1370651234" sldId="4330"/>
            <ac:spMk id="34" creationId="{F8FAD1B0-8626-0F07-6305-9A0DCEB56DDE}"/>
          </ac:spMkLst>
        </pc:spChg>
        <pc:spChg chg="del">
          <ac:chgData name="Palma, Andrea GIZ CL" userId="d6ef5dde-ad26-42e6-b35e-1acf78eaf460" providerId="ADAL" clId="{DB896941-BCF8-4719-B0FE-A467C1676626}" dt="2024-10-22T15:30:30.271" v="300" actId="478"/>
          <ac:spMkLst>
            <pc:docMk/>
            <pc:sldMk cId="1370651234" sldId="4330"/>
            <ac:spMk id="35" creationId="{D06C3129-1749-DD59-CCB4-46AC3359A30A}"/>
          </ac:spMkLst>
        </pc:spChg>
        <pc:spChg chg="del">
          <ac:chgData name="Palma, Andrea GIZ CL" userId="d6ef5dde-ad26-42e6-b35e-1acf78eaf460" providerId="ADAL" clId="{DB896941-BCF8-4719-B0FE-A467C1676626}" dt="2024-10-22T15:30:30.271" v="300" actId="478"/>
          <ac:spMkLst>
            <pc:docMk/>
            <pc:sldMk cId="1370651234" sldId="4330"/>
            <ac:spMk id="36" creationId="{49B57F48-21EB-6EC7-3288-2B2B89ECFFE2}"/>
          </ac:spMkLst>
        </pc:spChg>
        <pc:spChg chg="del">
          <ac:chgData name="Palma, Andrea GIZ CL" userId="d6ef5dde-ad26-42e6-b35e-1acf78eaf460" providerId="ADAL" clId="{DB896941-BCF8-4719-B0FE-A467C1676626}" dt="2024-10-22T15:30:30.271" v="300" actId="478"/>
          <ac:spMkLst>
            <pc:docMk/>
            <pc:sldMk cId="1370651234" sldId="4330"/>
            <ac:spMk id="39" creationId="{A6BB1BF6-646B-CE8B-7EF2-BE701178CC25}"/>
          </ac:spMkLst>
        </pc:spChg>
        <pc:spChg chg="del">
          <ac:chgData name="Palma, Andrea GIZ CL" userId="d6ef5dde-ad26-42e6-b35e-1acf78eaf460" providerId="ADAL" clId="{DB896941-BCF8-4719-B0FE-A467C1676626}" dt="2024-10-22T15:30:30.271" v="300" actId="478"/>
          <ac:spMkLst>
            <pc:docMk/>
            <pc:sldMk cId="1370651234" sldId="4330"/>
            <ac:spMk id="40" creationId="{6DFC7F07-9C7D-7C67-D067-BDFDD860A008}"/>
          </ac:spMkLst>
        </pc:spChg>
        <pc:spChg chg="add mod">
          <ac:chgData name="Palma, Andrea GIZ CL" userId="d6ef5dde-ad26-42e6-b35e-1acf78eaf460" providerId="ADAL" clId="{DB896941-BCF8-4719-B0FE-A467C1676626}" dt="2024-11-01T10:12:42.637" v="355" actId="1036"/>
          <ac:spMkLst>
            <pc:docMk/>
            <pc:sldMk cId="1370651234" sldId="4330"/>
            <ac:spMk id="43" creationId="{AB3CAEA4-9A32-E86A-20A1-B5D1E88009C6}"/>
          </ac:spMkLst>
        </pc:spChg>
        <pc:spChg chg="add mod">
          <ac:chgData name="Palma, Andrea GIZ CL" userId="d6ef5dde-ad26-42e6-b35e-1acf78eaf460" providerId="ADAL" clId="{DB896941-BCF8-4719-B0FE-A467C1676626}" dt="2024-11-01T10:10:54.397" v="322" actId="1076"/>
          <ac:spMkLst>
            <pc:docMk/>
            <pc:sldMk cId="1370651234" sldId="4330"/>
            <ac:spMk id="44" creationId="{F78B8915-FBAA-B799-DE21-B2097CE9BE25}"/>
          </ac:spMkLst>
        </pc:spChg>
        <pc:picChg chg="del">
          <ac:chgData name="Palma, Andrea GIZ CL" userId="d6ef5dde-ad26-42e6-b35e-1acf78eaf460" providerId="ADAL" clId="{DB896941-BCF8-4719-B0FE-A467C1676626}" dt="2024-10-22T15:30:30.271" v="300" actId="478"/>
          <ac:picMkLst>
            <pc:docMk/>
            <pc:sldMk cId="1370651234" sldId="4330"/>
            <ac:picMk id="2" creationId="{70DFCFE2-24ED-318F-FA7D-177915BE7D8B}"/>
          </ac:picMkLst>
        </pc:picChg>
        <pc:picChg chg="add mod">
          <ac:chgData name="Palma, Andrea GIZ CL" userId="d6ef5dde-ad26-42e6-b35e-1acf78eaf460" providerId="ADAL" clId="{DB896941-BCF8-4719-B0FE-A467C1676626}" dt="2024-11-01T10:12:42.637" v="355" actId="1036"/>
          <ac:picMkLst>
            <pc:docMk/>
            <pc:sldMk cId="1370651234" sldId="4330"/>
            <ac:picMk id="2" creationId="{C9B45C2C-F3CB-77FC-3B32-1168E65C9634}"/>
          </ac:picMkLst>
        </pc:picChg>
        <pc:picChg chg="del">
          <ac:chgData name="Palma, Andrea GIZ CL" userId="d6ef5dde-ad26-42e6-b35e-1acf78eaf460" providerId="ADAL" clId="{DB896941-BCF8-4719-B0FE-A467C1676626}" dt="2024-10-22T15:30:30.271" v="300" actId="478"/>
          <ac:picMkLst>
            <pc:docMk/>
            <pc:sldMk cId="1370651234" sldId="4330"/>
            <ac:picMk id="3" creationId="{6A9434D4-0FB1-F7EF-C736-01BC7A2B46C8}"/>
          </ac:picMkLst>
        </pc:picChg>
        <pc:picChg chg="add mod">
          <ac:chgData name="Palma, Andrea GIZ CL" userId="d6ef5dde-ad26-42e6-b35e-1acf78eaf460" providerId="ADAL" clId="{DB896941-BCF8-4719-B0FE-A467C1676626}" dt="2024-11-01T10:12:42.637" v="355" actId="1036"/>
          <ac:picMkLst>
            <pc:docMk/>
            <pc:sldMk cId="1370651234" sldId="4330"/>
            <ac:picMk id="3" creationId="{F8BBE076-A38B-2D2E-010D-814DE4D4F074}"/>
          </ac:picMkLst>
        </pc:picChg>
        <pc:picChg chg="del">
          <ac:chgData name="Palma, Andrea GIZ CL" userId="d6ef5dde-ad26-42e6-b35e-1acf78eaf460" providerId="ADAL" clId="{DB896941-BCF8-4719-B0FE-A467C1676626}" dt="2024-10-22T15:30:30.271" v="300" actId="478"/>
          <ac:picMkLst>
            <pc:docMk/>
            <pc:sldMk cId="1370651234" sldId="4330"/>
            <ac:picMk id="6" creationId="{53D9323F-CF8C-9BB7-03EA-264B48DA5045}"/>
          </ac:picMkLst>
        </pc:picChg>
        <pc:picChg chg="del">
          <ac:chgData name="Palma, Andrea GIZ CL" userId="d6ef5dde-ad26-42e6-b35e-1acf78eaf460" providerId="ADAL" clId="{DB896941-BCF8-4719-B0FE-A467C1676626}" dt="2024-10-22T15:30:30.271" v="300" actId="478"/>
          <ac:picMkLst>
            <pc:docMk/>
            <pc:sldMk cId="1370651234" sldId="4330"/>
            <ac:picMk id="7" creationId="{0E57C477-AB11-E5A6-3437-033534E165E6}"/>
          </ac:picMkLst>
        </pc:picChg>
        <pc:picChg chg="add del mod">
          <ac:chgData name="Palma, Andrea GIZ CL" userId="d6ef5dde-ad26-42e6-b35e-1acf78eaf460" providerId="ADAL" clId="{DB896941-BCF8-4719-B0FE-A467C1676626}" dt="2024-10-22T15:39:59.567" v="311" actId="478"/>
          <ac:picMkLst>
            <pc:docMk/>
            <pc:sldMk cId="1370651234" sldId="4330"/>
            <ac:picMk id="8" creationId="{0F177CB8-9574-D8B8-A1A7-B505E61F48AF}"/>
          </ac:picMkLst>
        </pc:picChg>
        <pc:picChg chg="add del mod">
          <ac:chgData name="Palma, Andrea GIZ CL" userId="d6ef5dde-ad26-42e6-b35e-1acf78eaf460" providerId="ADAL" clId="{DB896941-BCF8-4719-B0FE-A467C1676626}" dt="2024-10-22T15:39:59.567" v="311" actId="478"/>
          <ac:picMkLst>
            <pc:docMk/>
            <pc:sldMk cId="1370651234" sldId="4330"/>
            <ac:picMk id="10" creationId="{5D838E64-36BF-1D72-3289-05F8C6CF7403}"/>
          </ac:picMkLst>
        </pc:picChg>
        <pc:picChg chg="add del mod">
          <ac:chgData name="Palma, Andrea GIZ CL" userId="d6ef5dde-ad26-42e6-b35e-1acf78eaf460" providerId="ADAL" clId="{DB896941-BCF8-4719-B0FE-A467C1676626}" dt="2024-10-22T15:39:59.567" v="311" actId="478"/>
          <ac:picMkLst>
            <pc:docMk/>
            <pc:sldMk cId="1370651234" sldId="4330"/>
            <ac:picMk id="11" creationId="{F8697BD1-08E8-F48A-0A93-31A8EE76A596}"/>
          </ac:picMkLst>
        </pc:picChg>
        <pc:picChg chg="add del mod">
          <ac:chgData name="Palma, Andrea GIZ CL" userId="d6ef5dde-ad26-42e6-b35e-1acf78eaf460" providerId="ADAL" clId="{DB896941-BCF8-4719-B0FE-A467C1676626}" dt="2024-10-22T15:39:59.567" v="311" actId="478"/>
          <ac:picMkLst>
            <pc:docMk/>
            <pc:sldMk cId="1370651234" sldId="4330"/>
            <ac:picMk id="15" creationId="{B1EE48DC-4632-4D20-12C8-2A4E8DADCF9A}"/>
          </ac:picMkLst>
        </pc:picChg>
        <pc:picChg chg="add del mod">
          <ac:chgData name="Palma, Andrea GIZ CL" userId="d6ef5dde-ad26-42e6-b35e-1acf78eaf460" providerId="ADAL" clId="{DB896941-BCF8-4719-B0FE-A467C1676626}" dt="2024-10-22T15:39:59.567" v="311" actId="478"/>
          <ac:picMkLst>
            <pc:docMk/>
            <pc:sldMk cId="1370651234" sldId="4330"/>
            <ac:picMk id="17" creationId="{EA33B572-73CB-8D0B-9701-9A38B094A633}"/>
          </ac:picMkLst>
        </pc:picChg>
        <pc:picChg chg="add del mod">
          <ac:chgData name="Palma, Andrea GIZ CL" userId="d6ef5dde-ad26-42e6-b35e-1acf78eaf460" providerId="ADAL" clId="{DB896941-BCF8-4719-B0FE-A467C1676626}" dt="2024-10-22T15:39:59.567" v="311" actId="478"/>
          <ac:picMkLst>
            <pc:docMk/>
            <pc:sldMk cId="1370651234" sldId="4330"/>
            <ac:picMk id="18" creationId="{2C632BC5-92B0-C515-7387-4E795CCEF30C}"/>
          </ac:picMkLst>
        </pc:picChg>
        <pc:picChg chg="add mod ord">
          <ac:chgData name="Palma, Andrea GIZ CL" userId="d6ef5dde-ad26-42e6-b35e-1acf78eaf460" providerId="ADAL" clId="{DB896941-BCF8-4719-B0FE-A467C1676626}" dt="2024-11-01T10:12:42.637" v="355" actId="1036"/>
          <ac:picMkLst>
            <pc:docMk/>
            <pc:sldMk cId="1370651234" sldId="4330"/>
            <ac:picMk id="21" creationId="{459DBD80-DF7D-2418-2434-2F6DAFA92C51}"/>
          </ac:picMkLst>
        </pc:picChg>
        <pc:picChg chg="add mod">
          <ac:chgData name="Palma, Andrea GIZ CL" userId="d6ef5dde-ad26-42e6-b35e-1acf78eaf460" providerId="ADAL" clId="{DB896941-BCF8-4719-B0FE-A467C1676626}" dt="2024-11-01T10:10:56.308" v="323" actId="1076"/>
          <ac:picMkLst>
            <pc:docMk/>
            <pc:sldMk cId="1370651234" sldId="4330"/>
            <ac:picMk id="23" creationId="{283DD488-85CB-BCB4-8EDB-DA8464C09D45}"/>
          </ac:picMkLst>
        </pc:picChg>
        <pc:picChg chg="add mod">
          <ac:chgData name="Palma, Andrea GIZ CL" userId="d6ef5dde-ad26-42e6-b35e-1acf78eaf460" providerId="ADAL" clId="{DB896941-BCF8-4719-B0FE-A467C1676626}" dt="2024-11-01T10:11:39.063" v="332" actId="1076"/>
          <ac:picMkLst>
            <pc:docMk/>
            <pc:sldMk cId="1370651234" sldId="4330"/>
            <ac:picMk id="24" creationId="{6EA10A20-F6EB-7236-A6C8-C8C992094544}"/>
          </ac:picMkLst>
        </pc:picChg>
        <pc:picChg chg="add mod">
          <ac:chgData name="Palma, Andrea GIZ CL" userId="d6ef5dde-ad26-42e6-b35e-1acf78eaf460" providerId="ADAL" clId="{DB896941-BCF8-4719-B0FE-A467C1676626}" dt="2024-11-01T10:11:39.063" v="332" actId="1076"/>
          <ac:picMkLst>
            <pc:docMk/>
            <pc:sldMk cId="1370651234" sldId="4330"/>
            <ac:picMk id="27" creationId="{C2E3233B-DA47-7B95-24AE-2CB1C953A9C4}"/>
          </ac:picMkLst>
        </pc:picChg>
        <pc:picChg chg="del">
          <ac:chgData name="Palma, Andrea GIZ CL" userId="d6ef5dde-ad26-42e6-b35e-1acf78eaf460" providerId="ADAL" clId="{DB896941-BCF8-4719-B0FE-A467C1676626}" dt="2024-10-22T15:30:30.271" v="300" actId="478"/>
          <ac:picMkLst>
            <pc:docMk/>
            <pc:sldMk cId="1370651234" sldId="4330"/>
            <ac:picMk id="30" creationId="{85921520-DBBE-CB3F-BC4B-4C28236A9CEB}"/>
          </ac:picMkLst>
        </pc:picChg>
        <pc:picChg chg="del">
          <ac:chgData name="Palma, Andrea GIZ CL" userId="d6ef5dde-ad26-42e6-b35e-1acf78eaf460" providerId="ADAL" clId="{DB896941-BCF8-4719-B0FE-A467C1676626}" dt="2024-10-22T15:30:30.271" v="300" actId="478"/>
          <ac:picMkLst>
            <pc:docMk/>
            <pc:sldMk cId="1370651234" sldId="4330"/>
            <ac:picMk id="33" creationId="{3DF462F2-FCF0-A5CB-C01A-94A0E4A086C3}"/>
          </ac:picMkLst>
        </pc:picChg>
        <pc:picChg chg="del">
          <ac:chgData name="Palma, Andrea GIZ CL" userId="d6ef5dde-ad26-42e6-b35e-1acf78eaf460" providerId="ADAL" clId="{DB896941-BCF8-4719-B0FE-A467C1676626}" dt="2024-10-22T15:30:30.271" v="300" actId="478"/>
          <ac:picMkLst>
            <pc:docMk/>
            <pc:sldMk cId="1370651234" sldId="4330"/>
            <ac:picMk id="37" creationId="{4D4ECD94-E1E0-709A-10AE-1CA7AF606CAF}"/>
          </ac:picMkLst>
        </pc:picChg>
        <pc:picChg chg="del">
          <ac:chgData name="Palma, Andrea GIZ CL" userId="d6ef5dde-ad26-42e6-b35e-1acf78eaf460" providerId="ADAL" clId="{DB896941-BCF8-4719-B0FE-A467C1676626}" dt="2024-10-22T15:30:30.271" v="300" actId="478"/>
          <ac:picMkLst>
            <pc:docMk/>
            <pc:sldMk cId="1370651234" sldId="4330"/>
            <ac:picMk id="38" creationId="{00654928-1454-B00A-FF1B-73B81DE902BF}"/>
          </ac:picMkLst>
        </pc:picChg>
        <pc:picChg chg="add mod">
          <ac:chgData name="Palma, Andrea GIZ CL" userId="d6ef5dde-ad26-42e6-b35e-1acf78eaf460" providerId="ADAL" clId="{DB896941-BCF8-4719-B0FE-A467C1676626}" dt="2024-11-01T10:11:39.063" v="332" actId="1076"/>
          <ac:picMkLst>
            <pc:docMk/>
            <pc:sldMk cId="1370651234" sldId="4330"/>
            <ac:picMk id="41" creationId="{E04653A1-50FD-F3D4-666F-B94E52E2E403}"/>
          </ac:picMkLst>
        </pc:picChg>
        <pc:picChg chg="add mod">
          <ac:chgData name="Palma, Andrea GIZ CL" userId="d6ef5dde-ad26-42e6-b35e-1acf78eaf460" providerId="ADAL" clId="{DB896941-BCF8-4719-B0FE-A467C1676626}" dt="2024-11-01T10:12:42.637" v="355" actId="1036"/>
          <ac:picMkLst>
            <pc:docMk/>
            <pc:sldMk cId="1370651234" sldId="4330"/>
            <ac:picMk id="42" creationId="{E7E52262-3C79-6A98-AAD2-0013FC9CDD03}"/>
          </ac:picMkLst>
        </pc:picChg>
      </pc:sldChg>
      <pc:sldChg chg="new mod modClrScheme chgLayout">
        <pc:chgData name="Palma, Andrea GIZ CL" userId="d6ef5dde-ad26-42e6-b35e-1acf78eaf460" providerId="ADAL" clId="{DB896941-BCF8-4719-B0FE-A467C1676626}" dt="2024-11-01T10:23:32.765" v="502" actId="700"/>
        <pc:sldMkLst>
          <pc:docMk/>
          <pc:sldMk cId="2575245114" sldId="4331"/>
        </pc:sldMkLst>
      </pc:sldChg>
      <pc:sldChg chg="modSp new mod modClrScheme chgLayout">
        <pc:chgData name="Palma, Andrea GIZ CL" userId="d6ef5dde-ad26-42e6-b35e-1acf78eaf460" providerId="ADAL" clId="{DB896941-BCF8-4719-B0FE-A467C1676626}" dt="2024-11-01T10:24:34.836" v="507" actId="700"/>
        <pc:sldMkLst>
          <pc:docMk/>
          <pc:sldMk cId="2005175983" sldId="4332"/>
        </pc:sldMkLst>
        <pc:spChg chg="mod ord">
          <ac:chgData name="Palma, Andrea GIZ CL" userId="d6ef5dde-ad26-42e6-b35e-1acf78eaf460" providerId="ADAL" clId="{DB896941-BCF8-4719-B0FE-A467C1676626}" dt="2024-11-01T10:24:34.836" v="507" actId="700"/>
          <ac:spMkLst>
            <pc:docMk/>
            <pc:sldMk cId="2005175983" sldId="4332"/>
            <ac:spMk id="2" creationId="{F6EFB84B-5D3B-A87F-909C-C9DACB89EC63}"/>
          </ac:spMkLst>
        </pc:spChg>
      </pc:sldChg>
      <pc:sldChg chg="modSp new mod modClrScheme chgLayout">
        <pc:chgData name="Palma, Andrea GIZ CL" userId="d6ef5dde-ad26-42e6-b35e-1acf78eaf460" providerId="ADAL" clId="{DB896941-BCF8-4719-B0FE-A467C1676626}" dt="2024-11-01T10:26:02.231" v="517" actId="700"/>
        <pc:sldMkLst>
          <pc:docMk/>
          <pc:sldMk cId="4109656053" sldId="4333"/>
        </pc:sldMkLst>
        <pc:spChg chg="mod ord">
          <ac:chgData name="Palma, Andrea GIZ CL" userId="d6ef5dde-ad26-42e6-b35e-1acf78eaf460" providerId="ADAL" clId="{DB896941-BCF8-4719-B0FE-A467C1676626}" dt="2024-11-01T10:26:02.231" v="517" actId="700"/>
          <ac:spMkLst>
            <pc:docMk/>
            <pc:sldMk cId="4109656053" sldId="4333"/>
            <ac:spMk id="2" creationId="{931FB3FD-11FC-59A6-4C5F-ABB69A93B50F}"/>
          </ac:spMkLst>
        </pc:spChg>
        <pc:spChg chg="mod ord">
          <ac:chgData name="Palma, Andrea GIZ CL" userId="d6ef5dde-ad26-42e6-b35e-1acf78eaf460" providerId="ADAL" clId="{DB896941-BCF8-4719-B0FE-A467C1676626}" dt="2024-11-01T10:26:02.231" v="517" actId="700"/>
          <ac:spMkLst>
            <pc:docMk/>
            <pc:sldMk cId="4109656053" sldId="4333"/>
            <ac:spMk id="3" creationId="{63CABF76-9960-52F5-D8AF-F2A64BE9035B}"/>
          </ac:spMkLst>
        </pc:spChg>
      </pc:sldChg>
      <pc:sldChg chg="modSp new mod modClrScheme chgLayout">
        <pc:chgData name="Palma, Andrea GIZ CL" userId="d6ef5dde-ad26-42e6-b35e-1acf78eaf460" providerId="ADAL" clId="{DB896941-BCF8-4719-B0FE-A467C1676626}" dt="2024-11-01T10:26:58.324" v="526" actId="700"/>
        <pc:sldMkLst>
          <pc:docMk/>
          <pc:sldMk cId="2394787505" sldId="4334"/>
        </pc:sldMkLst>
        <pc:spChg chg="mod ord">
          <ac:chgData name="Palma, Andrea GIZ CL" userId="d6ef5dde-ad26-42e6-b35e-1acf78eaf460" providerId="ADAL" clId="{DB896941-BCF8-4719-B0FE-A467C1676626}" dt="2024-11-01T10:26:58.324" v="526" actId="700"/>
          <ac:spMkLst>
            <pc:docMk/>
            <pc:sldMk cId="2394787505" sldId="4334"/>
            <ac:spMk id="2" creationId="{AC8796D2-64A9-E1E4-F1E0-C98EA833E875}"/>
          </ac:spMkLst>
        </pc:spChg>
        <pc:spChg chg="mod ord">
          <ac:chgData name="Palma, Andrea GIZ CL" userId="d6ef5dde-ad26-42e6-b35e-1acf78eaf460" providerId="ADAL" clId="{DB896941-BCF8-4719-B0FE-A467C1676626}" dt="2024-11-01T10:26:58.324" v="526" actId="700"/>
          <ac:spMkLst>
            <pc:docMk/>
            <pc:sldMk cId="2394787505" sldId="4334"/>
            <ac:spMk id="3" creationId="{74FAB54A-633A-4B0D-8402-2DECB01CB49A}"/>
          </ac:spMkLst>
        </pc:spChg>
      </pc:sldChg>
      <pc:sldChg chg="modSp new mod modClrScheme chgLayout">
        <pc:chgData name="Palma, Andrea GIZ CL" userId="d6ef5dde-ad26-42e6-b35e-1acf78eaf460" providerId="ADAL" clId="{DB896941-BCF8-4719-B0FE-A467C1676626}" dt="2024-11-01T10:27:43.344" v="531" actId="700"/>
        <pc:sldMkLst>
          <pc:docMk/>
          <pc:sldMk cId="3144014012" sldId="4335"/>
        </pc:sldMkLst>
        <pc:spChg chg="mod ord">
          <ac:chgData name="Palma, Andrea GIZ CL" userId="d6ef5dde-ad26-42e6-b35e-1acf78eaf460" providerId="ADAL" clId="{DB896941-BCF8-4719-B0FE-A467C1676626}" dt="2024-11-01T10:27:43.344" v="531" actId="700"/>
          <ac:spMkLst>
            <pc:docMk/>
            <pc:sldMk cId="3144014012" sldId="4335"/>
            <ac:spMk id="2" creationId="{14526820-4E9C-8B0D-E03B-724452EBD7C1}"/>
          </ac:spMkLst>
        </pc:spChg>
        <pc:spChg chg="mod ord">
          <ac:chgData name="Palma, Andrea GIZ CL" userId="d6ef5dde-ad26-42e6-b35e-1acf78eaf460" providerId="ADAL" clId="{DB896941-BCF8-4719-B0FE-A467C1676626}" dt="2024-11-01T10:27:43.344" v="531" actId="700"/>
          <ac:spMkLst>
            <pc:docMk/>
            <pc:sldMk cId="3144014012" sldId="4335"/>
            <ac:spMk id="3" creationId="{C1659C2F-51C2-AAF0-3008-3765CCC5931A}"/>
          </ac:spMkLst>
        </pc:spChg>
      </pc:sldChg>
      <pc:sldChg chg="modSp new mod modClrScheme chgLayout">
        <pc:chgData name="Palma, Andrea GIZ CL" userId="d6ef5dde-ad26-42e6-b35e-1acf78eaf460" providerId="ADAL" clId="{DB896941-BCF8-4719-B0FE-A467C1676626}" dt="2024-11-01T10:28:36.717" v="538" actId="700"/>
        <pc:sldMkLst>
          <pc:docMk/>
          <pc:sldMk cId="1921083740" sldId="4336"/>
        </pc:sldMkLst>
        <pc:spChg chg="mod ord">
          <ac:chgData name="Palma, Andrea GIZ CL" userId="d6ef5dde-ad26-42e6-b35e-1acf78eaf460" providerId="ADAL" clId="{DB896941-BCF8-4719-B0FE-A467C1676626}" dt="2024-11-01T10:28:36.717" v="538" actId="700"/>
          <ac:spMkLst>
            <pc:docMk/>
            <pc:sldMk cId="1921083740" sldId="4336"/>
            <ac:spMk id="2" creationId="{D9862587-2F3E-FD2A-49EC-0BB8A8E66131}"/>
          </ac:spMkLst>
        </pc:spChg>
        <pc:spChg chg="mod ord">
          <ac:chgData name="Palma, Andrea GIZ CL" userId="d6ef5dde-ad26-42e6-b35e-1acf78eaf460" providerId="ADAL" clId="{DB896941-BCF8-4719-B0FE-A467C1676626}" dt="2024-11-01T10:28:36.717" v="538" actId="700"/>
          <ac:spMkLst>
            <pc:docMk/>
            <pc:sldMk cId="1921083740" sldId="4336"/>
            <ac:spMk id="3" creationId="{4A60C0B5-6968-DBB3-7886-9E50EFB37799}"/>
          </ac:spMkLst>
        </pc:spChg>
      </pc:sldChg>
      <pc:sldChg chg="modSp new mod modClrScheme chgLayout">
        <pc:chgData name="Palma, Andrea GIZ CL" userId="d6ef5dde-ad26-42e6-b35e-1acf78eaf460" providerId="ADAL" clId="{DB896941-BCF8-4719-B0FE-A467C1676626}" dt="2024-11-01T10:29:18.012" v="543" actId="700"/>
        <pc:sldMkLst>
          <pc:docMk/>
          <pc:sldMk cId="4169787162" sldId="4337"/>
        </pc:sldMkLst>
        <pc:spChg chg="mod ord">
          <ac:chgData name="Palma, Andrea GIZ CL" userId="d6ef5dde-ad26-42e6-b35e-1acf78eaf460" providerId="ADAL" clId="{DB896941-BCF8-4719-B0FE-A467C1676626}" dt="2024-11-01T10:29:18.012" v="543" actId="700"/>
          <ac:spMkLst>
            <pc:docMk/>
            <pc:sldMk cId="4169787162" sldId="4337"/>
            <ac:spMk id="2" creationId="{CE7AFBA2-D61E-BEF6-9019-F032381591BD}"/>
          </ac:spMkLst>
        </pc:spChg>
        <pc:spChg chg="mod ord">
          <ac:chgData name="Palma, Andrea GIZ CL" userId="d6ef5dde-ad26-42e6-b35e-1acf78eaf460" providerId="ADAL" clId="{DB896941-BCF8-4719-B0FE-A467C1676626}" dt="2024-11-01T10:29:18.012" v="543" actId="700"/>
          <ac:spMkLst>
            <pc:docMk/>
            <pc:sldMk cId="4169787162" sldId="4337"/>
            <ac:spMk id="3" creationId="{B3D03EC3-799D-4F04-3C5E-5F2B9AB0E67A}"/>
          </ac:spMkLst>
        </pc:spChg>
      </pc:sldChg>
      <pc:sldMasterChg chg="addSldLayout modSldLayout sldLayoutOrd">
        <pc:chgData name="Palma, Andrea GIZ CL" userId="d6ef5dde-ad26-42e6-b35e-1acf78eaf460" providerId="ADAL" clId="{DB896941-BCF8-4719-B0FE-A467C1676626}" dt="2024-11-01T10:29:34.903" v="545" actId="20578"/>
        <pc:sldMasterMkLst>
          <pc:docMk/>
          <pc:sldMasterMk cId="299314698" sldId="2147483648"/>
        </pc:sldMasterMkLst>
        <pc:sldLayoutChg chg="addSp delSp modSp mod">
          <pc:chgData name="Palma, Andrea GIZ CL" userId="d6ef5dde-ad26-42e6-b35e-1acf78eaf460" providerId="ADAL" clId="{DB896941-BCF8-4719-B0FE-A467C1676626}" dt="2024-11-01T10:18:26.283" v="386"/>
          <pc:sldLayoutMkLst>
            <pc:docMk/>
            <pc:sldMasterMk cId="299314698" sldId="2147483648"/>
            <pc:sldLayoutMk cId="739786401" sldId="2147483649"/>
          </pc:sldLayoutMkLst>
          <pc:spChg chg="add mod">
            <ac:chgData name="Palma, Andrea GIZ CL" userId="d6ef5dde-ad26-42e6-b35e-1acf78eaf460" providerId="ADAL" clId="{DB896941-BCF8-4719-B0FE-A467C1676626}" dt="2024-11-01T10:15:57.875" v="377"/>
            <ac:spMkLst>
              <pc:docMk/>
              <pc:sldMasterMk cId="299314698" sldId="2147483648"/>
              <pc:sldLayoutMk cId="739786401" sldId="2147483649"/>
              <ac:spMk id="2" creationId="{2F37BD41-7EA0-CE97-7469-DC3B38B12C3B}"/>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3" creationId="{6A645A6E-97F8-AD91-9C82-6954EE2FE6AA}"/>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4" creationId="{7B382772-7E20-8B24-1FD9-5F3E815B177C}"/>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5" creationId="{8FF40001-92F4-9EC3-E8D6-4DBCDF8E0F35}"/>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6" creationId="{668F0B36-3A4B-8D29-0F5D-8C3231853E89}"/>
            </ac:spMkLst>
          </pc:spChg>
          <pc:spChg chg="del">
            <ac:chgData name="Palma, Andrea GIZ CL" userId="d6ef5dde-ad26-42e6-b35e-1acf78eaf460" providerId="ADAL" clId="{DB896941-BCF8-4719-B0FE-A467C1676626}" dt="2024-11-01T10:15:56.372" v="376" actId="478"/>
            <ac:spMkLst>
              <pc:docMk/>
              <pc:sldMasterMk cId="299314698" sldId="2147483648"/>
              <pc:sldLayoutMk cId="739786401" sldId="2147483649"/>
              <ac:spMk id="7" creationId="{24B92995-E18B-4227-B0DD-BFDDD3F61A1F}"/>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8" creationId="{8ED36839-2DD6-6BFF-A656-45E8F069C81F}"/>
            </ac:spMkLst>
          </pc:spChg>
          <pc:spChg chg="del">
            <ac:chgData name="Palma, Andrea GIZ CL" userId="d6ef5dde-ad26-42e6-b35e-1acf78eaf460" providerId="ADAL" clId="{DB896941-BCF8-4719-B0FE-A467C1676626}" dt="2024-11-01T10:15:56.372" v="376" actId="478"/>
            <ac:spMkLst>
              <pc:docMk/>
              <pc:sldMasterMk cId="299314698" sldId="2147483648"/>
              <pc:sldLayoutMk cId="739786401" sldId="2147483649"/>
              <ac:spMk id="9" creationId="{3FFEAEA6-7D21-450F-9C48-044D9B75A497}"/>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10" creationId="{B71D1AF5-B070-7061-304C-271327056EC1}"/>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11" creationId="{8B521E66-1B35-FD68-5C72-D9BC77A49992}"/>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14" creationId="{420EDC4B-E5A5-9265-AEDF-B5F548864599}"/>
            </ac:spMkLst>
          </pc:spChg>
          <pc:spChg chg="add del mod">
            <ac:chgData name="Palma, Andrea GIZ CL" userId="d6ef5dde-ad26-42e6-b35e-1acf78eaf460" providerId="ADAL" clId="{DB896941-BCF8-4719-B0FE-A467C1676626}" dt="2024-11-01T10:18:25.145" v="385" actId="478"/>
            <ac:spMkLst>
              <pc:docMk/>
              <pc:sldMasterMk cId="299314698" sldId="2147483648"/>
              <pc:sldLayoutMk cId="739786401" sldId="2147483649"/>
              <ac:spMk id="17" creationId="{3ADCD2B5-8F35-01F1-2C5B-58EEB9CF7BBA}"/>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18" creationId="{CF9C263B-932E-3AF7-D4A0-FB123F300A59}"/>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19" creationId="{CFA4F3B6-7AE0-EDD6-0986-81C090E8F54E}"/>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20" creationId="{A21FB934-D8E4-7218-EFF1-9D0B954132FA}"/>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21" creationId="{6A91AD06-0104-9C95-52F7-0CE06C66CF33}"/>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22" creationId="{954AFD6B-AA63-9995-811E-09744137D61A}"/>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23" creationId="{ED79807C-4B1A-1405-1A21-1FF508ABB7F2}"/>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24" creationId="{5F4CE89B-A66B-651F-F94A-D84305922372}"/>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25" creationId="{E9ACB413-AC29-DBC9-EC2C-1C2AF56D67ED}"/>
            </ac:spMkLst>
          </pc:spChg>
          <pc:spChg chg="add mod">
            <ac:chgData name="Palma, Andrea GIZ CL" userId="d6ef5dde-ad26-42e6-b35e-1acf78eaf460" providerId="ADAL" clId="{DB896941-BCF8-4719-B0FE-A467C1676626}" dt="2024-11-01T10:18:16.635" v="383"/>
            <ac:spMkLst>
              <pc:docMk/>
              <pc:sldMasterMk cId="299314698" sldId="2147483648"/>
              <pc:sldLayoutMk cId="739786401" sldId="2147483649"/>
              <ac:spMk id="27" creationId="{AC751DFB-4A2A-4701-5348-90A3292487EE}"/>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28" creationId="{37A1CA93-F8E6-C398-7AEB-53D0BE4DCC95}"/>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29" creationId="{CEC820DA-836B-6588-BC68-BB820FBE70A6}"/>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30" creationId="{CE6C5480-1672-94FF-9920-1A1EDCE90CAE}"/>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31" creationId="{33E3BB95-6E86-0E3A-9A9B-772F559BA0FC}"/>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32" creationId="{19E65605-3C82-88D4-154A-17CE2268A1D3}"/>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33" creationId="{EF29EF30-CD48-661F-D903-103981153523}"/>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34" creationId="{C565BC0D-2868-2D85-8B30-3D4D68DAB336}"/>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35" creationId="{C2C35196-3861-733F-D42B-0B75AA494FA2}"/>
            </ac:spMkLst>
          </pc:spChg>
          <pc:spChg chg="add mod">
            <ac:chgData name="Palma, Andrea GIZ CL" userId="d6ef5dde-ad26-42e6-b35e-1acf78eaf460" providerId="ADAL" clId="{DB896941-BCF8-4719-B0FE-A467C1676626}" dt="2024-11-01T10:18:26.283" v="386"/>
            <ac:spMkLst>
              <pc:docMk/>
              <pc:sldMasterMk cId="299314698" sldId="2147483648"/>
              <pc:sldLayoutMk cId="739786401" sldId="2147483649"/>
              <ac:spMk id="37" creationId="{391EFD2D-9A6A-838D-1C9E-0DB78C9A7607}"/>
            </ac:spMkLst>
          </pc:spChg>
          <pc:grpChg chg="add del">
            <ac:chgData name="Palma, Andrea GIZ CL" userId="d6ef5dde-ad26-42e6-b35e-1acf78eaf460" providerId="ADAL" clId="{DB896941-BCF8-4719-B0FE-A467C1676626}" dt="2024-11-01T10:18:19.101" v="384" actId="478"/>
            <ac:grpSpMkLst>
              <pc:docMk/>
              <pc:sldMasterMk cId="299314698" sldId="2147483648"/>
              <pc:sldLayoutMk cId="739786401" sldId="2147483649"/>
              <ac:grpSpMk id="15" creationId="{259F07D8-8C01-49F5-B4B3-955F5217A864}"/>
            </ac:grpSpMkLst>
          </pc:grpChg>
          <pc:picChg chg="add del mod">
            <ac:chgData name="Palma, Andrea GIZ CL" userId="d6ef5dde-ad26-42e6-b35e-1acf78eaf460" providerId="ADAL" clId="{DB896941-BCF8-4719-B0FE-A467C1676626}" dt="2024-11-01T10:18:25.145" v="385" actId="478"/>
            <ac:picMkLst>
              <pc:docMk/>
              <pc:sldMasterMk cId="299314698" sldId="2147483648"/>
              <pc:sldLayoutMk cId="739786401" sldId="2147483649"/>
              <ac:picMk id="16" creationId="{26203DF4-F1C2-0487-FC33-CB70C29CF388}"/>
            </ac:picMkLst>
          </pc:picChg>
          <pc:picChg chg="add mod">
            <ac:chgData name="Palma, Andrea GIZ CL" userId="d6ef5dde-ad26-42e6-b35e-1acf78eaf460" providerId="ADAL" clId="{DB896941-BCF8-4719-B0FE-A467C1676626}" dt="2024-11-01T10:18:16.635" v="383"/>
            <ac:picMkLst>
              <pc:docMk/>
              <pc:sldMasterMk cId="299314698" sldId="2147483648"/>
              <pc:sldLayoutMk cId="739786401" sldId="2147483649"/>
              <ac:picMk id="26" creationId="{D43C9953-78E3-0D6D-8584-00B8D5428E76}"/>
            </ac:picMkLst>
          </pc:picChg>
          <pc:picChg chg="add mod">
            <ac:chgData name="Palma, Andrea GIZ CL" userId="d6ef5dde-ad26-42e6-b35e-1acf78eaf460" providerId="ADAL" clId="{DB896941-BCF8-4719-B0FE-A467C1676626}" dt="2024-11-01T10:18:26.283" v="386"/>
            <ac:picMkLst>
              <pc:docMk/>
              <pc:sldMasterMk cId="299314698" sldId="2147483648"/>
              <pc:sldLayoutMk cId="739786401" sldId="2147483649"/>
              <ac:picMk id="36" creationId="{2413EDC0-4E69-9AC8-34E5-D828BBF6F5DD}"/>
            </ac:picMkLst>
          </pc:picChg>
        </pc:sldLayoutChg>
        <pc:sldLayoutChg chg="addSp delSp modSp mod">
          <pc:chgData name="Palma, Andrea GIZ CL" userId="d6ef5dde-ad26-42e6-b35e-1acf78eaf460" providerId="ADAL" clId="{DB896941-BCF8-4719-B0FE-A467C1676626}" dt="2024-11-01T10:23:12.373" v="500"/>
          <pc:sldLayoutMkLst>
            <pc:docMk/>
            <pc:sldMasterMk cId="299314698" sldId="2147483648"/>
            <pc:sldLayoutMk cId="3015059646" sldId="2147483652"/>
          </pc:sldLayoutMkLst>
          <pc:spChg chg="add del">
            <ac:chgData name="Palma, Andrea GIZ CL" userId="d6ef5dde-ad26-42e6-b35e-1acf78eaf460" providerId="ADAL" clId="{DB896941-BCF8-4719-B0FE-A467C1676626}" dt="2024-11-01T10:23:11.341" v="499" actId="478"/>
            <ac:spMkLst>
              <pc:docMk/>
              <pc:sldMasterMk cId="299314698" sldId="2147483648"/>
              <pc:sldLayoutMk cId="3015059646" sldId="2147483652"/>
              <ac:spMk id="2" creationId="{F1EE6996-2410-4E36-B6E1-2035ABB4937E}"/>
            </ac:spMkLst>
          </pc:spChg>
          <pc:spChg chg="add del">
            <ac:chgData name="Palma, Andrea GIZ CL" userId="d6ef5dde-ad26-42e6-b35e-1acf78eaf460" providerId="ADAL" clId="{DB896941-BCF8-4719-B0FE-A467C1676626}" dt="2024-11-01T10:23:11.341" v="499" actId="478"/>
            <ac:spMkLst>
              <pc:docMk/>
              <pc:sldMasterMk cId="299314698" sldId="2147483648"/>
              <pc:sldLayoutMk cId="3015059646" sldId="2147483652"/>
              <ac:spMk id="3" creationId="{201BABB2-854E-4E3E-967A-E8EA3FBA1FC2}"/>
            </ac:spMkLst>
          </pc:spChg>
          <pc:spChg chg="add del">
            <ac:chgData name="Palma, Andrea GIZ CL" userId="d6ef5dde-ad26-42e6-b35e-1acf78eaf460" providerId="ADAL" clId="{DB896941-BCF8-4719-B0FE-A467C1676626}" dt="2024-11-01T10:23:11.341" v="499" actId="478"/>
            <ac:spMkLst>
              <pc:docMk/>
              <pc:sldMasterMk cId="299314698" sldId="2147483648"/>
              <pc:sldLayoutMk cId="3015059646" sldId="2147483652"/>
              <ac:spMk id="4" creationId="{3AA6D141-799B-4527-B000-D901EB1C6451}"/>
            </ac:spMkLst>
          </pc:spChg>
          <pc:spChg chg="add del">
            <ac:chgData name="Palma, Andrea GIZ CL" userId="d6ef5dde-ad26-42e6-b35e-1acf78eaf460" providerId="ADAL" clId="{DB896941-BCF8-4719-B0FE-A467C1676626}" dt="2024-11-01T10:23:11.341" v="499" actId="478"/>
            <ac:spMkLst>
              <pc:docMk/>
              <pc:sldMasterMk cId="299314698" sldId="2147483648"/>
              <pc:sldLayoutMk cId="3015059646" sldId="2147483652"/>
              <ac:spMk id="5" creationId="{C2ACB3CD-E125-4BF9-8DBE-17BBCD28CB16}"/>
            </ac:spMkLst>
          </pc:spChg>
          <pc:spChg chg="add del">
            <ac:chgData name="Palma, Andrea GIZ CL" userId="d6ef5dde-ad26-42e6-b35e-1acf78eaf460" providerId="ADAL" clId="{DB896941-BCF8-4719-B0FE-A467C1676626}" dt="2024-11-01T10:23:11.341" v="499" actId="478"/>
            <ac:spMkLst>
              <pc:docMk/>
              <pc:sldMasterMk cId="299314698" sldId="2147483648"/>
              <pc:sldLayoutMk cId="3015059646" sldId="2147483652"/>
              <ac:spMk id="7" creationId="{59634711-135B-4A53-BF19-6A768BFA8611}"/>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8" creationId="{69C9A508-DF87-FCDD-DBBE-CE7B7E68EE86}"/>
            </ac:spMkLst>
          </pc:spChg>
          <pc:spChg chg="add del">
            <ac:chgData name="Palma, Andrea GIZ CL" userId="d6ef5dde-ad26-42e6-b35e-1acf78eaf460" providerId="ADAL" clId="{DB896941-BCF8-4719-B0FE-A467C1676626}" dt="2024-11-01T10:23:11.341" v="499" actId="478"/>
            <ac:spMkLst>
              <pc:docMk/>
              <pc:sldMasterMk cId="299314698" sldId="2147483648"/>
              <pc:sldLayoutMk cId="3015059646" sldId="2147483652"/>
              <ac:spMk id="9" creationId="{D287335C-4E0C-4364-8E9B-F81B1341C1F8}"/>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10" creationId="{8E853384-36B0-DB9B-DCB0-58C79C757AB7}"/>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11" creationId="{BA456F89-2DFD-2C89-27EC-2B8443E41974}"/>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15" creationId="{06F0B061-5EBC-66BC-779D-C30C4C4DA4DE}"/>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16" creationId="{BB498923-ABC9-C328-9F9C-CEC19157D872}"/>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17" creationId="{9E2B171A-0990-F57B-A394-65DFC236904B}"/>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18" creationId="{FD6381FD-9822-F421-F088-5B0E953DF311}"/>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19" creationId="{C2DB1C5C-C594-2FB7-2BE9-DADC9EE54A5B}"/>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0" creationId="{D7881D71-F2E5-2CEB-F5D4-40B6107088D2}"/>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1" creationId="{D876E9FA-5DA8-0B01-0174-DDEED23046EA}"/>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2" creationId="{9D61B090-9C3B-DF3F-470B-4DBBC3B587C1}"/>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3" creationId="{28C45A20-0196-4DA5-B22C-14A16DE0B695}"/>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4" creationId="{DCF65594-062C-C9BA-5B53-9256E75A5308}"/>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5" creationId="{0B188CDD-F92E-7DF3-F12D-A906E1258B39}"/>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6" creationId="{61B3CD25-F39F-3333-F362-C6A97CF7646C}"/>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7" creationId="{06E337C3-7EDC-95E0-796E-5FEB082BB394}"/>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8" creationId="{408F40DA-05CB-9FE9-37C2-7AD7DB88202C}"/>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29" creationId="{9BE0B505-C405-E5E5-0DDE-9AEA7A0D6D0B}"/>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30" creationId="{683EA700-8CFF-E242-31CB-62176AEAF891}"/>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31" creationId="{29253A26-2E33-C2EB-407F-2D54C699CB72}"/>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32" creationId="{94F1958F-4624-6410-F913-BECA927B2A43}"/>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33" creationId="{4DCC37C8-C313-CE54-A03C-6C7CBCCADB00}"/>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34" creationId="{4C537F05-71AA-A81D-2840-48B8DDFEAA83}"/>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36" creationId="{6AA9FFEA-5088-6F2F-6994-FCBA4706D2D0}"/>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37" creationId="{F586D250-66B0-5B02-6257-39F4DE541EA3}"/>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38" creationId="{ECD3B88B-51C3-1950-9562-098C39DDB374}"/>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0" creationId="{4A2E5C9A-4546-F0F8-D589-188F352E8BAC}"/>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1" creationId="{C3CCC25A-A646-EF7A-1281-F9E2F2D6BD5D}"/>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2" creationId="{22B5F780-747C-2428-D067-367CC0908D37}"/>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4" creationId="{B49E73C0-C96D-D1F7-A6A0-95DEE30ABF15}"/>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5" creationId="{DDDC8D6C-3FC0-8C9E-A17B-EA022ADE6AD7}"/>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6" creationId="{CC60086A-6C12-BB25-7A3F-63306DD8DEA0}"/>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8" creationId="{CDDE82BB-684C-D224-E97A-CF93A756768D}"/>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49" creationId="{8BA73047-5CEF-ED4F-D51D-1E679EC4F7A4}"/>
            </ac:spMkLst>
          </pc:spChg>
          <pc:spChg chg="mod">
            <ac:chgData name="Palma, Andrea GIZ CL" userId="d6ef5dde-ad26-42e6-b35e-1acf78eaf460" providerId="ADAL" clId="{DB896941-BCF8-4719-B0FE-A467C1676626}" dt="2024-11-01T10:23:12.373" v="500"/>
            <ac:spMkLst>
              <pc:docMk/>
              <pc:sldMasterMk cId="299314698" sldId="2147483648"/>
              <pc:sldLayoutMk cId="3015059646" sldId="2147483652"/>
              <ac:spMk id="50" creationId="{B86BAB0B-18C1-2FBF-7B5B-0FABA5567A95}"/>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1" creationId="{4861BA3B-C7E2-50B0-8431-9046273D2AE0}"/>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2" creationId="{7F3D4472-3DDD-C348-843F-FAF2C47CD26B}"/>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3" creationId="{E703059C-9F30-F90F-68E4-25FBE0A8177C}"/>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4" creationId="{43408ACE-0033-A118-8E20-D96E86F9C974}"/>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5" creationId="{E81DB11D-038C-F5EC-323D-FF926911EBB3}"/>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6" creationId="{12F2B9A4-BD90-98B0-4FD5-8738275194E9}"/>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7" creationId="{296AFA96-88FE-F4D4-1603-D5949A295B4F}"/>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8" creationId="{502BB068-7974-F537-1FEE-0E5473FEACB3}"/>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59" creationId="{5FD2A4C0-2FA1-E6EC-C21A-019272E8184A}"/>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0" creationId="{D435A25E-9EE4-85D6-D62F-F6B8EB72295B}"/>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1" creationId="{85E05BEF-175A-C200-1767-F9AFD047E83A}"/>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2" creationId="{8743ED09-ABBC-92BC-8B4F-F2C4975A68C7}"/>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3" creationId="{16B11E07-A90A-3491-63A9-596F4E62E9AC}"/>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4" creationId="{0EF82671-B277-431D-AF76-2DF00E255537}"/>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5" creationId="{CCD8841B-9C79-8F05-9035-93874702BF3E}"/>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6" creationId="{00DDC7C1-8E93-6BB0-606E-4B4E2A2F4EEF}"/>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8" creationId="{170D794F-9238-C93A-08F8-DBB00CC94917}"/>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69" creationId="{A8E53763-7FA0-572A-439F-E3D134926201}"/>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70" creationId="{750916F0-1E80-3625-2834-04980AB40E09}"/>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71" creationId="{01E4EF26-E172-F675-4D4E-286FFB11EA9F}"/>
            </ac:spMkLst>
          </pc:spChg>
          <pc:spChg chg="add mod">
            <ac:chgData name="Palma, Andrea GIZ CL" userId="d6ef5dde-ad26-42e6-b35e-1acf78eaf460" providerId="ADAL" clId="{DB896941-BCF8-4719-B0FE-A467C1676626}" dt="2024-11-01T10:23:12.373" v="500"/>
            <ac:spMkLst>
              <pc:docMk/>
              <pc:sldMasterMk cId="299314698" sldId="2147483648"/>
              <pc:sldLayoutMk cId="3015059646" sldId="2147483652"/>
              <ac:spMk id="72" creationId="{E44AF95E-A852-F91E-8797-0AF555B9C446}"/>
            </ac:spMkLst>
          </pc:spChg>
          <pc:grpChg chg="add mod">
            <ac:chgData name="Palma, Andrea GIZ CL" userId="d6ef5dde-ad26-42e6-b35e-1acf78eaf460" providerId="ADAL" clId="{DB896941-BCF8-4719-B0FE-A467C1676626}" dt="2024-11-01T10:23:12.373" v="500"/>
            <ac:grpSpMkLst>
              <pc:docMk/>
              <pc:sldMasterMk cId="299314698" sldId="2147483648"/>
              <pc:sldLayoutMk cId="3015059646" sldId="2147483652"/>
              <ac:grpSpMk id="6" creationId="{9AF9263D-C80B-10E3-B1FE-B490C0FD159C}"/>
            </ac:grpSpMkLst>
          </pc:grpChg>
          <pc:grpChg chg="add del">
            <ac:chgData name="Palma, Andrea GIZ CL" userId="d6ef5dde-ad26-42e6-b35e-1acf78eaf460" providerId="ADAL" clId="{DB896941-BCF8-4719-B0FE-A467C1676626}" dt="2024-11-01T10:23:08.172" v="498" actId="478"/>
            <ac:grpSpMkLst>
              <pc:docMk/>
              <pc:sldMasterMk cId="299314698" sldId="2147483648"/>
              <pc:sldLayoutMk cId="3015059646" sldId="2147483652"/>
              <ac:grpSpMk id="12" creationId="{68708BE9-C556-4E10-9A4A-17C1F25B643E}"/>
            </ac:grpSpMkLst>
          </pc:grpChg>
          <pc:grpChg chg="add mod">
            <ac:chgData name="Palma, Andrea GIZ CL" userId="d6ef5dde-ad26-42e6-b35e-1acf78eaf460" providerId="ADAL" clId="{DB896941-BCF8-4719-B0FE-A467C1676626}" dt="2024-11-01T10:23:12.373" v="500"/>
            <ac:grpSpMkLst>
              <pc:docMk/>
              <pc:sldMasterMk cId="299314698" sldId="2147483648"/>
              <pc:sldLayoutMk cId="3015059646" sldId="2147483652"/>
              <ac:grpSpMk id="35" creationId="{374ECFA8-8102-87D2-049D-332C1C14B4AB}"/>
            </ac:grpSpMkLst>
          </pc:grpChg>
          <pc:grpChg chg="add mod">
            <ac:chgData name="Palma, Andrea GIZ CL" userId="d6ef5dde-ad26-42e6-b35e-1acf78eaf460" providerId="ADAL" clId="{DB896941-BCF8-4719-B0FE-A467C1676626}" dt="2024-11-01T10:23:12.373" v="500"/>
            <ac:grpSpMkLst>
              <pc:docMk/>
              <pc:sldMasterMk cId="299314698" sldId="2147483648"/>
              <pc:sldLayoutMk cId="3015059646" sldId="2147483652"/>
              <ac:grpSpMk id="39" creationId="{325ACF97-5814-A906-7991-931FDE6863FF}"/>
            </ac:grpSpMkLst>
          </pc:grpChg>
          <pc:grpChg chg="add mod">
            <ac:chgData name="Palma, Andrea GIZ CL" userId="d6ef5dde-ad26-42e6-b35e-1acf78eaf460" providerId="ADAL" clId="{DB896941-BCF8-4719-B0FE-A467C1676626}" dt="2024-11-01T10:23:12.373" v="500"/>
            <ac:grpSpMkLst>
              <pc:docMk/>
              <pc:sldMasterMk cId="299314698" sldId="2147483648"/>
              <pc:sldLayoutMk cId="3015059646" sldId="2147483652"/>
              <ac:grpSpMk id="43" creationId="{AC0B25B0-5C9E-1C40-0D6E-9F04995932DD}"/>
            </ac:grpSpMkLst>
          </pc:grpChg>
          <pc:grpChg chg="add mod">
            <ac:chgData name="Palma, Andrea GIZ CL" userId="d6ef5dde-ad26-42e6-b35e-1acf78eaf460" providerId="ADAL" clId="{DB896941-BCF8-4719-B0FE-A467C1676626}" dt="2024-11-01T10:23:12.373" v="500"/>
            <ac:grpSpMkLst>
              <pc:docMk/>
              <pc:sldMasterMk cId="299314698" sldId="2147483648"/>
              <pc:sldLayoutMk cId="3015059646" sldId="2147483652"/>
              <ac:grpSpMk id="47" creationId="{C0DF5827-C4A2-95FE-3355-8C873F6BE393}"/>
            </ac:grpSpMkLst>
          </pc:grpChg>
          <pc:picChg chg="add mod">
            <ac:chgData name="Palma, Andrea GIZ CL" userId="d6ef5dde-ad26-42e6-b35e-1acf78eaf460" providerId="ADAL" clId="{DB896941-BCF8-4719-B0FE-A467C1676626}" dt="2024-11-01T10:23:12.373" v="500"/>
            <ac:picMkLst>
              <pc:docMk/>
              <pc:sldMasterMk cId="299314698" sldId="2147483648"/>
              <pc:sldLayoutMk cId="3015059646" sldId="2147483652"/>
              <ac:picMk id="67" creationId="{FFEE9378-4F8E-05DF-223F-FCCE5B2AE276}"/>
            </ac:picMkLst>
          </pc:picChg>
        </pc:sldLayoutChg>
        <pc:sldLayoutChg chg="addSp delSp modSp mod">
          <pc:chgData name="Palma, Andrea GIZ CL" userId="d6ef5dde-ad26-42e6-b35e-1acf78eaf460" providerId="ADAL" clId="{DB896941-BCF8-4719-B0FE-A467C1676626}" dt="2024-11-01T10:24:19.008" v="505"/>
          <pc:sldLayoutMkLst>
            <pc:docMk/>
            <pc:sldMasterMk cId="299314698" sldId="2147483648"/>
            <pc:sldLayoutMk cId="487740575" sldId="2147483655"/>
          </pc:sldLayoutMkLst>
          <pc:spChg chg="del">
            <ac:chgData name="Palma, Andrea GIZ CL" userId="d6ef5dde-ad26-42e6-b35e-1acf78eaf460" providerId="ADAL" clId="{DB896941-BCF8-4719-B0FE-A467C1676626}" dt="2024-11-01T10:24:17.826" v="504" actId="478"/>
            <ac:spMkLst>
              <pc:docMk/>
              <pc:sldMasterMk cId="299314698" sldId="2147483648"/>
              <pc:sldLayoutMk cId="487740575" sldId="2147483655"/>
              <ac:spMk id="2" creationId="{F1EE6996-2410-4E36-B6E1-2035ABB4937E}"/>
            </ac:spMkLst>
          </pc:spChg>
          <pc:spChg chg="del">
            <ac:chgData name="Palma, Andrea GIZ CL" userId="d6ef5dde-ad26-42e6-b35e-1acf78eaf460" providerId="ADAL" clId="{DB896941-BCF8-4719-B0FE-A467C1676626}" dt="2024-11-01T10:24:17.826" v="504" actId="478"/>
            <ac:spMkLst>
              <pc:docMk/>
              <pc:sldMasterMk cId="299314698" sldId="2147483648"/>
              <pc:sldLayoutMk cId="487740575" sldId="2147483655"/>
              <ac:spMk id="3" creationId="{201BABB2-854E-4E3E-967A-E8EA3FBA1FC2}"/>
            </ac:spMkLst>
          </pc:spChg>
          <pc:spChg chg="del">
            <ac:chgData name="Palma, Andrea GIZ CL" userId="d6ef5dde-ad26-42e6-b35e-1acf78eaf460" providerId="ADAL" clId="{DB896941-BCF8-4719-B0FE-A467C1676626}" dt="2024-11-01T10:24:17.826" v="504" actId="478"/>
            <ac:spMkLst>
              <pc:docMk/>
              <pc:sldMasterMk cId="299314698" sldId="2147483648"/>
              <pc:sldLayoutMk cId="487740575" sldId="2147483655"/>
              <ac:spMk id="4" creationId="{3AA6D141-799B-4527-B000-D901EB1C6451}"/>
            </ac:spMkLst>
          </pc:spChg>
          <pc:spChg chg="del">
            <ac:chgData name="Palma, Andrea GIZ CL" userId="d6ef5dde-ad26-42e6-b35e-1acf78eaf460" providerId="ADAL" clId="{DB896941-BCF8-4719-B0FE-A467C1676626}" dt="2024-11-01T10:24:17.826" v="504" actId="478"/>
            <ac:spMkLst>
              <pc:docMk/>
              <pc:sldMasterMk cId="299314698" sldId="2147483648"/>
              <pc:sldLayoutMk cId="487740575" sldId="2147483655"/>
              <ac:spMk id="5" creationId="{C2ACB3CD-E125-4BF9-8DBE-17BBCD28CB16}"/>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6" creationId="{CD1B58BB-58AD-8E5A-8D58-EFA624802C1D}"/>
            </ac:spMkLst>
          </pc:spChg>
          <pc:spChg chg="del">
            <ac:chgData name="Palma, Andrea GIZ CL" userId="d6ef5dde-ad26-42e6-b35e-1acf78eaf460" providerId="ADAL" clId="{DB896941-BCF8-4719-B0FE-A467C1676626}" dt="2024-11-01T10:24:17.826" v="504" actId="478"/>
            <ac:spMkLst>
              <pc:docMk/>
              <pc:sldMasterMk cId="299314698" sldId="2147483648"/>
              <pc:sldLayoutMk cId="487740575" sldId="2147483655"/>
              <ac:spMk id="7" creationId="{59634711-135B-4A53-BF19-6A768BFA8611}"/>
            </ac:spMkLst>
          </pc:spChg>
          <pc:spChg chg="del">
            <ac:chgData name="Palma, Andrea GIZ CL" userId="d6ef5dde-ad26-42e6-b35e-1acf78eaf460" providerId="ADAL" clId="{DB896941-BCF8-4719-B0FE-A467C1676626}" dt="2024-11-01T10:24:17.826" v="504" actId="478"/>
            <ac:spMkLst>
              <pc:docMk/>
              <pc:sldMasterMk cId="299314698" sldId="2147483648"/>
              <pc:sldLayoutMk cId="487740575" sldId="2147483655"/>
              <ac:spMk id="9" creationId="{D287335C-4E0C-4364-8E9B-F81B1341C1F8}"/>
            </ac:spMkLst>
          </pc:spChg>
          <pc:spChg chg="del">
            <ac:chgData name="Palma, Andrea GIZ CL" userId="d6ef5dde-ad26-42e6-b35e-1acf78eaf460" providerId="ADAL" clId="{DB896941-BCF8-4719-B0FE-A467C1676626}" dt="2024-11-01T10:24:17.826" v="504" actId="478"/>
            <ac:spMkLst>
              <pc:docMk/>
              <pc:sldMasterMk cId="299314698" sldId="2147483648"/>
              <pc:sldLayoutMk cId="487740575" sldId="2147483655"/>
              <ac:spMk id="11" creationId="{B99059D4-479C-4DE1-9779-A2767B1774B0}"/>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17" creationId="{9245ED8D-C7C3-2493-D5C8-0AAC020C4649}"/>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18" creationId="{DFB1976E-1AAA-3572-A93F-6A6E2C49F120}"/>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19" creationId="{D17AA6A4-6A13-4013-DEB0-1D321238FB5E}"/>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20" creationId="{7AD0FED7-690A-910A-5008-115FF245BCB2}"/>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22" creationId="{5FD50B3D-B800-6258-6F4D-8C8243255047}"/>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23" creationId="{2AB77410-8146-7251-1A19-FA35E58CFC95}"/>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25" creationId="{3D8B6F01-CC92-BE8E-7323-E1D55A6522B9}"/>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26" creationId="{E6F5A6DE-47F9-2E7D-DCD6-6D2EBBFABCC9}"/>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27" creationId="{813C66A5-422F-A138-A226-7ACA661738D3}"/>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30" creationId="{4C3673CB-929C-B97F-59B9-5F551C23267F}"/>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31" creationId="{48C68101-C108-4DFB-0EEE-13E2D67D3267}"/>
            </ac:spMkLst>
          </pc:spChg>
          <pc:spChg chg="add mod">
            <ac:chgData name="Palma, Andrea GIZ CL" userId="d6ef5dde-ad26-42e6-b35e-1acf78eaf460" providerId="ADAL" clId="{DB896941-BCF8-4719-B0FE-A467C1676626}" dt="2024-11-01T10:24:19.008" v="505"/>
            <ac:spMkLst>
              <pc:docMk/>
              <pc:sldMasterMk cId="299314698" sldId="2147483648"/>
              <pc:sldLayoutMk cId="487740575" sldId="2147483655"/>
              <ac:spMk id="32" creationId="{0ECFD840-B38B-D5C2-0049-717805A5DD71}"/>
            </ac:spMkLst>
          </pc:sp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8" creationId="{8B90865B-9204-6AB2-E6A5-05F7D263EE87}"/>
            </ac:picMkLst>
          </pc:pic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10" creationId="{A9F3A307-C1C7-0425-2D70-EAE73932E69B}"/>
            </ac:picMkLst>
          </pc:pic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15" creationId="{9FAAF7E1-BB94-8E99-56E8-44C3CC65735A}"/>
            </ac:picMkLst>
          </pc:pic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16" creationId="{3C54973E-7C83-7040-7383-F7285836F952}"/>
            </ac:picMkLst>
          </pc:pic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21" creationId="{E0E0920F-A2D5-20F3-1B75-0D53AED99BFC}"/>
            </ac:picMkLst>
          </pc:pic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24" creationId="{BB769387-59A7-07A0-736D-7D1A811CF683}"/>
            </ac:picMkLst>
          </pc:pic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28" creationId="{F39B03A9-4549-618D-6A55-59F33EEAF4F7}"/>
            </ac:picMkLst>
          </pc:picChg>
          <pc:picChg chg="add mod">
            <ac:chgData name="Palma, Andrea GIZ CL" userId="d6ef5dde-ad26-42e6-b35e-1acf78eaf460" providerId="ADAL" clId="{DB896941-BCF8-4719-B0FE-A467C1676626}" dt="2024-11-01T10:24:19.008" v="505"/>
            <ac:picMkLst>
              <pc:docMk/>
              <pc:sldMasterMk cId="299314698" sldId="2147483648"/>
              <pc:sldLayoutMk cId="487740575" sldId="2147483655"/>
              <ac:picMk id="29" creationId="{6B8CFF4B-95E6-B168-598F-3E497047920F}"/>
            </ac:picMkLst>
          </pc:picChg>
        </pc:sldLayoutChg>
        <pc:sldLayoutChg chg="addSp delSp modSp mod ord">
          <pc:chgData name="Palma, Andrea GIZ CL" userId="d6ef5dde-ad26-42e6-b35e-1acf78eaf460" providerId="ADAL" clId="{DB896941-BCF8-4719-B0FE-A467C1676626}" dt="2024-11-01T10:29:34.903" v="545" actId="20578"/>
          <pc:sldLayoutMkLst>
            <pc:docMk/>
            <pc:sldMasterMk cId="299314698" sldId="2147483648"/>
            <pc:sldLayoutMk cId="3530350819" sldId="2147483675"/>
          </pc:sldLayoutMkLst>
          <pc:spChg chg="add mod">
            <ac:chgData name="Palma, Andrea GIZ CL" userId="d6ef5dde-ad26-42e6-b35e-1acf78eaf460" providerId="ADAL" clId="{DB896941-BCF8-4719-B0FE-A467C1676626}" dt="2024-11-01T10:14:36.923" v="370"/>
            <ac:spMkLst>
              <pc:docMk/>
              <pc:sldMasterMk cId="299314698" sldId="2147483648"/>
              <pc:sldLayoutMk cId="3530350819" sldId="2147483675"/>
              <ac:spMk id="6" creationId="{DC9D43C3-410E-185C-8CAC-D15A99C88BDC}"/>
            </ac:spMkLst>
          </pc:spChg>
          <pc:spChg chg="del">
            <ac:chgData name="Palma, Andrea GIZ CL" userId="d6ef5dde-ad26-42e6-b35e-1acf78eaf460" providerId="ADAL" clId="{DB896941-BCF8-4719-B0FE-A467C1676626}" dt="2024-11-01T10:14:35.831" v="369" actId="478"/>
            <ac:spMkLst>
              <pc:docMk/>
              <pc:sldMasterMk cId="299314698" sldId="2147483648"/>
              <pc:sldLayoutMk cId="3530350819" sldId="2147483675"/>
              <ac:spMk id="7" creationId="{24B92995-E18B-4227-B0DD-BFDDD3F61A1F}"/>
            </ac:spMkLst>
          </pc:spChg>
          <pc:spChg chg="del">
            <ac:chgData name="Palma, Andrea GIZ CL" userId="d6ef5dde-ad26-42e6-b35e-1acf78eaf460" providerId="ADAL" clId="{DB896941-BCF8-4719-B0FE-A467C1676626}" dt="2024-11-01T10:14:35.831" v="369" actId="478"/>
            <ac:spMkLst>
              <pc:docMk/>
              <pc:sldMasterMk cId="299314698" sldId="2147483648"/>
              <pc:sldLayoutMk cId="3530350819" sldId="2147483675"/>
              <ac:spMk id="9" creationId="{3FFEAEA6-7D21-450F-9C48-044D9B75A497}"/>
            </ac:spMkLst>
          </pc:spChg>
          <pc:spChg chg="add mod">
            <ac:chgData name="Palma, Andrea GIZ CL" userId="d6ef5dde-ad26-42e6-b35e-1acf78eaf460" providerId="ADAL" clId="{DB896941-BCF8-4719-B0FE-A467C1676626}" dt="2024-11-01T10:14:36.923" v="370"/>
            <ac:spMkLst>
              <pc:docMk/>
              <pc:sldMasterMk cId="299314698" sldId="2147483648"/>
              <pc:sldLayoutMk cId="3530350819" sldId="2147483675"/>
              <ac:spMk id="10" creationId="{FC1B08DC-F724-9B0C-E634-B0BB3B762B79}"/>
            </ac:spMkLst>
          </pc:spChg>
          <pc:spChg chg="add mod">
            <ac:chgData name="Palma, Andrea GIZ CL" userId="d6ef5dde-ad26-42e6-b35e-1acf78eaf460" providerId="ADAL" clId="{DB896941-BCF8-4719-B0FE-A467C1676626}" dt="2024-11-01T10:14:36.923" v="370"/>
            <ac:spMkLst>
              <pc:docMk/>
              <pc:sldMasterMk cId="299314698" sldId="2147483648"/>
              <pc:sldLayoutMk cId="3530350819" sldId="2147483675"/>
              <ac:spMk id="16" creationId="{7DD6B293-754F-5145-66DC-E30BB26151E1}"/>
            </ac:spMkLst>
          </pc:spChg>
          <pc:spChg chg="add mod">
            <ac:chgData name="Palma, Andrea GIZ CL" userId="d6ef5dde-ad26-42e6-b35e-1acf78eaf460" providerId="ADAL" clId="{DB896941-BCF8-4719-B0FE-A467C1676626}" dt="2024-11-01T10:14:36.923" v="370"/>
            <ac:spMkLst>
              <pc:docMk/>
              <pc:sldMasterMk cId="299314698" sldId="2147483648"/>
              <pc:sldLayoutMk cId="3530350819" sldId="2147483675"/>
              <ac:spMk id="17" creationId="{A003E583-9E26-2221-469B-3EF3381149F1}"/>
            </ac:spMkLst>
          </pc:spChg>
          <pc:spChg chg="add mod">
            <ac:chgData name="Palma, Andrea GIZ CL" userId="d6ef5dde-ad26-42e6-b35e-1acf78eaf460" providerId="ADAL" clId="{DB896941-BCF8-4719-B0FE-A467C1676626}" dt="2024-11-01T10:15:04.691" v="374"/>
            <ac:spMkLst>
              <pc:docMk/>
              <pc:sldMasterMk cId="299314698" sldId="2147483648"/>
              <pc:sldLayoutMk cId="3530350819" sldId="2147483675"/>
              <ac:spMk id="18" creationId="{94D1F940-9A27-5BA1-2196-47E0AF0E593F}"/>
            </ac:spMkLst>
          </pc:spChg>
          <pc:picChg chg="add mod">
            <ac:chgData name="Palma, Andrea GIZ CL" userId="d6ef5dde-ad26-42e6-b35e-1acf78eaf460" providerId="ADAL" clId="{DB896941-BCF8-4719-B0FE-A467C1676626}" dt="2024-11-01T10:14:36.923" v="370"/>
            <ac:picMkLst>
              <pc:docMk/>
              <pc:sldMasterMk cId="299314698" sldId="2147483648"/>
              <pc:sldLayoutMk cId="3530350819" sldId="2147483675"/>
              <ac:picMk id="8" creationId="{1998E707-1581-E636-8041-2519E212A99F}"/>
            </ac:picMkLst>
          </pc:picChg>
          <pc:picChg chg="add mod">
            <ac:chgData name="Palma, Andrea GIZ CL" userId="d6ef5dde-ad26-42e6-b35e-1acf78eaf460" providerId="ADAL" clId="{DB896941-BCF8-4719-B0FE-A467C1676626}" dt="2024-11-01T10:14:36.923" v="370"/>
            <ac:picMkLst>
              <pc:docMk/>
              <pc:sldMasterMk cId="299314698" sldId="2147483648"/>
              <pc:sldLayoutMk cId="3530350819" sldId="2147483675"/>
              <ac:picMk id="11" creationId="{5A8C17DC-6AC0-5348-130C-64038C3163F1}"/>
            </ac:picMkLst>
          </pc:picChg>
          <pc:picChg chg="add mod">
            <ac:chgData name="Palma, Andrea GIZ CL" userId="d6ef5dde-ad26-42e6-b35e-1acf78eaf460" providerId="ADAL" clId="{DB896941-BCF8-4719-B0FE-A467C1676626}" dt="2024-11-01T10:14:36.923" v="370"/>
            <ac:picMkLst>
              <pc:docMk/>
              <pc:sldMasterMk cId="299314698" sldId="2147483648"/>
              <pc:sldLayoutMk cId="3530350819" sldId="2147483675"/>
              <ac:picMk id="14" creationId="{11F0AC27-C076-79F7-A52D-5948C222C4AD}"/>
            </ac:picMkLst>
          </pc:picChg>
        </pc:sldLayoutChg>
        <pc:sldLayoutChg chg="addSp delSp modSp add mod modTransition">
          <pc:chgData name="Palma, Andrea GIZ CL" userId="d6ef5dde-ad26-42e6-b35e-1acf78eaf460" providerId="ADAL" clId="{DB896941-BCF8-4719-B0FE-A467C1676626}" dt="2024-11-01T10:25:19.098" v="511"/>
          <pc:sldLayoutMkLst>
            <pc:docMk/>
            <pc:sldMasterMk cId="299314698" sldId="2147483648"/>
            <pc:sldLayoutMk cId="570837264" sldId="2147483676"/>
          </pc:sldLayoutMkLst>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2" creationId="{163DB626-4109-82E4-FF98-8C809998D90C}"/>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3" creationId="{92B670F4-3D35-0684-279F-973D36B15678}"/>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 creationId="{E5859620-8157-F847-5158-6562D918F902}"/>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6" creationId="{CD1B58BB-58AD-8E5A-8D58-EFA624802C1D}"/>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17" creationId="{9245ED8D-C7C3-2493-D5C8-0AAC020C4649}"/>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18" creationId="{DFB1976E-1AAA-3572-A93F-6A6E2C49F120}"/>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19" creationId="{D17AA6A4-6A13-4013-DEB0-1D321238FB5E}"/>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20" creationId="{7AD0FED7-690A-910A-5008-115FF245BCB2}"/>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22" creationId="{5FD50B3D-B800-6258-6F4D-8C8243255047}"/>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23" creationId="{2AB77410-8146-7251-1A19-FA35E58CFC95}"/>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25" creationId="{3D8B6F01-CC92-BE8E-7323-E1D55A6522B9}"/>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26" creationId="{E6F5A6DE-47F9-2E7D-DCD6-6D2EBBFABCC9}"/>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27" creationId="{813C66A5-422F-A138-A226-7ACA661738D3}"/>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30" creationId="{4C3673CB-929C-B97F-59B9-5F551C23267F}"/>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31" creationId="{48C68101-C108-4DFB-0EEE-13E2D67D3267}"/>
            </ac:spMkLst>
          </pc:spChg>
          <pc:spChg chg="del">
            <ac:chgData name="Palma, Andrea GIZ CL" userId="d6ef5dde-ad26-42e6-b35e-1acf78eaf460" providerId="ADAL" clId="{DB896941-BCF8-4719-B0FE-A467C1676626}" dt="2024-11-01T10:25:17.811" v="510" actId="478"/>
            <ac:spMkLst>
              <pc:docMk/>
              <pc:sldMasterMk cId="299314698" sldId="2147483648"/>
              <pc:sldLayoutMk cId="570837264" sldId="2147483676"/>
              <ac:spMk id="32" creationId="{0ECFD840-B38B-D5C2-0049-717805A5DD71}"/>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33" creationId="{18DAE6A2-8D6C-C410-7251-A36B93AD0F64}"/>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34" creationId="{CD476694-9588-1602-1D37-D0AD87B50037}"/>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36" creationId="{F3A33AEF-3C4F-EE5C-CD6B-9ADA87942CC2}"/>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37" creationId="{D86524B1-532D-5CC6-3F90-3FB14648B102}"/>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39" creationId="{9819F06F-3C2C-12B7-2F33-4FC2A9F98B30}"/>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0" creationId="{161527AC-23B5-B610-0B93-71880F729B16}"/>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1" creationId="{9555A670-4C68-15BE-EB15-F3FDD35DDAB3}"/>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4" creationId="{EB0E19CD-B16C-58C8-70B2-91F8DCF6F10F}"/>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5" creationId="{379E5186-4631-67E6-C8D8-FB9FDA5672CC}"/>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6" creationId="{9C110D02-725C-143D-B4EF-61DBB7C4134B}"/>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7" creationId="{CCE8E5D6-A8D3-84FF-2291-84AB9039DE42}"/>
            </ac:spMkLst>
          </pc:spChg>
          <pc:spChg chg="add mod">
            <ac:chgData name="Palma, Andrea GIZ CL" userId="d6ef5dde-ad26-42e6-b35e-1acf78eaf460" providerId="ADAL" clId="{DB896941-BCF8-4719-B0FE-A467C1676626}" dt="2024-11-01T10:25:19.098" v="511"/>
            <ac:spMkLst>
              <pc:docMk/>
              <pc:sldMasterMk cId="299314698" sldId="2147483648"/>
              <pc:sldLayoutMk cId="570837264" sldId="2147483676"/>
              <ac:spMk id="48" creationId="{CF477D4B-463B-6F2A-C472-40BD2C2A28D8}"/>
            </ac:spMkLst>
          </pc:sp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5" creationId="{479D95A8-FC4D-DA66-2B4F-7574837ACBA9}"/>
            </ac:picMkLst>
          </pc:pic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7" creationId="{1133E8A1-DD9E-2F3A-15C7-2A1DF7BAC865}"/>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8" creationId="{8B90865B-9204-6AB2-E6A5-05F7D263EE87}"/>
            </ac:picMkLst>
          </pc:pic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9" creationId="{3234ACE6-0092-A804-F70F-B9B047AB8945}"/>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10" creationId="{A9F3A307-C1C7-0425-2D70-EAE73932E69B}"/>
            </ac:picMkLst>
          </pc:pic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11" creationId="{1C8695C4-B48C-CD5A-B720-FB9DE7547FD2}"/>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15" creationId="{9FAAF7E1-BB94-8E99-56E8-44C3CC65735A}"/>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16" creationId="{3C54973E-7C83-7040-7383-F7285836F952}"/>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21" creationId="{E0E0920F-A2D5-20F3-1B75-0D53AED99BFC}"/>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24" creationId="{BB769387-59A7-07A0-736D-7D1A811CF683}"/>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28" creationId="{F39B03A9-4549-618D-6A55-59F33EEAF4F7}"/>
            </ac:picMkLst>
          </pc:picChg>
          <pc:picChg chg="del">
            <ac:chgData name="Palma, Andrea GIZ CL" userId="d6ef5dde-ad26-42e6-b35e-1acf78eaf460" providerId="ADAL" clId="{DB896941-BCF8-4719-B0FE-A467C1676626}" dt="2024-11-01T10:25:17.811" v="510" actId="478"/>
            <ac:picMkLst>
              <pc:docMk/>
              <pc:sldMasterMk cId="299314698" sldId="2147483648"/>
              <pc:sldLayoutMk cId="570837264" sldId="2147483676"/>
              <ac:picMk id="29" creationId="{6B8CFF4B-95E6-B168-598F-3E497047920F}"/>
            </ac:picMkLst>
          </pc:pic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35" creationId="{0725D6C1-3489-29E8-0AD6-73BCD305B281}"/>
            </ac:picMkLst>
          </pc:pic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38" creationId="{B850B013-A491-5ADD-8AB5-7A1F17131CF6}"/>
            </ac:picMkLst>
          </pc:pic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42" creationId="{90CC5FE5-C94A-CC61-B4B5-B8C2F0BC37B1}"/>
            </ac:picMkLst>
          </pc:picChg>
          <pc:picChg chg="add mod">
            <ac:chgData name="Palma, Andrea GIZ CL" userId="d6ef5dde-ad26-42e6-b35e-1acf78eaf460" providerId="ADAL" clId="{DB896941-BCF8-4719-B0FE-A467C1676626}" dt="2024-11-01T10:25:19.098" v="511"/>
            <ac:picMkLst>
              <pc:docMk/>
              <pc:sldMasterMk cId="299314698" sldId="2147483648"/>
              <pc:sldLayoutMk cId="570837264" sldId="2147483676"/>
              <ac:picMk id="43" creationId="{9FA88010-27C7-4CC4-0D11-5A637B1FE1A8}"/>
            </ac:picMkLst>
          </pc:picChg>
        </pc:sldLayoutChg>
        <pc:sldLayoutChg chg="addSp delSp modSp add mod modTransition">
          <pc:chgData name="Palma, Andrea GIZ CL" userId="d6ef5dde-ad26-42e6-b35e-1acf78eaf460" providerId="ADAL" clId="{DB896941-BCF8-4719-B0FE-A467C1676626}" dt="2024-11-01T10:26:46.892" v="524"/>
          <pc:sldLayoutMkLst>
            <pc:docMk/>
            <pc:sldMasterMk cId="299314698" sldId="2147483648"/>
            <pc:sldLayoutMk cId="214289756" sldId="2147483677"/>
          </pc:sldLayoutMkLst>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2" creationId="{163DB626-4109-82E4-FF98-8C809998D90C}"/>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3" creationId="{92B670F4-3D35-0684-279F-973D36B15678}"/>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 creationId="{E5859620-8157-F847-5158-6562D918F902}"/>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6" creationId="{10EAACA3-32F8-24D4-C2B3-6A19BB1A278C}"/>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8" creationId="{782B5A73-23B0-0B57-60FF-A789CE6365C0}"/>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10" creationId="{A592F286-92F9-1B7E-23D7-0D8C39A772CC}"/>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19" creationId="{18CCED60-4D7B-FB97-4890-347EF0B3FA34}"/>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20" creationId="{45E4B088-23BA-E19E-434B-0591473A03EA}"/>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22" creationId="{D489E4D1-D146-DB54-72E8-3517D2228DC0}"/>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23" creationId="{DCF637F9-98A8-B9E6-FE19-466F7B94FF29}"/>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25" creationId="{CB7A816C-F003-F556-6F01-1AE16EBA3317}"/>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26" creationId="{4E2977BB-9E74-2673-D1EE-A9BCC6FB363C}"/>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27" creationId="{20F0E519-A17B-02EB-BA68-55BD88B67F46}"/>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30" creationId="{EA24C6AC-EC40-6B73-AD1B-E9C2A0CEDEF3}"/>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31" creationId="{08EFF0E8-5425-0433-259A-CAE5049FB3D3}"/>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32" creationId="{69EF469E-C1CE-A998-1B55-B51A68B5FE99}"/>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33" creationId="{18DAE6A2-8D6C-C410-7251-A36B93AD0F64}"/>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34" creationId="{CD476694-9588-1602-1D37-D0AD87B50037}"/>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36" creationId="{F3A33AEF-3C4F-EE5C-CD6B-9ADA87942CC2}"/>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37" creationId="{D86524B1-532D-5CC6-3F90-3FB14648B102}"/>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39" creationId="{9819F06F-3C2C-12B7-2F33-4FC2A9F98B30}"/>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0" creationId="{161527AC-23B5-B610-0B93-71880F729B16}"/>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1" creationId="{9555A670-4C68-15BE-EB15-F3FDD35DDAB3}"/>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4" creationId="{EB0E19CD-B16C-58C8-70B2-91F8DCF6F10F}"/>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5" creationId="{379E5186-4631-67E6-C8D8-FB9FDA5672CC}"/>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6" creationId="{9C110D02-725C-143D-B4EF-61DBB7C4134B}"/>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7" creationId="{CCE8E5D6-A8D3-84FF-2291-84AB9039DE42}"/>
            </ac:spMkLst>
          </pc:spChg>
          <pc:spChg chg="del">
            <ac:chgData name="Palma, Andrea GIZ CL" userId="d6ef5dde-ad26-42e6-b35e-1acf78eaf460" providerId="ADAL" clId="{DB896941-BCF8-4719-B0FE-A467C1676626}" dt="2024-11-01T10:26:46.083" v="523" actId="478"/>
            <ac:spMkLst>
              <pc:docMk/>
              <pc:sldMasterMk cId="299314698" sldId="2147483648"/>
              <pc:sldLayoutMk cId="214289756" sldId="2147483677"/>
              <ac:spMk id="48" creationId="{CF477D4B-463B-6F2A-C472-40BD2C2A28D8}"/>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49" creationId="{FB1B1861-5C67-F3E4-BA8E-0D780370ED57}"/>
            </ac:spMkLst>
          </pc:spChg>
          <pc:spChg chg="add mod">
            <ac:chgData name="Palma, Andrea GIZ CL" userId="d6ef5dde-ad26-42e6-b35e-1acf78eaf460" providerId="ADAL" clId="{DB896941-BCF8-4719-B0FE-A467C1676626}" dt="2024-11-01T10:26:46.892" v="524"/>
            <ac:spMkLst>
              <pc:docMk/>
              <pc:sldMasterMk cId="299314698" sldId="2147483648"/>
              <pc:sldLayoutMk cId="214289756" sldId="2147483677"/>
              <ac:spMk id="50" creationId="{FA934995-1A3F-B72A-CF9B-80229395D629}"/>
            </ac:spMkLst>
          </pc:spChg>
          <pc:picChg chg="del">
            <ac:chgData name="Palma, Andrea GIZ CL" userId="d6ef5dde-ad26-42e6-b35e-1acf78eaf460" providerId="ADAL" clId="{DB896941-BCF8-4719-B0FE-A467C1676626}" dt="2024-11-01T10:26:46.083" v="523" actId="478"/>
            <ac:picMkLst>
              <pc:docMk/>
              <pc:sldMasterMk cId="299314698" sldId="2147483648"/>
              <pc:sldLayoutMk cId="214289756" sldId="2147483677"/>
              <ac:picMk id="5" creationId="{479D95A8-FC4D-DA66-2B4F-7574837ACBA9}"/>
            </ac:picMkLst>
          </pc:picChg>
          <pc:picChg chg="del">
            <ac:chgData name="Palma, Andrea GIZ CL" userId="d6ef5dde-ad26-42e6-b35e-1acf78eaf460" providerId="ADAL" clId="{DB896941-BCF8-4719-B0FE-A467C1676626}" dt="2024-11-01T10:26:46.083" v="523" actId="478"/>
            <ac:picMkLst>
              <pc:docMk/>
              <pc:sldMasterMk cId="299314698" sldId="2147483648"/>
              <pc:sldLayoutMk cId="214289756" sldId="2147483677"/>
              <ac:picMk id="7" creationId="{1133E8A1-DD9E-2F3A-15C7-2A1DF7BAC865}"/>
            </ac:picMkLst>
          </pc:picChg>
          <pc:picChg chg="del mod">
            <ac:chgData name="Palma, Andrea GIZ CL" userId="d6ef5dde-ad26-42e6-b35e-1acf78eaf460" providerId="ADAL" clId="{DB896941-BCF8-4719-B0FE-A467C1676626}" dt="2024-11-01T10:26:46.083" v="523" actId="478"/>
            <ac:picMkLst>
              <pc:docMk/>
              <pc:sldMasterMk cId="299314698" sldId="2147483648"/>
              <pc:sldLayoutMk cId="214289756" sldId="2147483677"/>
              <ac:picMk id="9" creationId="{3234ACE6-0092-A804-F70F-B9B047AB8945}"/>
            </ac:picMkLst>
          </pc:picChg>
          <pc:picChg chg="del">
            <ac:chgData name="Palma, Andrea GIZ CL" userId="d6ef5dde-ad26-42e6-b35e-1acf78eaf460" providerId="ADAL" clId="{DB896941-BCF8-4719-B0FE-A467C1676626}" dt="2024-11-01T10:26:46.083" v="523" actId="478"/>
            <ac:picMkLst>
              <pc:docMk/>
              <pc:sldMasterMk cId="299314698" sldId="2147483648"/>
              <pc:sldLayoutMk cId="214289756" sldId="2147483677"/>
              <ac:picMk id="11" creationId="{1C8695C4-B48C-CD5A-B720-FB9DE7547FD2}"/>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15" creationId="{2897441E-DFA5-989B-0188-039A2D1E76E4}"/>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16" creationId="{DC1A67FC-5376-1735-FA51-DDBA780D894B}"/>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17" creationId="{622AFCA2-4F51-F41C-02D0-9B32033B71AA}"/>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18" creationId="{C1583308-6C1E-5A19-8E34-B026DDEF0718}"/>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21" creationId="{0C10230D-8A2B-6548-00C3-9150ED473241}"/>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24" creationId="{0CC7C9F5-025B-12DB-998F-FC4227D07346}"/>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28" creationId="{6E03BD2B-1903-0A95-7630-FC4E1A2CC800}"/>
            </ac:picMkLst>
          </pc:picChg>
          <pc:picChg chg="add mod">
            <ac:chgData name="Palma, Andrea GIZ CL" userId="d6ef5dde-ad26-42e6-b35e-1acf78eaf460" providerId="ADAL" clId="{DB896941-BCF8-4719-B0FE-A467C1676626}" dt="2024-11-01T10:26:46.892" v="524"/>
            <ac:picMkLst>
              <pc:docMk/>
              <pc:sldMasterMk cId="299314698" sldId="2147483648"/>
              <pc:sldLayoutMk cId="214289756" sldId="2147483677"/>
              <ac:picMk id="29" creationId="{990C058C-F39C-F191-D360-4B698A887B2F}"/>
            </ac:picMkLst>
          </pc:picChg>
          <pc:picChg chg="del">
            <ac:chgData name="Palma, Andrea GIZ CL" userId="d6ef5dde-ad26-42e6-b35e-1acf78eaf460" providerId="ADAL" clId="{DB896941-BCF8-4719-B0FE-A467C1676626}" dt="2024-11-01T10:26:46.083" v="523" actId="478"/>
            <ac:picMkLst>
              <pc:docMk/>
              <pc:sldMasterMk cId="299314698" sldId="2147483648"/>
              <pc:sldLayoutMk cId="214289756" sldId="2147483677"/>
              <ac:picMk id="35" creationId="{0725D6C1-3489-29E8-0AD6-73BCD305B281}"/>
            </ac:picMkLst>
          </pc:picChg>
          <pc:picChg chg="del">
            <ac:chgData name="Palma, Andrea GIZ CL" userId="d6ef5dde-ad26-42e6-b35e-1acf78eaf460" providerId="ADAL" clId="{DB896941-BCF8-4719-B0FE-A467C1676626}" dt="2024-11-01T10:26:46.083" v="523" actId="478"/>
            <ac:picMkLst>
              <pc:docMk/>
              <pc:sldMasterMk cId="299314698" sldId="2147483648"/>
              <pc:sldLayoutMk cId="214289756" sldId="2147483677"/>
              <ac:picMk id="38" creationId="{B850B013-A491-5ADD-8AB5-7A1F17131CF6}"/>
            </ac:picMkLst>
          </pc:picChg>
          <pc:picChg chg="del">
            <ac:chgData name="Palma, Andrea GIZ CL" userId="d6ef5dde-ad26-42e6-b35e-1acf78eaf460" providerId="ADAL" clId="{DB896941-BCF8-4719-B0FE-A467C1676626}" dt="2024-11-01T10:26:46.083" v="523" actId="478"/>
            <ac:picMkLst>
              <pc:docMk/>
              <pc:sldMasterMk cId="299314698" sldId="2147483648"/>
              <pc:sldLayoutMk cId="214289756" sldId="2147483677"/>
              <ac:picMk id="42" creationId="{90CC5FE5-C94A-CC61-B4B5-B8C2F0BC37B1}"/>
            </ac:picMkLst>
          </pc:picChg>
          <pc:picChg chg="del">
            <ac:chgData name="Palma, Andrea GIZ CL" userId="d6ef5dde-ad26-42e6-b35e-1acf78eaf460" providerId="ADAL" clId="{DB896941-BCF8-4719-B0FE-A467C1676626}" dt="2024-11-01T10:26:46.083" v="523" actId="478"/>
            <ac:picMkLst>
              <pc:docMk/>
              <pc:sldMasterMk cId="299314698" sldId="2147483648"/>
              <pc:sldLayoutMk cId="214289756" sldId="2147483677"/>
              <ac:picMk id="43" creationId="{9FA88010-27C7-4CC4-0D11-5A637B1FE1A8}"/>
            </ac:picMkLst>
          </pc:picChg>
        </pc:sldLayoutChg>
        <pc:sldLayoutChg chg="addSp delSp modSp add mod modTransition">
          <pc:chgData name="Palma, Andrea GIZ CL" userId="d6ef5dde-ad26-42e6-b35e-1acf78eaf460" providerId="ADAL" clId="{DB896941-BCF8-4719-B0FE-A467C1676626}" dt="2024-11-01T10:27:31.231" v="529"/>
          <pc:sldLayoutMkLst>
            <pc:docMk/>
            <pc:sldMasterMk cId="299314698" sldId="2147483648"/>
            <pc:sldLayoutMk cId="333670530" sldId="2147483678"/>
          </pc:sldLayoutMkLst>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2" creationId="{163DB626-4109-82E4-FF98-8C809998D90C}"/>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3" creationId="{92B670F4-3D35-0684-279F-973D36B15678}"/>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 creationId="{E5859620-8157-F847-5158-6562D918F902}"/>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6" creationId="{28A36DFA-715F-D33F-22B5-886F3677077A}"/>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8" creationId="{621C326F-655C-6E38-1148-79E606D3ECFD}"/>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10" creationId="{0F17E638-5989-EAFF-8C06-DEDCAC1C215B}"/>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19" creationId="{147F0323-6ADF-5382-E781-3D11922EF65A}"/>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20" creationId="{CCF3A159-A5FF-F680-D1A7-4439F87BEE6C}"/>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22" creationId="{61B16AEC-3C1E-5099-5BEC-88E1DE3223D8}"/>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23" creationId="{6CD1D352-7945-E1E6-C494-586DC1B79BD0}"/>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25" creationId="{2393EDC0-22B6-7A0B-261D-0355ADEAC6A2}"/>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26" creationId="{D8EE93CD-C255-6149-8C17-3A63F8FCF2C4}"/>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27" creationId="{1478A1FD-EB94-F06C-EB95-BBBD16471A3D}"/>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30" creationId="{5B1ABED0-FCC2-E5B0-D0C9-BC3AB0B2E96A}"/>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31" creationId="{C44D8FC2-E7E7-6FF9-0671-CDA18DBBDC06}"/>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32" creationId="{016518FF-0E34-9F1B-AB09-03693FF50C7C}"/>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33" creationId="{18DAE6A2-8D6C-C410-7251-A36B93AD0F64}"/>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34" creationId="{CD476694-9588-1602-1D37-D0AD87B50037}"/>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36" creationId="{F3A33AEF-3C4F-EE5C-CD6B-9ADA87942CC2}"/>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37" creationId="{D86524B1-532D-5CC6-3F90-3FB14648B102}"/>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39" creationId="{9819F06F-3C2C-12B7-2F33-4FC2A9F98B30}"/>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0" creationId="{161527AC-23B5-B610-0B93-71880F729B16}"/>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1" creationId="{9555A670-4C68-15BE-EB15-F3FDD35DDAB3}"/>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4" creationId="{EB0E19CD-B16C-58C8-70B2-91F8DCF6F10F}"/>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5" creationId="{379E5186-4631-67E6-C8D8-FB9FDA5672CC}"/>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6" creationId="{9C110D02-725C-143D-B4EF-61DBB7C4134B}"/>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7" creationId="{CCE8E5D6-A8D3-84FF-2291-84AB9039DE42}"/>
            </ac:spMkLst>
          </pc:spChg>
          <pc:spChg chg="del">
            <ac:chgData name="Palma, Andrea GIZ CL" userId="d6ef5dde-ad26-42e6-b35e-1acf78eaf460" providerId="ADAL" clId="{DB896941-BCF8-4719-B0FE-A467C1676626}" dt="2024-11-01T10:27:30.226" v="528" actId="478"/>
            <ac:spMkLst>
              <pc:docMk/>
              <pc:sldMasterMk cId="299314698" sldId="2147483648"/>
              <pc:sldLayoutMk cId="333670530" sldId="2147483678"/>
              <ac:spMk id="48" creationId="{CF477D4B-463B-6F2A-C472-40BD2C2A28D8}"/>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49" creationId="{41CA8562-CAC1-4193-ACD1-DA1F9EA5DD5F}"/>
            </ac:spMkLst>
          </pc:spChg>
          <pc:spChg chg="add mod">
            <ac:chgData name="Palma, Andrea GIZ CL" userId="d6ef5dde-ad26-42e6-b35e-1acf78eaf460" providerId="ADAL" clId="{DB896941-BCF8-4719-B0FE-A467C1676626}" dt="2024-11-01T10:27:31.231" v="529"/>
            <ac:spMkLst>
              <pc:docMk/>
              <pc:sldMasterMk cId="299314698" sldId="2147483648"/>
              <pc:sldLayoutMk cId="333670530" sldId="2147483678"/>
              <ac:spMk id="50" creationId="{8AB80B86-F708-EAC2-9A81-AD15C9CCCC1D}"/>
            </ac:spMkLst>
          </pc:sp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5" creationId="{479D95A8-FC4D-DA66-2B4F-7574837ACBA9}"/>
            </ac:picMkLst>
          </pc:pic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7" creationId="{1133E8A1-DD9E-2F3A-15C7-2A1DF7BAC865}"/>
            </ac:picMkLst>
          </pc:pic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9" creationId="{3234ACE6-0092-A804-F70F-B9B047AB8945}"/>
            </ac:picMkLst>
          </pc:pic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11" creationId="{1C8695C4-B48C-CD5A-B720-FB9DE7547FD2}"/>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15" creationId="{90EEC3FE-70C3-A936-0BBC-7E96EF8BD775}"/>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16" creationId="{A96C4636-582E-0832-07D7-FCAC0DABFC76}"/>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17" creationId="{9E26AE99-5A45-48BB-FEDE-6B74B167C034}"/>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18" creationId="{D8F9733F-9969-0EF1-F033-6C08C9CA9FA4}"/>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21" creationId="{CC62FD90-2050-F347-77AA-AC28B3945D1F}"/>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24" creationId="{EE246A8C-CBCA-90ED-BF04-1D53B66AB5B6}"/>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28" creationId="{30D373E5-516B-E60D-398C-3AADE101869E}"/>
            </ac:picMkLst>
          </pc:picChg>
          <pc:picChg chg="add mod">
            <ac:chgData name="Palma, Andrea GIZ CL" userId="d6ef5dde-ad26-42e6-b35e-1acf78eaf460" providerId="ADAL" clId="{DB896941-BCF8-4719-B0FE-A467C1676626}" dt="2024-11-01T10:27:31.231" v="529"/>
            <ac:picMkLst>
              <pc:docMk/>
              <pc:sldMasterMk cId="299314698" sldId="2147483648"/>
              <pc:sldLayoutMk cId="333670530" sldId="2147483678"/>
              <ac:picMk id="29" creationId="{4E1F3122-1161-0B00-A14F-0F505EA15160}"/>
            </ac:picMkLst>
          </pc:pic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35" creationId="{0725D6C1-3489-29E8-0AD6-73BCD305B281}"/>
            </ac:picMkLst>
          </pc:pic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38" creationId="{B850B013-A491-5ADD-8AB5-7A1F17131CF6}"/>
            </ac:picMkLst>
          </pc:pic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42" creationId="{90CC5FE5-C94A-CC61-B4B5-B8C2F0BC37B1}"/>
            </ac:picMkLst>
          </pc:picChg>
          <pc:picChg chg="del">
            <ac:chgData name="Palma, Andrea GIZ CL" userId="d6ef5dde-ad26-42e6-b35e-1acf78eaf460" providerId="ADAL" clId="{DB896941-BCF8-4719-B0FE-A467C1676626}" dt="2024-11-01T10:27:30.226" v="528" actId="478"/>
            <ac:picMkLst>
              <pc:docMk/>
              <pc:sldMasterMk cId="299314698" sldId="2147483648"/>
              <pc:sldLayoutMk cId="333670530" sldId="2147483678"/>
              <ac:picMk id="43" creationId="{9FA88010-27C7-4CC4-0D11-5A637B1FE1A8}"/>
            </ac:picMkLst>
          </pc:picChg>
        </pc:sldLayoutChg>
        <pc:sldLayoutChg chg="addSp delSp modSp add mod modTransition">
          <pc:chgData name="Palma, Andrea GIZ CL" userId="d6ef5dde-ad26-42e6-b35e-1acf78eaf460" providerId="ADAL" clId="{DB896941-BCF8-4719-B0FE-A467C1676626}" dt="2024-11-01T10:28:23.040" v="536"/>
          <pc:sldLayoutMkLst>
            <pc:docMk/>
            <pc:sldMasterMk cId="299314698" sldId="2147483648"/>
            <pc:sldLayoutMk cId="3143718392" sldId="2147483679"/>
          </pc:sldLayoutMkLst>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2" creationId="{163DB626-4109-82E4-FF98-8C809998D90C}"/>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3" creationId="{92B670F4-3D35-0684-279F-973D36B15678}"/>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 creationId="{E5859620-8157-F847-5158-6562D918F902}"/>
            </ac:spMkLst>
          </pc:spChg>
          <pc:spChg chg="add mod">
            <ac:chgData name="Palma, Andrea GIZ CL" userId="d6ef5dde-ad26-42e6-b35e-1acf78eaf460" providerId="ADAL" clId="{DB896941-BCF8-4719-B0FE-A467C1676626}" dt="2024-11-01T10:28:20.794" v="534"/>
            <ac:spMkLst>
              <pc:docMk/>
              <pc:sldMasterMk cId="299314698" sldId="2147483648"/>
              <pc:sldLayoutMk cId="3143718392" sldId="2147483679"/>
              <ac:spMk id="6" creationId="{8AD70E5D-F728-8A92-BC66-820F94CE95BA}"/>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8" creationId="{435A5CC3-6ADA-5368-037B-43A41AC055FC}"/>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10" creationId="{06051657-97C7-1EED-3E14-F858270811DB}"/>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19" creationId="{2D3F7D9B-46F6-588E-65E5-893B281591DE}"/>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20" creationId="{71A1CF1D-BAEC-0378-8830-586932DEA4EB}"/>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22" creationId="{47C0B819-9E8C-AEDA-37BF-FA0C450418A6}"/>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23" creationId="{069B4D88-9A8D-4357-AF12-5A965D4CE74E}"/>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25" creationId="{E9B45570-F64F-0814-DF2B-AFFE68FC53B8}"/>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26" creationId="{8EFB742B-D91C-5758-E9A5-0EADBAB92519}"/>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27" creationId="{B91E69EE-FF60-3713-51E0-F4455888A27E}"/>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30" creationId="{252F207E-4FBF-90C2-69D8-A34B58341885}"/>
            </ac:spMkLst>
          </pc:spChg>
          <pc:spChg chg="add mod">
            <ac:chgData name="Palma, Andrea GIZ CL" userId="d6ef5dde-ad26-42e6-b35e-1acf78eaf460" providerId="ADAL" clId="{DB896941-BCF8-4719-B0FE-A467C1676626}" dt="2024-11-01T10:28:18.891" v="533"/>
            <ac:spMkLst>
              <pc:docMk/>
              <pc:sldMasterMk cId="299314698" sldId="2147483648"/>
              <pc:sldLayoutMk cId="3143718392" sldId="2147483679"/>
              <ac:spMk id="31" creationId="{04616CEA-3C6D-1039-8602-9797D09FE097}"/>
            </ac:spMkLst>
          </pc:spChg>
          <pc:spChg chg="add mod">
            <ac:chgData name="Palma, Andrea GIZ CL" userId="d6ef5dde-ad26-42e6-b35e-1acf78eaf460" providerId="ADAL" clId="{DB896941-BCF8-4719-B0FE-A467C1676626}" dt="2024-11-01T10:28:20.794" v="534"/>
            <ac:spMkLst>
              <pc:docMk/>
              <pc:sldMasterMk cId="299314698" sldId="2147483648"/>
              <pc:sldLayoutMk cId="3143718392" sldId="2147483679"/>
              <ac:spMk id="32" creationId="{A11429AC-6099-C416-A01D-40ED5693059C}"/>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33" creationId="{18DAE6A2-8D6C-C410-7251-A36B93AD0F64}"/>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34" creationId="{CD476694-9588-1602-1D37-D0AD87B50037}"/>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36" creationId="{F3A33AEF-3C4F-EE5C-CD6B-9ADA87942CC2}"/>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37" creationId="{D86524B1-532D-5CC6-3F90-3FB14648B102}"/>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39" creationId="{9819F06F-3C2C-12B7-2F33-4FC2A9F98B30}"/>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0" creationId="{161527AC-23B5-B610-0B93-71880F729B16}"/>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1" creationId="{9555A670-4C68-15BE-EB15-F3FDD35DDAB3}"/>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4" creationId="{EB0E19CD-B16C-58C8-70B2-91F8DCF6F10F}"/>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5" creationId="{379E5186-4631-67E6-C8D8-FB9FDA5672CC}"/>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6" creationId="{9C110D02-725C-143D-B4EF-61DBB7C4134B}"/>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7" creationId="{CCE8E5D6-A8D3-84FF-2291-84AB9039DE42}"/>
            </ac:spMkLst>
          </pc:spChg>
          <pc:spChg chg="del">
            <ac:chgData name="Palma, Andrea GIZ CL" userId="d6ef5dde-ad26-42e6-b35e-1acf78eaf460" providerId="ADAL" clId="{DB896941-BCF8-4719-B0FE-A467C1676626}" dt="2024-11-01T10:28:21.950" v="535" actId="478"/>
            <ac:spMkLst>
              <pc:docMk/>
              <pc:sldMasterMk cId="299314698" sldId="2147483648"/>
              <pc:sldLayoutMk cId="3143718392" sldId="2147483679"/>
              <ac:spMk id="48" creationId="{CF477D4B-463B-6F2A-C472-40BD2C2A28D8}"/>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49" creationId="{91938CB9-26E5-98C2-1A89-8892273CDABB}"/>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50" creationId="{BD5CE738-CED8-54FE-1B69-9AE6646B77D3}"/>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51" creationId="{20B95FA1-7463-C2F9-85C1-4801968B81F3}"/>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56" creationId="{D388691A-88A9-F6F5-8A8A-769B93326E6F}"/>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57" creationId="{FEE77E82-729D-8C3C-1DC0-972F308CB445}"/>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59" creationId="{F51502B1-735A-E373-F505-39FB36A62076}"/>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60" creationId="{AC47CECA-949E-7306-28B7-BA82702DC5B0}"/>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62" creationId="{4D349783-B93E-51E0-C548-660C8B2C3542}"/>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63" creationId="{69149862-3A06-0AB8-AB19-E8D7023ADEF7}"/>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64" creationId="{27EC1AB7-E4D5-C4E6-E1AD-99DA0452D18A}"/>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67" creationId="{8EF7746E-705C-93AB-7E0C-C7BF0F9D775F}"/>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68" creationId="{264A7AFC-9AB0-86C5-719E-1E1C0C524BE3}"/>
            </ac:spMkLst>
          </pc:spChg>
          <pc:spChg chg="add mod">
            <ac:chgData name="Palma, Andrea GIZ CL" userId="d6ef5dde-ad26-42e6-b35e-1acf78eaf460" providerId="ADAL" clId="{DB896941-BCF8-4719-B0FE-A467C1676626}" dt="2024-11-01T10:28:23.040" v="536"/>
            <ac:spMkLst>
              <pc:docMk/>
              <pc:sldMasterMk cId="299314698" sldId="2147483648"/>
              <pc:sldLayoutMk cId="3143718392" sldId="2147483679"/>
              <ac:spMk id="69" creationId="{414D0D2E-732F-CC58-802C-F8A863762254}"/>
            </ac:spMkLst>
          </pc:sp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5" creationId="{479D95A8-FC4D-DA66-2B4F-7574837ACBA9}"/>
            </ac:picMkLst>
          </pc:pic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7" creationId="{1133E8A1-DD9E-2F3A-15C7-2A1DF7BAC865}"/>
            </ac:picMkLst>
          </pc:pic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9" creationId="{3234ACE6-0092-A804-F70F-B9B047AB8945}"/>
            </ac:picMkLst>
          </pc:pic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11" creationId="{1C8695C4-B48C-CD5A-B720-FB9DE7547FD2}"/>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15" creationId="{755A652B-605C-2992-43A4-1C19AD2E95D4}"/>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16" creationId="{17EC28BA-76DD-3615-0110-3171FEE00660}"/>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17" creationId="{2DD079F8-E8B5-61A5-8F59-1625A63B10BD}"/>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18" creationId="{60CA65DD-7A72-AE33-25D2-557CCC04AB1D}"/>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21" creationId="{5EB79D09-128F-8DD1-9FFF-5822624FC0B5}"/>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24" creationId="{CFBB5FF0-715D-F7DF-4195-5B958CA4BD50}"/>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28" creationId="{4669D7B4-1E86-C9B8-2F02-C5F32210BE95}"/>
            </ac:picMkLst>
          </pc:picChg>
          <pc:picChg chg="add mod">
            <ac:chgData name="Palma, Andrea GIZ CL" userId="d6ef5dde-ad26-42e6-b35e-1acf78eaf460" providerId="ADAL" clId="{DB896941-BCF8-4719-B0FE-A467C1676626}" dt="2024-11-01T10:28:18.891" v="533"/>
            <ac:picMkLst>
              <pc:docMk/>
              <pc:sldMasterMk cId="299314698" sldId="2147483648"/>
              <pc:sldLayoutMk cId="3143718392" sldId="2147483679"/>
              <ac:picMk id="29" creationId="{15168954-6697-80E3-0DD2-ACC27CDDA6B7}"/>
            </ac:picMkLst>
          </pc:pic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35" creationId="{0725D6C1-3489-29E8-0AD6-73BCD305B281}"/>
            </ac:picMkLst>
          </pc:pic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38" creationId="{B850B013-A491-5ADD-8AB5-7A1F17131CF6}"/>
            </ac:picMkLst>
          </pc:pic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42" creationId="{90CC5FE5-C94A-CC61-B4B5-B8C2F0BC37B1}"/>
            </ac:picMkLst>
          </pc:picChg>
          <pc:picChg chg="del">
            <ac:chgData name="Palma, Andrea GIZ CL" userId="d6ef5dde-ad26-42e6-b35e-1acf78eaf460" providerId="ADAL" clId="{DB896941-BCF8-4719-B0FE-A467C1676626}" dt="2024-11-01T10:28:21.950" v="535" actId="478"/>
            <ac:picMkLst>
              <pc:docMk/>
              <pc:sldMasterMk cId="299314698" sldId="2147483648"/>
              <pc:sldLayoutMk cId="3143718392" sldId="2147483679"/>
              <ac:picMk id="43" creationId="{9FA88010-27C7-4CC4-0D11-5A637B1FE1A8}"/>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52" creationId="{6AEEC0CE-0B76-D862-39DD-5C05F67435E6}"/>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53" creationId="{C54F9017-DFCB-520C-D8A8-CB1865C72837}"/>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54" creationId="{A6573965-B2AC-BEDA-A549-EE46A39AAF18}"/>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55" creationId="{A3C9E15E-0334-559E-E986-4D3A65D01A23}"/>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58" creationId="{DE59DC79-F854-8465-E542-17E802C04205}"/>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61" creationId="{35BCC3A1-C078-5743-3A01-18F5D0C53A07}"/>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65" creationId="{37A20276-2D3B-F667-BAC6-6039B7D7C387}"/>
            </ac:picMkLst>
          </pc:picChg>
          <pc:picChg chg="add mod">
            <ac:chgData name="Palma, Andrea GIZ CL" userId="d6ef5dde-ad26-42e6-b35e-1acf78eaf460" providerId="ADAL" clId="{DB896941-BCF8-4719-B0FE-A467C1676626}" dt="2024-11-01T10:28:23.040" v="536"/>
            <ac:picMkLst>
              <pc:docMk/>
              <pc:sldMasterMk cId="299314698" sldId="2147483648"/>
              <pc:sldLayoutMk cId="3143718392" sldId="2147483679"/>
              <ac:picMk id="66" creationId="{8DAEA418-01E4-51EF-42CC-03184C1B7D45}"/>
            </ac:picMkLst>
          </pc:picChg>
        </pc:sldLayoutChg>
        <pc:sldLayoutChg chg="addSp delSp modSp add mod modTransition">
          <pc:chgData name="Palma, Andrea GIZ CL" userId="d6ef5dde-ad26-42e6-b35e-1acf78eaf460" providerId="ADAL" clId="{DB896941-BCF8-4719-B0FE-A467C1676626}" dt="2024-11-01T10:29:06.512" v="541"/>
          <pc:sldLayoutMkLst>
            <pc:docMk/>
            <pc:sldMasterMk cId="299314698" sldId="2147483648"/>
            <pc:sldLayoutMk cId="2975892868" sldId="2147483680"/>
          </pc:sldLayoutMkLst>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2" creationId="{163DB626-4109-82E4-FF98-8C809998D90C}"/>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3" creationId="{92B670F4-3D35-0684-279F-973D36B15678}"/>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 creationId="{E5859620-8157-F847-5158-6562D918F902}"/>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8" creationId="{0E135CED-D5EC-D5E7-0ABB-3211B68C20DE}"/>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10" creationId="{9E4E40E9-E163-A9B8-5DB3-BF6B90F26DA7}"/>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15" creationId="{38F16227-E664-0215-3ED1-E1327A1440A3}"/>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18" creationId="{5D8F46CD-7B1C-C370-A197-AAF7B9278DFF}"/>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20" creationId="{DE0CF2D1-5F0B-09EC-D906-C82E3C6AE919}"/>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23" creationId="{194B2043-81EB-C361-6234-A87429F63DED}"/>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24" creationId="{63E08EC4-F97D-8104-AD7C-CB189B010207}"/>
            </ac:spMkLst>
          </pc:spChg>
          <pc:spChg chg="add mod">
            <ac:chgData name="Palma, Andrea GIZ CL" userId="d6ef5dde-ad26-42e6-b35e-1acf78eaf460" providerId="ADAL" clId="{DB896941-BCF8-4719-B0FE-A467C1676626}" dt="2024-11-01T10:29:06.512" v="541"/>
            <ac:spMkLst>
              <pc:docMk/>
              <pc:sldMasterMk cId="299314698" sldId="2147483648"/>
              <pc:sldLayoutMk cId="2975892868" sldId="2147483680"/>
              <ac:spMk id="27" creationId="{1617CC83-0BA2-DB80-A13E-F068EE6AF272}"/>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33" creationId="{18DAE6A2-8D6C-C410-7251-A36B93AD0F64}"/>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34" creationId="{CD476694-9588-1602-1D37-D0AD87B50037}"/>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36" creationId="{F3A33AEF-3C4F-EE5C-CD6B-9ADA87942CC2}"/>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37" creationId="{D86524B1-532D-5CC6-3F90-3FB14648B102}"/>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39" creationId="{9819F06F-3C2C-12B7-2F33-4FC2A9F98B30}"/>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0" creationId="{161527AC-23B5-B610-0B93-71880F729B16}"/>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1" creationId="{9555A670-4C68-15BE-EB15-F3FDD35DDAB3}"/>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4" creationId="{EB0E19CD-B16C-58C8-70B2-91F8DCF6F10F}"/>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5" creationId="{379E5186-4631-67E6-C8D8-FB9FDA5672CC}"/>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6" creationId="{9C110D02-725C-143D-B4EF-61DBB7C4134B}"/>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7" creationId="{CCE8E5D6-A8D3-84FF-2291-84AB9039DE42}"/>
            </ac:spMkLst>
          </pc:spChg>
          <pc:spChg chg="del">
            <ac:chgData name="Palma, Andrea GIZ CL" userId="d6ef5dde-ad26-42e6-b35e-1acf78eaf460" providerId="ADAL" clId="{DB896941-BCF8-4719-B0FE-A467C1676626}" dt="2024-11-01T10:29:05.227" v="540" actId="478"/>
            <ac:spMkLst>
              <pc:docMk/>
              <pc:sldMasterMk cId="299314698" sldId="2147483648"/>
              <pc:sldLayoutMk cId="2975892868" sldId="2147483680"/>
              <ac:spMk id="48" creationId="{CF477D4B-463B-6F2A-C472-40BD2C2A28D8}"/>
            </ac:spMkLst>
          </pc:sp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5" creationId="{479D95A8-FC4D-DA66-2B4F-7574837ACBA9}"/>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6" creationId="{6B1F903F-6362-ADB8-29DD-619B55162B68}"/>
            </ac:picMkLst>
          </pc:pic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7" creationId="{1133E8A1-DD9E-2F3A-15C7-2A1DF7BAC865}"/>
            </ac:picMkLst>
          </pc:pic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9" creationId="{3234ACE6-0092-A804-F70F-B9B047AB8945}"/>
            </ac:picMkLst>
          </pc:pic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11" creationId="{1C8695C4-B48C-CD5A-B720-FB9DE7547FD2}"/>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16" creationId="{4EF68DFA-8B62-FCA2-9AA2-FE39D2A57153}"/>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17" creationId="{16343EC7-5080-381C-0256-B576CE8A4F55}"/>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19" creationId="{717A6459-C640-0E0A-8D51-1E397F02845B}"/>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21" creationId="{EF436650-70EE-3388-67E5-C0D59FCFE8BD}"/>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22" creationId="{855A0FB7-1580-CF23-5CBF-736C8312377E}"/>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25" creationId="{F3C77B6E-C5AC-1DDB-3FE4-CB060ECDA1B6}"/>
            </ac:picMkLst>
          </pc:picChg>
          <pc:picChg chg="add mod">
            <ac:chgData name="Palma, Andrea GIZ CL" userId="d6ef5dde-ad26-42e6-b35e-1acf78eaf460" providerId="ADAL" clId="{DB896941-BCF8-4719-B0FE-A467C1676626}" dt="2024-11-01T10:29:06.512" v="541"/>
            <ac:picMkLst>
              <pc:docMk/>
              <pc:sldMasterMk cId="299314698" sldId="2147483648"/>
              <pc:sldLayoutMk cId="2975892868" sldId="2147483680"/>
              <ac:picMk id="26" creationId="{7D7F349A-80B3-AC48-79C1-715342FF8909}"/>
            </ac:picMkLst>
          </pc:pic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35" creationId="{0725D6C1-3489-29E8-0AD6-73BCD305B281}"/>
            </ac:picMkLst>
          </pc:pic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38" creationId="{B850B013-A491-5ADD-8AB5-7A1F17131CF6}"/>
            </ac:picMkLst>
          </pc:pic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42" creationId="{90CC5FE5-C94A-CC61-B4B5-B8C2F0BC37B1}"/>
            </ac:picMkLst>
          </pc:picChg>
          <pc:picChg chg="del">
            <ac:chgData name="Palma, Andrea GIZ CL" userId="d6ef5dde-ad26-42e6-b35e-1acf78eaf460" providerId="ADAL" clId="{DB896941-BCF8-4719-B0FE-A467C1676626}" dt="2024-11-01T10:29:05.227" v="540" actId="478"/>
            <ac:picMkLst>
              <pc:docMk/>
              <pc:sldMasterMk cId="299314698" sldId="2147483648"/>
              <pc:sldLayoutMk cId="2975892868" sldId="2147483680"/>
              <ac:picMk id="43" creationId="{9FA88010-27C7-4CC4-0D11-5A637B1FE1A8}"/>
            </ac:picMkLst>
          </pc:picChg>
        </pc:sldLayoutChg>
      </pc:sldMasterChg>
      <pc:sldMasterChg chg="del delSldLayout">
        <pc:chgData name="Palma, Andrea GIZ CL" userId="d6ef5dde-ad26-42e6-b35e-1acf78eaf460" providerId="ADAL" clId="{DB896941-BCF8-4719-B0FE-A467C1676626}" dt="2024-10-22T15:33:37.020" v="310" actId="47"/>
        <pc:sldMasterMkLst>
          <pc:docMk/>
          <pc:sldMasterMk cId="3469503160" sldId="2147483676"/>
        </pc:sldMasterMkLst>
        <pc:sldLayoutChg chg="del">
          <pc:chgData name="Palma, Andrea GIZ CL" userId="d6ef5dde-ad26-42e6-b35e-1acf78eaf460" providerId="ADAL" clId="{DB896941-BCF8-4719-B0FE-A467C1676626}" dt="2024-10-22T15:33:37.020" v="310" actId="47"/>
          <pc:sldLayoutMkLst>
            <pc:docMk/>
            <pc:sldMasterMk cId="3469503160" sldId="2147483676"/>
            <pc:sldLayoutMk cId="2495928518" sldId="2147483677"/>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750591071" sldId="2147483678"/>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331829564" sldId="2147483679"/>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341761717" sldId="2147483680"/>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314214129" sldId="2147483681"/>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602651822" sldId="2147483682"/>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519906379" sldId="2147483683"/>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345069614" sldId="2147483684"/>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138222939" sldId="2147483685"/>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1957168012" sldId="2147483686"/>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506390723" sldId="2147483687"/>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3899596408" sldId="2147483688"/>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455842934" sldId="2147483689"/>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693070013" sldId="2147483690"/>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629906829" sldId="2147483691"/>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364829240" sldId="2147483692"/>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1859546635" sldId="2147483693"/>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1501644003" sldId="2147483694"/>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339090949" sldId="2147483695"/>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239579357" sldId="2147483696"/>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1892613826" sldId="2147483697"/>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4197495371" sldId="2147483698"/>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1019138256" sldId="2147483699"/>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3550943720" sldId="2147483700"/>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3089729187" sldId="2147483701"/>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1491271804" sldId="2147483702"/>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795707179" sldId="2147483703"/>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2818862965" sldId="2147483704"/>
          </pc:sldLayoutMkLst>
        </pc:sldLayoutChg>
        <pc:sldLayoutChg chg="del">
          <pc:chgData name="Palma, Andrea GIZ CL" userId="d6ef5dde-ad26-42e6-b35e-1acf78eaf460" providerId="ADAL" clId="{DB896941-BCF8-4719-B0FE-A467C1676626}" dt="2024-10-22T15:33:37.020" v="310" actId="47"/>
          <pc:sldLayoutMkLst>
            <pc:docMk/>
            <pc:sldMasterMk cId="3469503160" sldId="2147483676"/>
            <pc:sldLayoutMk cId="3304095926"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0492DFE-6F31-9D4D-A630-21EF4E84DA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8F5B3FC2-54F4-1077-A33D-0B79C23A78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B80574-1964-4787-AD41-1A663534A4F4}" type="datetimeFigureOut">
              <a:rPr lang="es-CL" smtClean="0"/>
              <a:t>02-11-2024</a:t>
            </a:fld>
            <a:endParaRPr lang="es-CL"/>
          </a:p>
        </p:txBody>
      </p:sp>
      <p:sp>
        <p:nvSpPr>
          <p:cNvPr id="4" name="Marcador de pie de página 3">
            <a:extLst>
              <a:ext uri="{FF2B5EF4-FFF2-40B4-BE49-F238E27FC236}">
                <a16:creationId xmlns:a16="http://schemas.microsoft.com/office/drawing/2014/main" id="{0B0F14CE-9804-0AB0-EEE4-B0BF055D0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05CC1192-6907-D4F0-BC27-EF692B6F9F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0DBC67-A205-4748-B7D3-F1600002E989}" type="slidenum">
              <a:rPr lang="es-CL" smtClean="0"/>
              <a:t>‹#›</a:t>
            </a:fld>
            <a:endParaRPr lang="es-CL"/>
          </a:p>
        </p:txBody>
      </p:sp>
    </p:spTree>
    <p:extLst>
      <p:ext uri="{BB962C8B-B14F-4D97-AF65-F5344CB8AC3E}">
        <p14:creationId xmlns:p14="http://schemas.microsoft.com/office/powerpoint/2010/main" val="271875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C59-9C09-4CB1-A438-7E8416183166}" type="datetimeFigureOut">
              <a:rPr lang="de-DE" smtClean="0"/>
              <a:t>02.11.2024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3492A-4E55-47C1-A629-C2686615A461}" type="slidenum">
              <a:rPr lang="de-DE" smtClean="0"/>
              <a:t>‹#›</a:t>
            </a:fld>
            <a:endParaRPr lang="de-DE"/>
          </a:p>
        </p:txBody>
      </p:sp>
    </p:spTree>
    <p:extLst>
      <p:ext uri="{BB962C8B-B14F-4D97-AF65-F5344CB8AC3E}">
        <p14:creationId xmlns:p14="http://schemas.microsoft.com/office/powerpoint/2010/main" val="111209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mailto:info@giz.de" TargetMode="External"/><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www.transportweek.org/" TargetMode="External"/><Relationship Id="rId4" Type="http://schemas.openxmlformats.org/officeDocument/2006/relationships/image" Target="../media/image3.png"/><Relationship Id="rId9" Type="http://schemas.openxmlformats.org/officeDocument/2006/relationships/hyperlink" Target="https://login.mailingwork.de/-link2/21312/501/31/129/1197/MSy45FXL/JsvuTupgYp/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ransportweek.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Partner">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259F07D8-8C01-49F5-B4B3-955F5217A864}"/>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5133030A-6ED6-40F8-BEC8-1F1A35D0FA8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2" name="Rechteck 11">
              <a:extLst>
                <a:ext uri="{FF2B5EF4-FFF2-40B4-BE49-F238E27FC236}">
                  <a16:creationId xmlns:a16="http://schemas.microsoft.com/office/drawing/2014/main" id="{01A9A534-E323-4B0D-A957-1257F353D109}"/>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grpSp>
        <p:nvGrpSpPr>
          <p:cNvPr id="3" name="Group 2">
            <a:extLst>
              <a:ext uri="{FF2B5EF4-FFF2-40B4-BE49-F238E27FC236}">
                <a16:creationId xmlns:a16="http://schemas.microsoft.com/office/drawing/2014/main" id="{93ED7E96-697C-411A-BA5E-D06403D95D4E}"/>
              </a:ext>
            </a:extLst>
          </p:cNvPr>
          <p:cNvGrpSpPr/>
          <p:nvPr userDrawn="1"/>
        </p:nvGrpSpPr>
        <p:grpSpPr>
          <a:xfrm>
            <a:off x="0" y="5870425"/>
            <a:ext cx="12192000" cy="987575"/>
            <a:chOff x="0" y="5870425"/>
            <a:chExt cx="12192000" cy="987575"/>
          </a:xfrm>
        </p:grpSpPr>
        <p:sp>
          <p:nvSpPr>
            <p:cNvPr id="2" name="Rechteck 1">
              <a:extLst>
                <a:ext uri="{FF2B5EF4-FFF2-40B4-BE49-F238E27FC236}">
                  <a16:creationId xmlns:a16="http://schemas.microsoft.com/office/drawing/2014/main" id="{1981B964-3630-4869-A395-21CAA8C5A13A}"/>
                </a:ext>
              </a:extLst>
            </p:cNvPr>
            <p:cNvSpPr/>
            <p:nvPr userDrawn="1"/>
          </p:nvSpPr>
          <p:spPr>
            <a:xfrm>
              <a:off x="0" y="5870425"/>
              <a:ext cx="12192000" cy="987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29" name="Freihandform: Form 28">
              <a:extLst>
                <a:ext uri="{FF2B5EF4-FFF2-40B4-BE49-F238E27FC236}">
                  <a16:creationId xmlns:a16="http://schemas.microsoft.com/office/drawing/2014/main" id="{6A24E45A-9186-4911-B875-B13D09FF94C4}"/>
                </a:ext>
              </a:extLst>
            </p:cNvPr>
            <p:cNvSpPr/>
            <p:nvPr userDrawn="1"/>
          </p:nvSpPr>
          <p:spPr>
            <a:xfrm>
              <a:off x="8318437" y="6168289"/>
              <a:ext cx="1363561" cy="388600"/>
            </a:xfrm>
            <a:custGeom>
              <a:avLst/>
              <a:gdLst>
                <a:gd name="connsiteX0" fmla="*/ 7628612 w 12192110"/>
                <a:gd name="connsiteY0" fmla="*/ 2255013 h 3169664"/>
                <a:gd name="connsiteX1" fmla="*/ 7590561 w 12192110"/>
                <a:gd name="connsiteY1" fmla="*/ 2262330 h 3169664"/>
                <a:gd name="connsiteX2" fmla="*/ 7553185 w 12192110"/>
                <a:gd name="connsiteY2" fmla="*/ 2270323 h 3169664"/>
                <a:gd name="connsiteX3" fmla="*/ 7524704 w 12192110"/>
                <a:gd name="connsiteY3" fmla="*/ 2284395 h 3169664"/>
                <a:gd name="connsiteX4" fmla="*/ 7513559 w 12192110"/>
                <a:gd name="connsiteY4" fmla="*/ 2309950 h 3169664"/>
                <a:gd name="connsiteX5" fmla="*/ 7513559 w 12192110"/>
                <a:gd name="connsiteY5" fmla="*/ 2315016 h 3169664"/>
                <a:gd name="connsiteX6" fmla="*/ 7528644 w 12192110"/>
                <a:gd name="connsiteY6" fmla="*/ 2347663 h 3169664"/>
                <a:gd name="connsiteX7" fmla="*/ 7567933 w 12192110"/>
                <a:gd name="connsiteY7" fmla="*/ 2359821 h 3169664"/>
                <a:gd name="connsiteX8" fmla="*/ 7573675 w 12192110"/>
                <a:gd name="connsiteY8" fmla="*/ 2359821 h 3169664"/>
                <a:gd name="connsiteX9" fmla="*/ 7612401 w 12192110"/>
                <a:gd name="connsiteY9" fmla="*/ 2344173 h 3169664"/>
                <a:gd name="connsiteX10" fmla="*/ 7628724 w 12192110"/>
                <a:gd name="connsiteY10" fmla="*/ 2305447 h 3169664"/>
                <a:gd name="connsiteX11" fmla="*/ 7628612 w 12192110"/>
                <a:gd name="connsiteY11" fmla="*/ 2305447 h 3169664"/>
                <a:gd name="connsiteX12" fmla="*/ 5676881 w 12192110"/>
                <a:gd name="connsiteY12" fmla="*/ 2255013 h 3169664"/>
                <a:gd name="connsiteX13" fmla="*/ 5638829 w 12192110"/>
                <a:gd name="connsiteY13" fmla="*/ 2262330 h 3169664"/>
                <a:gd name="connsiteX14" fmla="*/ 5601454 w 12192110"/>
                <a:gd name="connsiteY14" fmla="*/ 2270323 h 3169664"/>
                <a:gd name="connsiteX15" fmla="*/ 5572973 w 12192110"/>
                <a:gd name="connsiteY15" fmla="*/ 2284395 h 3169664"/>
                <a:gd name="connsiteX16" fmla="*/ 5561827 w 12192110"/>
                <a:gd name="connsiteY16" fmla="*/ 2309950 h 3169664"/>
                <a:gd name="connsiteX17" fmla="*/ 5561827 w 12192110"/>
                <a:gd name="connsiteY17" fmla="*/ 2315016 h 3169664"/>
                <a:gd name="connsiteX18" fmla="*/ 5576912 w 12192110"/>
                <a:gd name="connsiteY18" fmla="*/ 2347663 h 3169664"/>
                <a:gd name="connsiteX19" fmla="*/ 5616201 w 12192110"/>
                <a:gd name="connsiteY19" fmla="*/ 2359821 h 3169664"/>
                <a:gd name="connsiteX20" fmla="*/ 5621944 w 12192110"/>
                <a:gd name="connsiteY20" fmla="*/ 2359821 h 3169664"/>
                <a:gd name="connsiteX21" fmla="*/ 5660670 w 12192110"/>
                <a:gd name="connsiteY21" fmla="*/ 2344173 h 3169664"/>
                <a:gd name="connsiteX22" fmla="*/ 5676992 w 12192110"/>
                <a:gd name="connsiteY22" fmla="*/ 2305447 h 3169664"/>
                <a:gd name="connsiteX23" fmla="*/ 5676881 w 12192110"/>
                <a:gd name="connsiteY23" fmla="*/ 2305447 h 3169664"/>
                <a:gd name="connsiteX24" fmla="*/ 8495110 w 12192110"/>
                <a:gd name="connsiteY24" fmla="*/ 2141761 h 3169664"/>
                <a:gd name="connsiteX25" fmla="*/ 8456384 w 12192110"/>
                <a:gd name="connsiteY25" fmla="*/ 2157522 h 3169664"/>
                <a:gd name="connsiteX26" fmla="*/ 8440060 w 12192110"/>
                <a:gd name="connsiteY26" fmla="*/ 2196473 h 3169664"/>
                <a:gd name="connsiteX27" fmla="*/ 8440060 w 12192110"/>
                <a:gd name="connsiteY27" fmla="*/ 2228670 h 3169664"/>
                <a:gd name="connsiteX28" fmla="*/ 8555225 w 12192110"/>
                <a:gd name="connsiteY28" fmla="*/ 2228670 h 3169664"/>
                <a:gd name="connsiteX29" fmla="*/ 8555225 w 12192110"/>
                <a:gd name="connsiteY29" fmla="*/ 2197148 h 3169664"/>
                <a:gd name="connsiteX30" fmla="*/ 8538902 w 12192110"/>
                <a:gd name="connsiteY30" fmla="*/ 2157522 h 3169664"/>
                <a:gd name="connsiteX31" fmla="*/ 8501526 w 12192110"/>
                <a:gd name="connsiteY31" fmla="*/ 2141761 h 3169664"/>
                <a:gd name="connsiteX32" fmla="*/ 6938520 w 12192110"/>
                <a:gd name="connsiteY32" fmla="*/ 2141761 h 3169664"/>
                <a:gd name="connsiteX33" fmla="*/ 6899794 w 12192110"/>
                <a:gd name="connsiteY33" fmla="*/ 2157522 h 3169664"/>
                <a:gd name="connsiteX34" fmla="*/ 6883470 w 12192110"/>
                <a:gd name="connsiteY34" fmla="*/ 2196473 h 3169664"/>
                <a:gd name="connsiteX35" fmla="*/ 6883470 w 12192110"/>
                <a:gd name="connsiteY35" fmla="*/ 2228670 h 3169664"/>
                <a:gd name="connsiteX36" fmla="*/ 6998635 w 12192110"/>
                <a:gd name="connsiteY36" fmla="*/ 2228670 h 3169664"/>
                <a:gd name="connsiteX37" fmla="*/ 6998635 w 12192110"/>
                <a:gd name="connsiteY37" fmla="*/ 2197148 h 3169664"/>
                <a:gd name="connsiteX38" fmla="*/ 6982312 w 12192110"/>
                <a:gd name="connsiteY38" fmla="*/ 2157522 h 3169664"/>
                <a:gd name="connsiteX39" fmla="*/ 6944937 w 12192110"/>
                <a:gd name="connsiteY39" fmla="*/ 2141761 h 3169664"/>
                <a:gd name="connsiteX40" fmla="*/ 11713887 w 12192110"/>
                <a:gd name="connsiteY40" fmla="*/ 2141648 h 3169664"/>
                <a:gd name="connsiteX41" fmla="*/ 11675837 w 12192110"/>
                <a:gd name="connsiteY41" fmla="*/ 2155045 h 3169664"/>
                <a:gd name="connsiteX42" fmla="*/ 11659513 w 12192110"/>
                <a:gd name="connsiteY42" fmla="*/ 2190731 h 3169664"/>
                <a:gd name="connsiteX43" fmla="*/ 11659513 w 12192110"/>
                <a:gd name="connsiteY43" fmla="*/ 2309386 h 3169664"/>
                <a:gd name="connsiteX44" fmla="*/ 11675837 w 12192110"/>
                <a:gd name="connsiteY44" fmla="*/ 2346424 h 3169664"/>
                <a:gd name="connsiteX45" fmla="*/ 11713887 w 12192110"/>
                <a:gd name="connsiteY45" fmla="*/ 2359821 h 3169664"/>
                <a:gd name="connsiteX46" fmla="*/ 11719629 w 12192110"/>
                <a:gd name="connsiteY46" fmla="*/ 2359821 h 3169664"/>
                <a:gd name="connsiteX47" fmla="*/ 11758692 w 12192110"/>
                <a:gd name="connsiteY47" fmla="*/ 2343835 h 3169664"/>
                <a:gd name="connsiteX48" fmla="*/ 11774678 w 12192110"/>
                <a:gd name="connsiteY48" fmla="*/ 2305559 h 3169664"/>
                <a:gd name="connsiteX49" fmla="*/ 11774678 w 12192110"/>
                <a:gd name="connsiteY49" fmla="*/ 2195910 h 3169664"/>
                <a:gd name="connsiteX50" fmla="*/ 11758692 w 12192110"/>
                <a:gd name="connsiteY50" fmla="*/ 2157634 h 3169664"/>
                <a:gd name="connsiteX51" fmla="*/ 11719629 w 12192110"/>
                <a:gd name="connsiteY51" fmla="*/ 2141648 h 3169664"/>
                <a:gd name="connsiteX52" fmla="*/ 8176969 w 12192110"/>
                <a:gd name="connsiteY52" fmla="*/ 2141648 h 3169664"/>
                <a:gd name="connsiteX53" fmla="*/ 8138919 w 12192110"/>
                <a:gd name="connsiteY53" fmla="*/ 2155045 h 3169664"/>
                <a:gd name="connsiteX54" fmla="*/ 8122595 w 12192110"/>
                <a:gd name="connsiteY54" fmla="*/ 2190731 h 3169664"/>
                <a:gd name="connsiteX55" fmla="*/ 8122595 w 12192110"/>
                <a:gd name="connsiteY55" fmla="*/ 2309386 h 3169664"/>
                <a:gd name="connsiteX56" fmla="*/ 8138919 w 12192110"/>
                <a:gd name="connsiteY56" fmla="*/ 2346424 h 3169664"/>
                <a:gd name="connsiteX57" fmla="*/ 8176969 w 12192110"/>
                <a:gd name="connsiteY57" fmla="*/ 2359821 h 3169664"/>
                <a:gd name="connsiteX58" fmla="*/ 8182711 w 12192110"/>
                <a:gd name="connsiteY58" fmla="*/ 2359821 h 3169664"/>
                <a:gd name="connsiteX59" fmla="*/ 8221774 w 12192110"/>
                <a:gd name="connsiteY59" fmla="*/ 2343835 h 3169664"/>
                <a:gd name="connsiteX60" fmla="*/ 8237760 w 12192110"/>
                <a:gd name="connsiteY60" fmla="*/ 2305559 h 3169664"/>
                <a:gd name="connsiteX61" fmla="*/ 8237760 w 12192110"/>
                <a:gd name="connsiteY61" fmla="*/ 2195910 h 3169664"/>
                <a:gd name="connsiteX62" fmla="*/ 8221774 w 12192110"/>
                <a:gd name="connsiteY62" fmla="*/ 2157634 h 3169664"/>
                <a:gd name="connsiteX63" fmla="*/ 8182711 w 12192110"/>
                <a:gd name="connsiteY63" fmla="*/ 2141648 h 3169664"/>
                <a:gd name="connsiteX64" fmla="*/ 7835977 w 12192110"/>
                <a:gd name="connsiteY64" fmla="*/ 2093128 h 3169664"/>
                <a:gd name="connsiteX65" fmla="*/ 7848135 w 12192110"/>
                <a:gd name="connsiteY65" fmla="*/ 2096055 h 3169664"/>
                <a:gd name="connsiteX66" fmla="*/ 7857141 w 12192110"/>
                <a:gd name="connsiteY66" fmla="*/ 2105962 h 3169664"/>
                <a:gd name="connsiteX67" fmla="*/ 7868061 w 12192110"/>
                <a:gd name="connsiteY67" fmla="*/ 2099545 h 3169664"/>
                <a:gd name="connsiteX68" fmla="*/ 7882133 w 12192110"/>
                <a:gd name="connsiteY68" fmla="*/ 2095042 h 3169664"/>
                <a:gd name="connsiteX69" fmla="*/ 7903297 w 12192110"/>
                <a:gd name="connsiteY69" fmla="*/ 2093128 h 3169664"/>
                <a:gd name="connsiteX70" fmla="*/ 7940110 w 12192110"/>
                <a:gd name="connsiteY70" fmla="*/ 2100445 h 3169664"/>
                <a:gd name="connsiteX71" fmla="*/ 7969830 w 12192110"/>
                <a:gd name="connsiteY71" fmla="*/ 2124424 h 3169664"/>
                <a:gd name="connsiteX72" fmla="*/ 7975572 w 12192110"/>
                <a:gd name="connsiteY72" fmla="*/ 2141311 h 3169664"/>
                <a:gd name="connsiteX73" fmla="*/ 7968479 w 12192110"/>
                <a:gd name="connsiteY73" fmla="*/ 2157972 h 3169664"/>
                <a:gd name="connsiteX74" fmla="*/ 7951818 w 12192110"/>
                <a:gd name="connsiteY74" fmla="*/ 2164389 h 3169664"/>
                <a:gd name="connsiteX75" fmla="*/ 7932004 w 12192110"/>
                <a:gd name="connsiteY75" fmla="*/ 2155383 h 3169664"/>
                <a:gd name="connsiteX76" fmla="*/ 7921422 w 12192110"/>
                <a:gd name="connsiteY76" fmla="*/ 2146714 h 3169664"/>
                <a:gd name="connsiteX77" fmla="*/ 7902510 w 12192110"/>
                <a:gd name="connsiteY77" fmla="*/ 2141873 h 3169664"/>
                <a:gd name="connsiteX78" fmla="*/ 7879432 w 12192110"/>
                <a:gd name="connsiteY78" fmla="*/ 2145701 h 3169664"/>
                <a:gd name="connsiteX79" fmla="*/ 7866598 w 12192110"/>
                <a:gd name="connsiteY79" fmla="*/ 2155608 h 3169664"/>
                <a:gd name="connsiteX80" fmla="*/ 7860857 w 12192110"/>
                <a:gd name="connsiteY80" fmla="*/ 2169342 h 3169664"/>
                <a:gd name="connsiteX81" fmla="*/ 7859618 w 12192110"/>
                <a:gd name="connsiteY81" fmla="*/ 2184652 h 3169664"/>
                <a:gd name="connsiteX82" fmla="*/ 7859618 w 12192110"/>
                <a:gd name="connsiteY82" fmla="*/ 2383575 h 3169664"/>
                <a:gd name="connsiteX83" fmla="*/ 7851963 w 12192110"/>
                <a:gd name="connsiteY83" fmla="*/ 2402487 h 3169664"/>
                <a:gd name="connsiteX84" fmla="*/ 7835302 w 12192110"/>
                <a:gd name="connsiteY84" fmla="*/ 2408566 h 3169664"/>
                <a:gd name="connsiteX85" fmla="*/ 7818641 w 12192110"/>
                <a:gd name="connsiteY85" fmla="*/ 2402487 h 3169664"/>
                <a:gd name="connsiteX86" fmla="*/ 7810985 w 12192110"/>
                <a:gd name="connsiteY86" fmla="*/ 2383575 h 3169664"/>
                <a:gd name="connsiteX87" fmla="*/ 7810985 w 12192110"/>
                <a:gd name="connsiteY87" fmla="*/ 2117444 h 3169664"/>
                <a:gd name="connsiteX88" fmla="*/ 7818978 w 12192110"/>
                <a:gd name="connsiteY88" fmla="*/ 2099545 h 3169664"/>
                <a:gd name="connsiteX89" fmla="*/ 7835977 w 12192110"/>
                <a:gd name="connsiteY89" fmla="*/ 2093128 h 3169664"/>
                <a:gd name="connsiteX90" fmla="*/ 8737036 w 12192110"/>
                <a:gd name="connsiteY90" fmla="*/ 2093015 h 3169664"/>
                <a:gd name="connsiteX91" fmla="*/ 8753697 w 12192110"/>
                <a:gd name="connsiteY91" fmla="*/ 2099094 h 3169664"/>
                <a:gd name="connsiteX92" fmla="*/ 8761352 w 12192110"/>
                <a:gd name="connsiteY92" fmla="*/ 2117332 h 3169664"/>
                <a:gd name="connsiteX93" fmla="*/ 8761352 w 12192110"/>
                <a:gd name="connsiteY93" fmla="*/ 2384700 h 3169664"/>
                <a:gd name="connsiteX94" fmla="*/ 8753697 w 12192110"/>
                <a:gd name="connsiteY94" fmla="*/ 2402599 h 3169664"/>
                <a:gd name="connsiteX95" fmla="*/ 8737036 w 12192110"/>
                <a:gd name="connsiteY95" fmla="*/ 2408341 h 3169664"/>
                <a:gd name="connsiteX96" fmla="*/ 8720375 w 12192110"/>
                <a:gd name="connsiteY96" fmla="*/ 2402599 h 3169664"/>
                <a:gd name="connsiteX97" fmla="*/ 8712719 w 12192110"/>
                <a:gd name="connsiteY97" fmla="*/ 2384700 h 3169664"/>
                <a:gd name="connsiteX98" fmla="*/ 8712719 w 12192110"/>
                <a:gd name="connsiteY98" fmla="*/ 2117332 h 3169664"/>
                <a:gd name="connsiteX99" fmla="*/ 8720375 w 12192110"/>
                <a:gd name="connsiteY99" fmla="*/ 2099094 h 3169664"/>
                <a:gd name="connsiteX100" fmla="*/ 8737036 w 12192110"/>
                <a:gd name="connsiteY100" fmla="*/ 2093015 h 3169664"/>
                <a:gd name="connsiteX101" fmla="*/ 8494434 w 12192110"/>
                <a:gd name="connsiteY101" fmla="*/ 2093015 h 3169664"/>
                <a:gd name="connsiteX102" fmla="*/ 8500851 w 12192110"/>
                <a:gd name="connsiteY102" fmla="*/ 2093015 h 3169664"/>
                <a:gd name="connsiteX103" fmla="*/ 8540816 w 12192110"/>
                <a:gd name="connsiteY103" fmla="*/ 2100670 h 3169664"/>
                <a:gd name="connsiteX104" fmla="*/ 8573800 w 12192110"/>
                <a:gd name="connsiteY104" fmla="*/ 2122397 h 3169664"/>
                <a:gd name="connsiteX105" fmla="*/ 8595865 w 12192110"/>
                <a:gd name="connsiteY105" fmla="*/ 2155382 h 3169664"/>
                <a:gd name="connsiteX106" fmla="*/ 8603858 w 12192110"/>
                <a:gd name="connsiteY106" fmla="*/ 2196698 h 3169664"/>
                <a:gd name="connsiteX107" fmla="*/ 8603858 w 12192110"/>
                <a:gd name="connsiteY107" fmla="*/ 2248933 h 3169664"/>
                <a:gd name="connsiteX108" fmla="*/ 8596766 w 12192110"/>
                <a:gd name="connsiteY108" fmla="*/ 2265932 h 3169664"/>
                <a:gd name="connsiteX109" fmla="*/ 8579542 w 12192110"/>
                <a:gd name="connsiteY109" fmla="*/ 2273250 h 3169664"/>
                <a:gd name="connsiteX110" fmla="*/ 8440060 w 12192110"/>
                <a:gd name="connsiteY110" fmla="*/ 2273250 h 3169664"/>
                <a:gd name="connsiteX111" fmla="*/ 8440060 w 12192110"/>
                <a:gd name="connsiteY111" fmla="*/ 2305672 h 3169664"/>
                <a:gd name="connsiteX112" fmla="*/ 8456046 w 12192110"/>
                <a:gd name="connsiteY112" fmla="*/ 2343722 h 3169664"/>
                <a:gd name="connsiteX113" fmla="*/ 8494434 w 12192110"/>
                <a:gd name="connsiteY113" fmla="*/ 2359595 h 3169664"/>
                <a:gd name="connsiteX114" fmla="*/ 8500851 w 12192110"/>
                <a:gd name="connsiteY114" fmla="*/ 2359595 h 3169664"/>
                <a:gd name="connsiteX115" fmla="*/ 8531922 w 12192110"/>
                <a:gd name="connsiteY115" fmla="*/ 2350026 h 3169664"/>
                <a:gd name="connsiteX116" fmla="*/ 8550835 w 12192110"/>
                <a:gd name="connsiteY116" fmla="*/ 2326948 h 3169664"/>
                <a:gd name="connsiteX117" fmla="*/ 8559841 w 12192110"/>
                <a:gd name="connsiteY117" fmla="*/ 2315128 h 3169664"/>
                <a:gd name="connsiteX118" fmla="*/ 8571999 w 12192110"/>
                <a:gd name="connsiteY118" fmla="*/ 2311638 h 3169664"/>
                <a:gd name="connsiteX119" fmla="*/ 8589224 w 12192110"/>
                <a:gd name="connsiteY119" fmla="*/ 2318730 h 3169664"/>
                <a:gd name="connsiteX120" fmla="*/ 8596879 w 12192110"/>
                <a:gd name="connsiteY120" fmla="*/ 2336630 h 3169664"/>
                <a:gd name="connsiteX121" fmla="*/ 8594289 w 12192110"/>
                <a:gd name="connsiteY121" fmla="*/ 2347550 h 3169664"/>
                <a:gd name="connsiteX122" fmla="*/ 8558152 w 12192110"/>
                <a:gd name="connsiteY122" fmla="*/ 2391455 h 3169664"/>
                <a:gd name="connsiteX123" fmla="*/ 8500851 w 12192110"/>
                <a:gd name="connsiteY123" fmla="*/ 2408341 h 3169664"/>
                <a:gd name="connsiteX124" fmla="*/ 8494434 w 12192110"/>
                <a:gd name="connsiteY124" fmla="*/ 2408341 h 3169664"/>
                <a:gd name="connsiteX125" fmla="*/ 8454470 w 12192110"/>
                <a:gd name="connsiteY125" fmla="*/ 2400348 h 3169664"/>
                <a:gd name="connsiteX126" fmla="*/ 8421485 w 12192110"/>
                <a:gd name="connsiteY126" fmla="*/ 2378621 h 3169664"/>
                <a:gd name="connsiteX127" fmla="*/ 8399420 w 12192110"/>
                <a:gd name="connsiteY127" fmla="*/ 2346311 h 3169664"/>
                <a:gd name="connsiteX128" fmla="*/ 8391427 w 12192110"/>
                <a:gd name="connsiteY128" fmla="*/ 2306009 h 3169664"/>
                <a:gd name="connsiteX129" fmla="*/ 8391427 w 12192110"/>
                <a:gd name="connsiteY129" fmla="*/ 2196022 h 3169664"/>
                <a:gd name="connsiteX130" fmla="*/ 8399420 w 12192110"/>
                <a:gd name="connsiteY130" fmla="*/ 2156058 h 3169664"/>
                <a:gd name="connsiteX131" fmla="*/ 8421485 w 12192110"/>
                <a:gd name="connsiteY131" fmla="*/ 2123073 h 3169664"/>
                <a:gd name="connsiteX132" fmla="*/ 8454470 w 12192110"/>
                <a:gd name="connsiteY132" fmla="*/ 2101008 h 3169664"/>
                <a:gd name="connsiteX133" fmla="*/ 8494434 w 12192110"/>
                <a:gd name="connsiteY133" fmla="*/ 2093015 h 3169664"/>
                <a:gd name="connsiteX134" fmla="*/ 7572436 w 12192110"/>
                <a:gd name="connsiteY134" fmla="*/ 2093015 h 3169664"/>
                <a:gd name="connsiteX135" fmla="*/ 7576939 w 12192110"/>
                <a:gd name="connsiteY135" fmla="*/ 2093015 h 3169664"/>
                <a:gd name="connsiteX136" fmla="*/ 7616566 w 12192110"/>
                <a:gd name="connsiteY136" fmla="*/ 2100670 h 3169664"/>
                <a:gd name="connsiteX137" fmla="*/ 7648538 w 12192110"/>
                <a:gd name="connsiteY137" fmla="*/ 2121835 h 3169664"/>
                <a:gd name="connsiteX138" fmla="*/ 7669702 w 12192110"/>
                <a:gd name="connsiteY138" fmla="*/ 2153131 h 3169664"/>
                <a:gd name="connsiteX139" fmla="*/ 7677357 w 12192110"/>
                <a:gd name="connsiteY139" fmla="*/ 2191519 h 3169664"/>
                <a:gd name="connsiteX140" fmla="*/ 7677357 w 12192110"/>
                <a:gd name="connsiteY140" fmla="*/ 2339895 h 3169664"/>
                <a:gd name="connsiteX141" fmla="*/ 7694019 w 12192110"/>
                <a:gd name="connsiteY141" fmla="*/ 2361059 h 3169664"/>
                <a:gd name="connsiteX142" fmla="*/ 7709667 w 12192110"/>
                <a:gd name="connsiteY142" fmla="*/ 2369727 h 3169664"/>
                <a:gd name="connsiteX143" fmla="*/ 7714508 w 12192110"/>
                <a:gd name="connsiteY143" fmla="*/ 2384024 h 3169664"/>
                <a:gd name="connsiteX144" fmla="*/ 7708428 w 12192110"/>
                <a:gd name="connsiteY144" fmla="*/ 2401024 h 3169664"/>
                <a:gd name="connsiteX145" fmla="*/ 7690867 w 12192110"/>
                <a:gd name="connsiteY145" fmla="*/ 2408341 h 3169664"/>
                <a:gd name="connsiteX146" fmla="*/ 7686364 w 12192110"/>
                <a:gd name="connsiteY146" fmla="*/ 2407665 h 3169664"/>
                <a:gd name="connsiteX147" fmla="*/ 7659457 w 12192110"/>
                <a:gd name="connsiteY147" fmla="*/ 2398659 h 3169664"/>
                <a:gd name="connsiteX148" fmla="*/ 7642796 w 12192110"/>
                <a:gd name="connsiteY148" fmla="*/ 2383349 h 3169664"/>
                <a:gd name="connsiteX149" fmla="*/ 7573675 w 12192110"/>
                <a:gd name="connsiteY149" fmla="*/ 2408341 h 3169664"/>
                <a:gd name="connsiteX150" fmla="*/ 7567933 w 12192110"/>
                <a:gd name="connsiteY150" fmla="*/ 2408341 h 3169664"/>
                <a:gd name="connsiteX151" fmla="*/ 7530220 w 12192110"/>
                <a:gd name="connsiteY151" fmla="*/ 2402599 h 3169664"/>
                <a:gd name="connsiteX152" fmla="*/ 7497236 w 12192110"/>
                <a:gd name="connsiteY152" fmla="*/ 2385375 h 3169664"/>
                <a:gd name="connsiteX153" fmla="*/ 7473932 w 12192110"/>
                <a:gd name="connsiteY153" fmla="*/ 2356556 h 3169664"/>
                <a:gd name="connsiteX154" fmla="*/ 7464926 w 12192110"/>
                <a:gd name="connsiteY154" fmla="*/ 2316929 h 3169664"/>
                <a:gd name="connsiteX155" fmla="*/ 7464926 w 12192110"/>
                <a:gd name="connsiteY155" fmla="*/ 2309274 h 3169664"/>
                <a:gd name="connsiteX156" fmla="*/ 7475846 w 12192110"/>
                <a:gd name="connsiteY156" fmla="*/ 2267958 h 3169664"/>
                <a:gd name="connsiteX157" fmla="*/ 7503315 w 12192110"/>
                <a:gd name="connsiteY157" fmla="*/ 2241728 h 3169664"/>
                <a:gd name="connsiteX158" fmla="*/ 7539789 w 12192110"/>
                <a:gd name="connsiteY158" fmla="*/ 2226643 h 3169664"/>
                <a:gd name="connsiteX159" fmla="*/ 7577502 w 12192110"/>
                <a:gd name="connsiteY159" fmla="*/ 2218312 h 3169664"/>
                <a:gd name="connsiteX160" fmla="*/ 7609136 w 12192110"/>
                <a:gd name="connsiteY160" fmla="*/ 2212233 h 3169664"/>
                <a:gd name="connsiteX161" fmla="*/ 7626698 w 12192110"/>
                <a:gd name="connsiteY161" fmla="*/ 2204240 h 3169664"/>
                <a:gd name="connsiteX162" fmla="*/ 7628274 w 12192110"/>
                <a:gd name="connsiteY162" fmla="*/ 2199174 h 3169664"/>
                <a:gd name="connsiteX163" fmla="*/ 7628612 w 12192110"/>
                <a:gd name="connsiteY163" fmla="*/ 2193433 h 3169664"/>
                <a:gd name="connsiteX164" fmla="*/ 7613301 w 12192110"/>
                <a:gd name="connsiteY164" fmla="*/ 2153131 h 3169664"/>
                <a:gd name="connsiteX165" fmla="*/ 7576827 w 12192110"/>
                <a:gd name="connsiteY165" fmla="*/ 2141648 h 3169664"/>
                <a:gd name="connsiteX166" fmla="*/ 7572324 w 12192110"/>
                <a:gd name="connsiteY166" fmla="*/ 2141648 h 3169664"/>
                <a:gd name="connsiteX167" fmla="*/ 7541028 w 12192110"/>
                <a:gd name="connsiteY167" fmla="*/ 2149641 h 3169664"/>
                <a:gd name="connsiteX168" fmla="*/ 7520539 w 12192110"/>
                <a:gd name="connsiteY168" fmla="*/ 2173620 h 3169664"/>
                <a:gd name="connsiteX169" fmla="*/ 7510970 w 12192110"/>
                <a:gd name="connsiteY169" fmla="*/ 2183526 h 3169664"/>
                <a:gd name="connsiteX170" fmla="*/ 7498812 w 12192110"/>
                <a:gd name="connsiteY170" fmla="*/ 2186453 h 3169664"/>
                <a:gd name="connsiteX171" fmla="*/ 7482150 w 12192110"/>
                <a:gd name="connsiteY171" fmla="*/ 2180374 h 3169664"/>
                <a:gd name="connsiteX172" fmla="*/ 7474495 w 12192110"/>
                <a:gd name="connsiteY172" fmla="*/ 2164051 h 3169664"/>
                <a:gd name="connsiteX173" fmla="*/ 7477084 w 12192110"/>
                <a:gd name="connsiteY173" fmla="*/ 2152568 h 3169664"/>
                <a:gd name="connsiteX174" fmla="*/ 7495997 w 12192110"/>
                <a:gd name="connsiteY174" fmla="*/ 2123748 h 3169664"/>
                <a:gd name="connsiteX175" fmla="*/ 7519976 w 12192110"/>
                <a:gd name="connsiteY175" fmla="*/ 2105511 h 3169664"/>
                <a:gd name="connsiteX176" fmla="*/ 7546206 w 12192110"/>
                <a:gd name="connsiteY176" fmla="*/ 2095942 h 3169664"/>
                <a:gd name="connsiteX177" fmla="*/ 7572436 w 12192110"/>
                <a:gd name="connsiteY177" fmla="*/ 2093015 h 3169664"/>
                <a:gd name="connsiteX178" fmla="*/ 6937844 w 12192110"/>
                <a:gd name="connsiteY178" fmla="*/ 2093015 h 3169664"/>
                <a:gd name="connsiteX179" fmla="*/ 6944261 w 12192110"/>
                <a:gd name="connsiteY179" fmla="*/ 2093015 h 3169664"/>
                <a:gd name="connsiteX180" fmla="*/ 6984226 w 12192110"/>
                <a:gd name="connsiteY180" fmla="*/ 2100670 h 3169664"/>
                <a:gd name="connsiteX181" fmla="*/ 7017210 w 12192110"/>
                <a:gd name="connsiteY181" fmla="*/ 2122397 h 3169664"/>
                <a:gd name="connsiteX182" fmla="*/ 7039275 w 12192110"/>
                <a:gd name="connsiteY182" fmla="*/ 2155382 h 3169664"/>
                <a:gd name="connsiteX183" fmla="*/ 7047268 w 12192110"/>
                <a:gd name="connsiteY183" fmla="*/ 2196698 h 3169664"/>
                <a:gd name="connsiteX184" fmla="*/ 7047268 w 12192110"/>
                <a:gd name="connsiteY184" fmla="*/ 2248933 h 3169664"/>
                <a:gd name="connsiteX185" fmla="*/ 7040176 w 12192110"/>
                <a:gd name="connsiteY185" fmla="*/ 2265932 h 3169664"/>
                <a:gd name="connsiteX186" fmla="*/ 7022952 w 12192110"/>
                <a:gd name="connsiteY186" fmla="*/ 2273250 h 3169664"/>
                <a:gd name="connsiteX187" fmla="*/ 6883470 w 12192110"/>
                <a:gd name="connsiteY187" fmla="*/ 2273250 h 3169664"/>
                <a:gd name="connsiteX188" fmla="*/ 6883470 w 12192110"/>
                <a:gd name="connsiteY188" fmla="*/ 2305672 h 3169664"/>
                <a:gd name="connsiteX189" fmla="*/ 6899456 w 12192110"/>
                <a:gd name="connsiteY189" fmla="*/ 2343722 h 3169664"/>
                <a:gd name="connsiteX190" fmla="*/ 6937844 w 12192110"/>
                <a:gd name="connsiteY190" fmla="*/ 2359595 h 3169664"/>
                <a:gd name="connsiteX191" fmla="*/ 6944261 w 12192110"/>
                <a:gd name="connsiteY191" fmla="*/ 2359595 h 3169664"/>
                <a:gd name="connsiteX192" fmla="*/ 6975332 w 12192110"/>
                <a:gd name="connsiteY192" fmla="*/ 2350026 h 3169664"/>
                <a:gd name="connsiteX193" fmla="*/ 6994245 w 12192110"/>
                <a:gd name="connsiteY193" fmla="*/ 2326948 h 3169664"/>
                <a:gd name="connsiteX194" fmla="*/ 7003251 w 12192110"/>
                <a:gd name="connsiteY194" fmla="*/ 2315128 h 3169664"/>
                <a:gd name="connsiteX195" fmla="*/ 7015410 w 12192110"/>
                <a:gd name="connsiteY195" fmla="*/ 2311638 h 3169664"/>
                <a:gd name="connsiteX196" fmla="*/ 7032634 w 12192110"/>
                <a:gd name="connsiteY196" fmla="*/ 2318730 h 3169664"/>
                <a:gd name="connsiteX197" fmla="*/ 7040289 w 12192110"/>
                <a:gd name="connsiteY197" fmla="*/ 2336630 h 3169664"/>
                <a:gd name="connsiteX198" fmla="*/ 7037699 w 12192110"/>
                <a:gd name="connsiteY198" fmla="*/ 2347550 h 3169664"/>
                <a:gd name="connsiteX199" fmla="*/ 7001562 w 12192110"/>
                <a:gd name="connsiteY199" fmla="*/ 2391455 h 3169664"/>
                <a:gd name="connsiteX200" fmla="*/ 6944261 w 12192110"/>
                <a:gd name="connsiteY200" fmla="*/ 2408341 h 3169664"/>
                <a:gd name="connsiteX201" fmla="*/ 6937844 w 12192110"/>
                <a:gd name="connsiteY201" fmla="*/ 2408341 h 3169664"/>
                <a:gd name="connsiteX202" fmla="*/ 6897880 w 12192110"/>
                <a:gd name="connsiteY202" fmla="*/ 2400348 h 3169664"/>
                <a:gd name="connsiteX203" fmla="*/ 6864895 w 12192110"/>
                <a:gd name="connsiteY203" fmla="*/ 2378621 h 3169664"/>
                <a:gd name="connsiteX204" fmla="*/ 6842830 w 12192110"/>
                <a:gd name="connsiteY204" fmla="*/ 2346311 h 3169664"/>
                <a:gd name="connsiteX205" fmla="*/ 6834837 w 12192110"/>
                <a:gd name="connsiteY205" fmla="*/ 2306009 h 3169664"/>
                <a:gd name="connsiteX206" fmla="*/ 6834837 w 12192110"/>
                <a:gd name="connsiteY206" fmla="*/ 2196022 h 3169664"/>
                <a:gd name="connsiteX207" fmla="*/ 6842830 w 12192110"/>
                <a:gd name="connsiteY207" fmla="*/ 2156058 h 3169664"/>
                <a:gd name="connsiteX208" fmla="*/ 6864895 w 12192110"/>
                <a:gd name="connsiteY208" fmla="*/ 2123073 h 3169664"/>
                <a:gd name="connsiteX209" fmla="*/ 6897880 w 12192110"/>
                <a:gd name="connsiteY209" fmla="*/ 2101008 h 3169664"/>
                <a:gd name="connsiteX210" fmla="*/ 6937844 w 12192110"/>
                <a:gd name="connsiteY210" fmla="*/ 2093015 h 3169664"/>
                <a:gd name="connsiteX211" fmla="*/ 5620592 w 12192110"/>
                <a:gd name="connsiteY211" fmla="*/ 2093015 h 3169664"/>
                <a:gd name="connsiteX212" fmla="*/ 5625095 w 12192110"/>
                <a:gd name="connsiteY212" fmla="*/ 2093015 h 3169664"/>
                <a:gd name="connsiteX213" fmla="*/ 5664721 w 12192110"/>
                <a:gd name="connsiteY213" fmla="*/ 2100670 h 3169664"/>
                <a:gd name="connsiteX214" fmla="*/ 5696693 w 12192110"/>
                <a:gd name="connsiteY214" fmla="*/ 2121835 h 3169664"/>
                <a:gd name="connsiteX215" fmla="*/ 5717859 w 12192110"/>
                <a:gd name="connsiteY215" fmla="*/ 2153131 h 3169664"/>
                <a:gd name="connsiteX216" fmla="*/ 5725512 w 12192110"/>
                <a:gd name="connsiteY216" fmla="*/ 2191519 h 3169664"/>
                <a:gd name="connsiteX217" fmla="*/ 5725512 w 12192110"/>
                <a:gd name="connsiteY217" fmla="*/ 2339895 h 3169664"/>
                <a:gd name="connsiteX218" fmla="*/ 5742175 w 12192110"/>
                <a:gd name="connsiteY218" fmla="*/ 2361059 h 3169664"/>
                <a:gd name="connsiteX219" fmla="*/ 5757823 w 12192110"/>
                <a:gd name="connsiteY219" fmla="*/ 2369727 h 3169664"/>
                <a:gd name="connsiteX220" fmla="*/ 5762662 w 12192110"/>
                <a:gd name="connsiteY220" fmla="*/ 2384024 h 3169664"/>
                <a:gd name="connsiteX221" fmla="*/ 5756583 w 12192110"/>
                <a:gd name="connsiteY221" fmla="*/ 2401024 h 3169664"/>
                <a:gd name="connsiteX222" fmla="*/ 5739021 w 12192110"/>
                <a:gd name="connsiteY222" fmla="*/ 2408341 h 3169664"/>
                <a:gd name="connsiteX223" fmla="*/ 5734519 w 12192110"/>
                <a:gd name="connsiteY223" fmla="*/ 2407665 h 3169664"/>
                <a:gd name="connsiteX224" fmla="*/ 5707612 w 12192110"/>
                <a:gd name="connsiteY224" fmla="*/ 2398659 h 3169664"/>
                <a:gd name="connsiteX225" fmla="*/ 5690951 w 12192110"/>
                <a:gd name="connsiteY225" fmla="*/ 2383349 h 3169664"/>
                <a:gd name="connsiteX226" fmla="*/ 5621829 w 12192110"/>
                <a:gd name="connsiteY226" fmla="*/ 2408341 h 3169664"/>
                <a:gd name="connsiteX227" fmla="*/ 5616088 w 12192110"/>
                <a:gd name="connsiteY227" fmla="*/ 2408341 h 3169664"/>
                <a:gd name="connsiteX228" fmla="*/ 5578376 w 12192110"/>
                <a:gd name="connsiteY228" fmla="*/ 2402599 h 3169664"/>
                <a:gd name="connsiteX229" fmla="*/ 5545390 w 12192110"/>
                <a:gd name="connsiteY229" fmla="*/ 2385375 h 3169664"/>
                <a:gd name="connsiteX230" fmla="*/ 5522088 w 12192110"/>
                <a:gd name="connsiteY230" fmla="*/ 2356556 h 3169664"/>
                <a:gd name="connsiteX231" fmla="*/ 5513081 w 12192110"/>
                <a:gd name="connsiteY231" fmla="*/ 2316929 h 3169664"/>
                <a:gd name="connsiteX232" fmla="*/ 5513081 w 12192110"/>
                <a:gd name="connsiteY232" fmla="*/ 2309274 h 3169664"/>
                <a:gd name="connsiteX233" fmla="*/ 5524002 w 12192110"/>
                <a:gd name="connsiteY233" fmla="*/ 2267958 h 3169664"/>
                <a:gd name="connsiteX234" fmla="*/ 5551470 w 12192110"/>
                <a:gd name="connsiteY234" fmla="*/ 2241728 h 3169664"/>
                <a:gd name="connsiteX235" fmla="*/ 5587944 w 12192110"/>
                <a:gd name="connsiteY235" fmla="*/ 2226643 h 3169664"/>
                <a:gd name="connsiteX236" fmla="*/ 5625658 w 12192110"/>
                <a:gd name="connsiteY236" fmla="*/ 2218312 h 3169664"/>
                <a:gd name="connsiteX237" fmla="*/ 5657293 w 12192110"/>
                <a:gd name="connsiteY237" fmla="*/ 2212233 h 3169664"/>
                <a:gd name="connsiteX238" fmla="*/ 5674853 w 12192110"/>
                <a:gd name="connsiteY238" fmla="*/ 2204240 h 3169664"/>
                <a:gd name="connsiteX239" fmla="*/ 5676430 w 12192110"/>
                <a:gd name="connsiteY239" fmla="*/ 2199174 h 3169664"/>
                <a:gd name="connsiteX240" fmla="*/ 5676768 w 12192110"/>
                <a:gd name="connsiteY240" fmla="*/ 2193433 h 3169664"/>
                <a:gd name="connsiteX241" fmla="*/ 5661457 w 12192110"/>
                <a:gd name="connsiteY241" fmla="*/ 2153131 h 3169664"/>
                <a:gd name="connsiteX242" fmla="*/ 5624983 w 12192110"/>
                <a:gd name="connsiteY242" fmla="*/ 2141648 h 3169664"/>
                <a:gd name="connsiteX243" fmla="*/ 5620479 w 12192110"/>
                <a:gd name="connsiteY243" fmla="*/ 2141648 h 3169664"/>
                <a:gd name="connsiteX244" fmla="*/ 5589183 w 12192110"/>
                <a:gd name="connsiteY244" fmla="*/ 2149641 h 3169664"/>
                <a:gd name="connsiteX245" fmla="*/ 5568695 w 12192110"/>
                <a:gd name="connsiteY245" fmla="*/ 2173620 h 3169664"/>
                <a:gd name="connsiteX246" fmla="*/ 5559125 w 12192110"/>
                <a:gd name="connsiteY246" fmla="*/ 2183526 h 3169664"/>
                <a:gd name="connsiteX247" fmla="*/ 5546968 w 12192110"/>
                <a:gd name="connsiteY247" fmla="*/ 2186453 h 3169664"/>
                <a:gd name="connsiteX248" fmla="*/ 5530306 w 12192110"/>
                <a:gd name="connsiteY248" fmla="*/ 2180374 h 3169664"/>
                <a:gd name="connsiteX249" fmla="*/ 5522651 w 12192110"/>
                <a:gd name="connsiteY249" fmla="*/ 2164051 h 3169664"/>
                <a:gd name="connsiteX250" fmla="*/ 5525241 w 12192110"/>
                <a:gd name="connsiteY250" fmla="*/ 2152568 h 3169664"/>
                <a:gd name="connsiteX251" fmla="*/ 5544152 w 12192110"/>
                <a:gd name="connsiteY251" fmla="*/ 2123748 h 3169664"/>
                <a:gd name="connsiteX252" fmla="*/ 5568131 w 12192110"/>
                <a:gd name="connsiteY252" fmla="*/ 2105511 h 3169664"/>
                <a:gd name="connsiteX253" fmla="*/ 5594361 w 12192110"/>
                <a:gd name="connsiteY253" fmla="*/ 2095942 h 3169664"/>
                <a:gd name="connsiteX254" fmla="*/ 5620592 w 12192110"/>
                <a:gd name="connsiteY254" fmla="*/ 2093015 h 3169664"/>
                <a:gd name="connsiteX255" fmla="*/ 4904496 w 12192110"/>
                <a:gd name="connsiteY255" fmla="*/ 2093015 h 3169664"/>
                <a:gd name="connsiteX256" fmla="*/ 4921156 w 12192110"/>
                <a:gd name="connsiteY256" fmla="*/ 2099094 h 3169664"/>
                <a:gd name="connsiteX257" fmla="*/ 4928812 w 12192110"/>
                <a:gd name="connsiteY257" fmla="*/ 2117332 h 3169664"/>
                <a:gd name="connsiteX258" fmla="*/ 4928812 w 12192110"/>
                <a:gd name="connsiteY258" fmla="*/ 2305559 h 3169664"/>
                <a:gd name="connsiteX259" fmla="*/ 4944798 w 12192110"/>
                <a:gd name="connsiteY259" fmla="*/ 2343835 h 3169664"/>
                <a:gd name="connsiteX260" fmla="*/ 4983187 w 12192110"/>
                <a:gd name="connsiteY260" fmla="*/ 2359821 h 3169664"/>
                <a:gd name="connsiteX261" fmla="*/ 4988929 w 12192110"/>
                <a:gd name="connsiteY261" fmla="*/ 2359821 h 3169664"/>
                <a:gd name="connsiteX262" fmla="*/ 5027991 w 12192110"/>
                <a:gd name="connsiteY262" fmla="*/ 2343835 h 3169664"/>
                <a:gd name="connsiteX263" fmla="*/ 5043976 w 12192110"/>
                <a:gd name="connsiteY263" fmla="*/ 2305559 h 3169664"/>
                <a:gd name="connsiteX264" fmla="*/ 5043976 w 12192110"/>
                <a:gd name="connsiteY264" fmla="*/ 2117332 h 3169664"/>
                <a:gd name="connsiteX265" fmla="*/ 5051633 w 12192110"/>
                <a:gd name="connsiteY265" fmla="*/ 2099094 h 3169664"/>
                <a:gd name="connsiteX266" fmla="*/ 5068294 w 12192110"/>
                <a:gd name="connsiteY266" fmla="*/ 2093015 h 3169664"/>
                <a:gd name="connsiteX267" fmla="*/ 5084954 w 12192110"/>
                <a:gd name="connsiteY267" fmla="*/ 2099094 h 3169664"/>
                <a:gd name="connsiteX268" fmla="*/ 5092609 w 12192110"/>
                <a:gd name="connsiteY268" fmla="*/ 2117332 h 3169664"/>
                <a:gd name="connsiteX269" fmla="*/ 5092498 w 12192110"/>
                <a:gd name="connsiteY269" fmla="*/ 2117332 h 3169664"/>
                <a:gd name="connsiteX270" fmla="*/ 5092498 w 12192110"/>
                <a:gd name="connsiteY270" fmla="*/ 2384700 h 3169664"/>
                <a:gd name="connsiteX271" fmla="*/ 5084841 w 12192110"/>
                <a:gd name="connsiteY271" fmla="*/ 2402262 h 3169664"/>
                <a:gd name="connsiteX272" fmla="*/ 5068181 w 12192110"/>
                <a:gd name="connsiteY272" fmla="*/ 2408341 h 3169664"/>
                <a:gd name="connsiteX273" fmla="*/ 5052871 w 12192110"/>
                <a:gd name="connsiteY273" fmla="*/ 2403838 h 3169664"/>
                <a:gd name="connsiteX274" fmla="*/ 5043864 w 12192110"/>
                <a:gd name="connsiteY274" fmla="*/ 2389541 h 3169664"/>
                <a:gd name="connsiteX275" fmla="*/ 5020224 w 12192110"/>
                <a:gd name="connsiteY275" fmla="*/ 2403500 h 3169664"/>
                <a:gd name="connsiteX276" fmla="*/ 4988929 w 12192110"/>
                <a:gd name="connsiteY276" fmla="*/ 2408341 h 3169664"/>
                <a:gd name="connsiteX277" fmla="*/ 4983187 w 12192110"/>
                <a:gd name="connsiteY277" fmla="*/ 2408341 h 3169664"/>
                <a:gd name="connsiteX278" fmla="*/ 4943897 w 12192110"/>
                <a:gd name="connsiteY278" fmla="*/ 2402262 h 3169664"/>
                <a:gd name="connsiteX279" fmla="*/ 4910911 w 12192110"/>
                <a:gd name="connsiteY279" fmla="*/ 2383687 h 3169664"/>
                <a:gd name="connsiteX280" fmla="*/ 4888510 w 12192110"/>
                <a:gd name="connsiteY280" fmla="*/ 2352053 h 3169664"/>
                <a:gd name="connsiteX281" fmla="*/ 4880179 w 12192110"/>
                <a:gd name="connsiteY281" fmla="*/ 2306009 h 3169664"/>
                <a:gd name="connsiteX282" fmla="*/ 4880179 w 12192110"/>
                <a:gd name="connsiteY282" fmla="*/ 2117332 h 3169664"/>
                <a:gd name="connsiteX283" fmla="*/ 4887833 w 12192110"/>
                <a:gd name="connsiteY283" fmla="*/ 2099094 h 3169664"/>
                <a:gd name="connsiteX284" fmla="*/ 4904496 w 12192110"/>
                <a:gd name="connsiteY284" fmla="*/ 2093015 h 3169664"/>
                <a:gd name="connsiteX285" fmla="*/ 11140537 w 12192110"/>
                <a:gd name="connsiteY285" fmla="*/ 2092903 h 3169664"/>
                <a:gd name="connsiteX286" fmla="*/ 11155284 w 12192110"/>
                <a:gd name="connsiteY286" fmla="*/ 2097744 h 3169664"/>
                <a:gd name="connsiteX287" fmla="*/ 11164290 w 12192110"/>
                <a:gd name="connsiteY287" fmla="*/ 2112153 h 3169664"/>
                <a:gd name="connsiteX288" fmla="*/ 11187931 w 12192110"/>
                <a:gd name="connsiteY288" fmla="*/ 2098081 h 3169664"/>
                <a:gd name="connsiteX289" fmla="*/ 11219228 w 12192110"/>
                <a:gd name="connsiteY289" fmla="*/ 2093016 h 3169664"/>
                <a:gd name="connsiteX290" fmla="*/ 11224969 w 12192110"/>
                <a:gd name="connsiteY290" fmla="*/ 2093016 h 3169664"/>
                <a:gd name="connsiteX291" fmla="*/ 11269437 w 12192110"/>
                <a:gd name="connsiteY291" fmla="*/ 2102922 h 3169664"/>
                <a:gd name="connsiteX292" fmla="*/ 11304335 w 12192110"/>
                <a:gd name="connsiteY292" fmla="*/ 2129490 h 3169664"/>
                <a:gd name="connsiteX293" fmla="*/ 11339234 w 12192110"/>
                <a:gd name="connsiteY293" fmla="*/ 2102922 h 3169664"/>
                <a:gd name="connsiteX294" fmla="*/ 11383701 w 12192110"/>
                <a:gd name="connsiteY294" fmla="*/ 2093016 h 3169664"/>
                <a:gd name="connsiteX295" fmla="*/ 11389442 w 12192110"/>
                <a:gd name="connsiteY295" fmla="*/ 2093016 h 3169664"/>
                <a:gd name="connsiteX296" fmla="*/ 11428507 w 12192110"/>
                <a:gd name="connsiteY296" fmla="*/ 2099095 h 3169664"/>
                <a:gd name="connsiteX297" fmla="*/ 11461491 w 12192110"/>
                <a:gd name="connsiteY297" fmla="*/ 2117670 h 3169664"/>
                <a:gd name="connsiteX298" fmla="*/ 11484232 w 12192110"/>
                <a:gd name="connsiteY298" fmla="*/ 2149641 h 3169664"/>
                <a:gd name="connsiteX299" fmla="*/ 11492563 w 12192110"/>
                <a:gd name="connsiteY299" fmla="*/ 2195347 h 3169664"/>
                <a:gd name="connsiteX300" fmla="*/ 11492563 w 12192110"/>
                <a:gd name="connsiteY300" fmla="*/ 2384588 h 3169664"/>
                <a:gd name="connsiteX301" fmla="*/ 11484908 w 12192110"/>
                <a:gd name="connsiteY301" fmla="*/ 2402488 h 3169664"/>
                <a:gd name="connsiteX302" fmla="*/ 11468246 w 12192110"/>
                <a:gd name="connsiteY302" fmla="*/ 2408229 h 3169664"/>
                <a:gd name="connsiteX303" fmla="*/ 11451585 w 12192110"/>
                <a:gd name="connsiteY303" fmla="*/ 2402488 h 3169664"/>
                <a:gd name="connsiteX304" fmla="*/ 11443930 w 12192110"/>
                <a:gd name="connsiteY304" fmla="*/ 2384588 h 3169664"/>
                <a:gd name="connsiteX305" fmla="*/ 11443930 w 12192110"/>
                <a:gd name="connsiteY305" fmla="*/ 2195235 h 3169664"/>
                <a:gd name="connsiteX306" fmla="*/ 11428844 w 12192110"/>
                <a:gd name="connsiteY306" fmla="*/ 2154932 h 3169664"/>
                <a:gd name="connsiteX307" fmla="*/ 11389556 w 12192110"/>
                <a:gd name="connsiteY307" fmla="*/ 2141536 h 3169664"/>
                <a:gd name="connsiteX308" fmla="*/ 11383814 w 12192110"/>
                <a:gd name="connsiteY308" fmla="*/ 2141536 h 3169664"/>
                <a:gd name="connsiteX309" fmla="*/ 11344751 w 12192110"/>
                <a:gd name="connsiteY309" fmla="*/ 2157184 h 3169664"/>
                <a:gd name="connsiteX310" fmla="*/ 11328764 w 12192110"/>
                <a:gd name="connsiteY310" fmla="*/ 2196473 h 3169664"/>
                <a:gd name="connsiteX311" fmla="*/ 11328764 w 12192110"/>
                <a:gd name="connsiteY311" fmla="*/ 2383237 h 3169664"/>
                <a:gd name="connsiteX312" fmla="*/ 11321110 w 12192110"/>
                <a:gd name="connsiteY312" fmla="*/ 2402150 h 3169664"/>
                <a:gd name="connsiteX313" fmla="*/ 11304447 w 12192110"/>
                <a:gd name="connsiteY313" fmla="*/ 2408229 h 3169664"/>
                <a:gd name="connsiteX314" fmla="*/ 11287786 w 12192110"/>
                <a:gd name="connsiteY314" fmla="*/ 2402150 h 3169664"/>
                <a:gd name="connsiteX315" fmla="*/ 11280131 w 12192110"/>
                <a:gd name="connsiteY315" fmla="*/ 2383237 h 3169664"/>
                <a:gd name="connsiteX316" fmla="*/ 11280131 w 12192110"/>
                <a:gd name="connsiteY316" fmla="*/ 2196473 h 3169664"/>
                <a:gd name="connsiteX317" fmla="*/ 11264145 w 12192110"/>
                <a:gd name="connsiteY317" fmla="*/ 2156846 h 3169664"/>
                <a:gd name="connsiteX318" fmla="*/ 11225081 w 12192110"/>
                <a:gd name="connsiteY318" fmla="*/ 2141536 h 3169664"/>
                <a:gd name="connsiteX319" fmla="*/ 11219340 w 12192110"/>
                <a:gd name="connsiteY319" fmla="*/ 2141536 h 3169664"/>
                <a:gd name="connsiteX320" fmla="*/ 11180952 w 12192110"/>
                <a:gd name="connsiteY320" fmla="*/ 2154932 h 3169664"/>
                <a:gd name="connsiteX321" fmla="*/ 11164290 w 12192110"/>
                <a:gd name="connsiteY321" fmla="*/ 2190732 h 3169664"/>
                <a:gd name="connsiteX322" fmla="*/ 11164290 w 12192110"/>
                <a:gd name="connsiteY322" fmla="*/ 2384588 h 3169664"/>
                <a:gd name="connsiteX323" fmla="*/ 11156635 w 12192110"/>
                <a:gd name="connsiteY323" fmla="*/ 2402488 h 3169664"/>
                <a:gd name="connsiteX324" fmla="*/ 11139974 w 12192110"/>
                <a:gd name="connsiteY324" fmla="*/ 2408229 h 3169664"/>
                <a:gd name="connsiteX325" fmla="*/ 11123313 w 12192110"/>
                <a:gd name="connsiteY325" fmla="*/ 2402488 h 3169664"/>
                <a:gd name="connsiteX326" fmla="*/ 11115658 w 12192110"/>
                <a:gd name="connsiteY326" fmla="*/ 2384588 h 3169664"/>
                <a:gd name="connsiteX327" fmla="*/ 11115658 w 12192110"/>
                <a:gd name="connsiteY327" fmla="*/ 2117219 h 3169664"/>
                <a:gd name="connsiteX328" fmla="*/ 11123313 w 12192110"/>
                <a:gd name="connsiteY328" fmla="*/ 2099320 h 3169664"/>
                <a:gd name="connsiteX329" fmla="*/ 11140537 w 12192110"/>
                <a:gd name="connsiteY329" fmla="*/ 2092903 h 3169664"/>
                <a:gd name="connsiteX330" fmla="*/ 7177631 w 12192110"/>
                <a:gd name="connsiteY330" fmla="*/ 2092903 h 3169664"/>
                <a:gd name="connsiteX331" fmla="*/ 7192941 w 12192110"/>
                <a:gd name="connsiteY331" fmla="*/ 2097744 h 3169664"/>
                <a:gd name="connsiteX332" fmla="*/ 7201947 w 12192110"/>
                <a:gd name="connsiteY332" fmla="*/ 2112153 h 3169664"/>
                <a:gd name="connsiteX333" fmla="*/ 7225588 w 12192110"/>
                <a:gd name="connsiteY333" fmla="*/ 2098081 h 3169664"/>
                <a:gd name="connsiteX334" fmla="*/ 7256885 w 12192110"/>
                <a:gd name="connsiteY334" fmla="*/ 2093016 h 3169664"/>
                <a:gd name="connsiteX335" fmla="*/ 7262626 w 12192110"/>
                <a:gd name="connsiteY335" fmla="*/ 2093016 h 3169664"/>
                <a:gd name="connsiteX336" fmla="*/ 7301690 w 12192110"/>
                <a:gd name="connsiteY336" fmla="*/ 2099095 h 3169664"/>
                <a:gd name="connsiteX337" fmla="*/ 7334337 w 12192110"/>
                <a:gd name="connsiteY337" fmla="*/ 2118008 h 3169664"/>
                <a:gd name="connsiteX338" fmla="*/ 7356740 w 12192110"/>
                <a:gd name="connsiteY338" fmla="*/ 2150317 h 3169664"/>
                <a:gd name="connsiteX339" fmla="*/ 7365070 w 12192110"/>
                <a:gd name="connsiteY339" fmla="*/ 2196023 h 3169664"/>
                <a:gd name="connsiteX340" fmla="*/ 7365183 w 12192110"/>
                <a:gd name="connsiteY340" fmla="*/ 2196023 h 3169664"/>
                <a:gd name="connsiteX341" fmla="*/ 7365183 w 12192110"/>
                <a:gd name="connsiteY341" fmla="*/ 2384588 h 3169664"/>
                <a:gd name="connsiteX342" fmla="*/ 7357753 w 12192110"/>
                <a:gd name="connsiteY342" fmla="*/ 2402488 h 3169664"/>
                <a:gd name="connsiteX343" fmla="*/ 7341204 w 12192110"/>
                <a:gd name="connsiteY343" fmla="*/ 2408229 h 3169664"/>
                <a:gd name="connsiteX344" fmla="*/ 7324318 w 12192110"/>
                <a:gd name="connsiteY344" fmla="*/ 2402488 h 3169664"/>
                <a:gd name="connsiteX345" fmla="*/ 7316550 w 12192110"/>
                <a:gd name="connsiteY345" fmla="*/ 2384588 h 3169664"/>
                <a:gd name="connsiteX346" fmla="*/ 7316550 w 12192110"/>
                <a:gd name="connsiteY346" fmla="*/ 2195910 h 3169664"/>
                <a:gd name="connsiteX347" fmla="*/ 7300677 w 12192110"/>
                <a:gd name="connsiteY347" fmla="*/ 2157522 h 3169664"/>
                <a:gd name="connsiteX348" fmla="*/ 7261838 w 12192110"/>
                <a:gd name="connsiteY348" fmla="*/ 2141536 h 3169664"/>
                <a:gd name="connsiteX349" fmla="*/ 7256097 w 12192110"/>
                <a:gd name="connsiteY349" fmla="*/ 2141536 h 3169664"/>
                <a:gd name="connsiteX350" fmla="*/ 7217595 w 12192110"/>
                <a:gd name="connsiteY350" fmla="*/ 2157184 h 3169664"/>
                <a:gd name="connsiteX351" fmla="*/ 7201385 w 12192110"/>
                <a:gd name="connsiteY351" fmla="*/ 2195910 h 3169664"/>
                <a:gd name="connsiteX352" fmla="*/ 7201385 w 12192110"/>
                <a:gd name="connsiteY352" fmla="*/ 2384588 h 3169664"/>
                <a:gd name="connsiteX353" fmla="*/ 7193730 w 12192110"/>
                <a:gd name="connsiteY353" fmla="*/ 2402488 h 3169664"/>
                <a:gd name="connsiteX354" fmla="*/ 7177068 w 12192110"/>
                <a:gd name="connsiteY354" fmla="*/ 2408229 h 3169664"/>
                <a:gd name="connsiteX355" fmla="*/ 7160407 w 12192110"/>
                <a:gd name="connsiteY355" fmla="*/ 2402488 h 3169664"/>
                <a:gd name="connsiteX356" fmla="*/ 7152752 w 12192110"/>
                <a:gd name="connsiteY356" fmla="*/ 2384588 h 3169664"/>
                <a:gd name="connsiteX357" fmla="*/ 7152752 w 12192110"/>
                <a:gd name="connsiteY357" fmla="*/ 2117219 h 3169664"/>
                <a:gd name="connsiteX358" fmla="*/ 7160407 w 12192110"/>
                <a:gd name="connsiteY358" fmla="*/ 2099320 h 3169664"/>
                <a:gd name="connsiteX359" fmla="*/ 7177631 w 12192110"/>
                <a:gd name="connsiteY359" fmla="*/ 2092903 h 3169664"/>
                <a:gd name="connsiteX360" fmla="*/ 6375751 w 12192110"/>
                <a:gd name="connsiteY360" fmla="*/ 2092903 h 3169664"/>
                <a:gd name="connsiteX361" fmla="*/ 6390499 w 12192110"/>
                <a:gd name="connsiteY361" fmla="*/ 2097744 h 3169664"/>
                <a:gd name="connsiteX362" fmla="*/ 6399505 w 12192110"/>
                <a:gd name="connsiteY362" fmla="*/ 2112153 h 3169664"/>
                <a:gd name="connsiteX363" fmla="*/ 6423146 w 12192110"/>
                <a:gd name="connsiteY363" fmla="*/ 2098081 h 3169664"/>
                <a:gd name="connsiteX364" fmla="*/ 6454442 w 12192110"/>
                <a:gd name="connsiteY364" fmla="*/ 2093016 h 3169664"/>
                <a:gd name="connsiteX365" fmla="*/ 6460184 w 12192110"/>
                <a:gd name="connsiteY365" fmla="*/ 2093016 h 3169664"/>
                <a:gd name="connsiteX366" fmla="*/ 6504651 w 12192110"/>
                <a:gd name="connsiteY366" fmla="*/ 2102922 h 3169664"/>
                <a:gd name="connsiteX367" fmla="*/ 6539550 w 12192110"/>
                <a:gd name="connsiteY367" fmla="*/ 2129490 h 3169664"/>
                <a:gd name="connsiteX368" fmla="*/ 6574448 w 12192110"/>
                <a:gd name="connsiteY368" fmla="*/ 2102922 h 3169664"/>
                <a:gd name="connsiteX369" fmla="*/ 6618916 w 12192110"/>
                <a:gd name="connsiteY369" fmla="*/ 2093016 h 3169664"/>
                <a:gd name="connsiteX370" fmla="*/ 6624657 w 12192110"/>
                <a:gd name="connsiteY370" fmla="*/ 2093016 h 3169664"/>
                <a:gd name="connsiteX371" fmla="*/ 6663721 w 12192110"/>
                <a:gd name="connsiteY371" fmla="*/ 2099095 h 3169664"/>
                <a:gd name="connsiteX372" fmla="*/ 6696706 w 12192110"/>
                <a:gd name="connsiteY372" fmla="*/ 2117670 h 3169664"/>
                <a:gd name="connsiteX373" fmla="*/ 6719446 w 12192110"/>
                <a:gd name="connsiteY373" fmla="*/ 2149641 h 3169664"/>
                <a:gd name="connsiteX374" fmla="*/ 6727777 w 12192110"/>
                <a:gd name="connsiteY374" fmla="*/ 2195347 h 3169664"/>
                <a:gd name="connsiteX375" fmla="*/ 6727777 w 12192110"/>
                <a:gd name="connsiteY375" fmla="*/ 2384588 h 3169664"/>
                <a:gd name="connsiteX376" fmla="*/ 6720122 w 12192110"/>
                <a:gd name="connsiteY376" fmla="*/ 2402488 h 3169664"/>
                <a:gd name="connsiteX377" fmla="*/ 6703461 w 12192110"/>
                <a:gd name="connsiteY377" fmla="*/ 2408229 h 3169664"/>
                <a:gd name="connsiteX378" fmla="*/ 6686799 w 12192110"/>
                <a:gd name="connsiteY378" fmla="*/ 2402488 h 3169664"/>
                <a:gd name="connsiteX379" fmla="*/ 6679144 w 12192110"/>
                <a:gd name="connsiteY379" fmla="*/ 2384588 h 3169664"/>
                <a:gd name="connsiteX380" fmla="*/ 6679144 w 12192110"/>
                <a:gd name="connsiteY380" fmla="*/ 2195235 h 3169664"/>
                <a:gd name="connsiteX381" fmla="*/ 6664059 w 12192110"/>
                <a:gd name="connsiteY381" fmla="*/ 2154932 h 3169664"/>
                <a:gd name="connsiteX382" fmla="*/ 6624770 w 12192110"/>
                <a:gd name="connsiteY382" fmla="*/ 2141536 h 3169664"/>
                <a:gd name="connsiteX383" fmla="*/ 6619029 w 12192110"/>
                <a:gd name="connsiteY383" fmla="*/ 2141536 h 3169664"/>
                <a:gd name="connsiteX384" fmla="*/ 6579965 w 12192110"/>
                <a:gd name="connsiteY384" fmla="*/ 2157184 h 3169664"/>
                <a:gd name="connsiteX385" fmla="*/ 6563979 w 12192110"/>
                <a:gd name="connsiteY385" fmla="*/ 2196473 h 3169664"/>
                <a:gd name="connsiteX386" fmla="*/ 6563979 w 12192110"/>
                <a:gd name="connsiteY386" fmla="*/ 2383237 h 3169664"/>
                <a:gd name="connsiteX387" fmla="*/ 6556324 w 12192110"/>
                <a:gd name="connsiteY387" fmla="*/ 2402150 h 3169664"/>
                <a:gd name="connsiteX388" fmla="*/ 6539661 w 12192110"/>
                <a:gd name="connsiteY388" fmla="*/ 2408229 h 3169664"/>
                <a:gd name="connsiteX389" fmla="*/ 6523001 w 12192110"/>
                <a:gd name="connsiteY389" fmla="*/ 2402150 h 3169664"/>
                <a:gd name="connsiteX390" fmla="*/ 6515346 w 12192110"/>
                <a:gd name="connsiteY390" fmla="*/ 2383237 h 3169664"/>
                <a:gd name="connsiteX391" fmla="*/ 6515346 w 12192110"/>
                <a:gd name="connsiteY391" fmla="*/ 2196473 h 3169664"/>
                <a:gd name="connsiteX392" fmla="*/ 6499360 w 12192110"/>
                <a:gd name="connsiteY392" fmla="*/ 2156846 h 3169664"/>
                <a:gd name="connsiteX393" fmla="*/ 6460296 w 12192110"/>
                <a:gd name="connsiteY393" fmla="*/ 2141536 h 3169664"/>
                <a:gd name="connsiteX394" fmla="*/ 6454555 w 12192110"/>
                <a:gd name="connsiteY394" fmla="*/ 2141536 h 3169664"/>
                <a:gd name="connsiteX395" fmla="*/ 6416166 w 12192110"/>
                <a:gd name="connsiteY395" fmla="*/ 2154932 h 3169664"/>
                <a:gd name="connsiteX396" fmla="*/ 6399505 w 12192110"/>
                <a:gd name="connsiteY396" fmla="*/ 2190732 h 3169664"/>
                <a:gd name="connsiteX397" fmla="*/ 6399505 w 12192110"/>
                <a:gd name="connsiteY397" fmla="*/ 2384588 h 3169664"/>
                <a:gd name="connsiteX398" fmla="*/ 6391850 w 12192110"/>
                <a:gd name="connsiteY398" fmla="*/ 2402488 h 3169664"/>
                <a:gd name="connsiteX399" fmla="*/ 6375189 w 12192110"/>
                <a:gd name="connsiteY399" fmla="*/ 2408229 h 3169664"/>
                <a:gd name="connsiteX400" fmla="*/ 6358528 w 12192110"/>
                <a:gd name="connsiteY400" fmla="*/ 2402488 h 3169664"/>
                <a:gd name="connsiteX401" fmla="*/ 6350872 w 12192110"/>
                <a:gd name="connsiteY401" fmla="*/ 2384588 h 3169664"/>
                <a:gd name="connsiteX402" fmla="*/ 6350872 w 12192110"/>
                <a:gd name="connsiteY402" fmla="*/ 2117219 h 3169664"/>
                <a:gd name="connsiteX403" fmla="*/ 6358528 w 12192110"/>
                <a:gd name="connsiteY403" fmla="*/ 2099320 h 3169664"/>
                <a:gd name="connsiteX404" fmla="*/ 6375751 w 12192110"/>
                <a:gd name="connsiteY404" fmla="*/ 2092903 h 3169664"/>
                <a:gd name="connsiteX405" fmla="*/ 5885942 w 12192110"/>
                <a:gd name="connsiteY405" fmla="*/ 2092903 h 3169664"/>
                <a:gd name="connsiteX406" fmla="*/ 5900690 w 12192110"/>
                <a:gd name="connsiteY406" fmla="*/ 2097744 h 3169664"/>
                <a:gd name="connsiteX407" fmla="*/ 5909696 w 12192110"/>
                <a:gd name="connsiteY407" fmla="*/ 2112153 h 3169664"/>
                <a:gd name="connsiteX408" fmla="*/ 5933336 w 12192110"/>
                <a:gd name="connsiteY408" fmla="*/ 2098081 h 3169664"/>
                <a:gd name="connsiteX409" fmla="*/ 5964632 w 12192110"/>
                <a:gd name="connsiteY409" fmla="*/ 2093016 h 3169664"/>
                <a:gd name="connsiteX410" fmla="*/ 5970374 w 12192110"/>
                <a:gd name="connsiteY410" fmla="*/ 2093016 h 3169664"/>
                <a:gd name="connsiteX411" fmla="*/ 6014841 w 12192110"/>
                <a:gd name="connsiteY411" fmla="*/ 2102922 h 3169664"/>
                <a:gd name="connsiteX412" fmla="*/ 6049740 w 12192110"/>
                <a:gd name="connsiteY412" fmla="*/ 2129490 h 3169664"/>
                <a:gd name="connsiteX413" fmla="*/ 6084638 w 12192110"/>
                <a:gd name="connsiteY413" fmla="*/ 2102922 h 3169664"/>
                <a:gd name="connsiteX414" fmla="*/ 6129097 w 12192110"/>
                <a:gd name="connsiteY414" fmla="*/ 2093016 h 3169664"/>
                <a:gd name="connsiteX415" fmla="*/ 6134838 w 12192110"/>
                <a:gd name="connsiteY415" fmla="*/ 2093016 h 3169664"/>
                <a:gd name="connsiteX416" fmla="*/ 6173903 w 12192110"/>
                <a:gd name="connsiteY416" fmla="*/ 2099095 h 3169664"/>
                <a:gd name="connsiteX417" fmla="*/ 6206887 w 12192110"/>
                <a:gd name="connsiteY417" fmla="*/ 2117670 h 3169664"/>
                <a:gd name="connsiteX418" fmla="*/ 6229628 w 12192110"/>
                <a:gd name="connsiteY418" fmla="*/ 2149641 h 3169664"/>
                <a:gd name="connsiteX419" fmla="*/ 6237958 w 12192110"/>
                <a:gd name="connsiteY419" fmla="*/ 2195347 h 3169664"/>
                <a:gd name="connsiteX420" fmla="*/ 6237958 w 12192110"/>
                <a:gd name="connsiteY420" fmla="*/ 2384588 h 3169664"/>
                <a:gd name="connsiteX421" fmla="*/ 6230303 w 12192110"/>
                <a:gd name="connsiteY421" fmla="*/ 2402488 h 3169664"/>
                <a:gd name="connsiteX422" fmla="*/ 6213642 w 12192110"/>
                <a:gd name="connsiteY422" fmla="*/ 2408229 h 3169664"/>
                <a:gd name="connsiteX423" fmla="*/ 6196981 w 12192110"/>
                <a:gd name="connsiteY423" fmla="*/ 2402488 h 3169664"/>
                <a:gd name="connsiteX424" fmla="*/ 6189325 w 12192110"/>
                <a:gd name="connsiteY424" fmla="*/ 2384588 h 3169664"/>
                <a:gd name="connsiteX425" fmla="*/ 6189325 w 12192110"/>
                <a:gd name="connsiteY425" fmla="*/ 2195235 h 3169664"/>
                <a:gd name="connsiteX426" fmla="*/ 6174240 w 12192110"/>
                <a:gd name="connsiteY426" fmla="*/ 2154932 h 3169664"/>
                <a:gd name="connsiteX427" fmla="*/ 6134951 w 12192110"/>
                <a:gd name="connsiteY427" fmla="*/ 2141536 h 3169664"/>
                <a:gd name="connsiteX428" fmla="*/ 6129210 w 12192110"/>
                <a:gd name="connsiteY428" fmla="*/ 2141536 h 3169664"/>
                <a:gd name="connsiteX429" fmla="*/ 6090155 w 12192110"/>
                <a:gd name="connsiteY429" fmla="*/ 2157184 h 3169664"/>
                <a:gd name="connsiteX430" fmla="*/ 6074170 w 12192110"/>
                <a:gd name="connsiteY430" fmla="*/ 2196473 h 3169664"/>
                <a:gd name="connsiteX431" fmla="*/ 6074170 w 12192110"/>
                <a:gd name="connsiteY431" fmla="*/ 2383237 h 3169664"/>
                <a:gd name="connsiteX432" fmla="*/ 6066514 w 12192110"/>
                <a:gd name="connsiteY432" fmla="*/ 2402150 h 3169664"/>
                <a:gd name="connsiteX433" fmla="*/ 6049852 w 12192110"/>
                <a:gd name="connsiteY433" fmla="*/ 2408229 h 3169664"/>
                <a:gd name="connsiteX434" fmla="*/ 6033191 w 12192110"/>
                <a:gd name="connsiteY434" fmla="*/ 2402150 h 3169664"/>
                <a:gd name="connsiteX435" fmla="*/ 6025536 w 12192110"/>
                <a:gd name="connsiteY435" fmla="*/ 2383237 h 3169664"/>
                <a:gd name="connsiteX436" fmla="*/ 6025536 w 12192110"/>
                <a:gd name="connsiteY436" fmla="*/ 2196473 h 3169664"/>
                <a:gd name="connsiteX437" fmla="*/ 6009550 w 12192110"/>
                <a:gd name="connsiteY437" fmla="*/ 2156846 h 3169664"/>
                <a:gd name="connsiteX438" fmla="*/ 5970486 w 12192110"/>
                <a:gd name="connsiteY438" fmla="*/ 2141536 h 3169664"/>
                <a:gd name="connsiteX439" fmla="*/ 5964746 w 12192110"/>
                <a:gd name="connsiteY439" fmla="*/ 2141536 h 3169664"/>
                <a:gd name="connsiteX440" fmla="*/ 5926356 w 12192110"/>
                <a:gd name="connsiteY440" fmla="*/ 2154932 h 3169664"/>
                <a:gd name="connsiteX441" fmla="*/ 5909696 w 12192110"/>
                <a:gd name="connsiteY441" fmla="*/ 2190732 h 3169664"/>
                <a:gd name="connsiteX442" fmla="*/ 5909696 w 12192110"/>
                <a:gd name="connsiteY442" fmla="*/ 2384588 h 3169664"/>
                <a:gd name="connsiteX443" fmla="*/ 5902040 w 12192110"/>
                <a:gd name="connsiteY443" fmla="*/ 2402488 h 3169664"/>
                <a:gd name="connsiteX444" fmla="*/ 5885380 w 12192110"/>
                <a:gd name="connsiteY444" fmla="*/ 2408229 h 3169664"/>
                <a:gd name="connsiteX445" fmla="*/ 5868718 w 12192110"/>
                <a:gd name="connsiteY445" fmla="*/ 2402488 h 3169664"/>
                <a:gd name="connsiteX446" fmla="*/ 5861063 w 12192110"/>
                <a:gd name="connsiteY446" fmla="*/ 2384588 h 3169664"/>
                <a:gd name="connsiteX447" fmla="*/ 5861063 w 12192110"/>
                <a:gd name="connsiteY447" fmla="*/ 2117219 h 3169664"/>
                <a:gd name="connsiteX448" fmla="*/ 5868718 w 12192110"/>
                <a:gd name="connsiteY448" fmla="*/ 2099320 h 3169664"/>
                <a:gd name="connsiteX449" fmla="*/ 5885942 w 12192110"/>
                <a:gd name="connsiteY449" fmla="*/ 2092903 h 3169664"/>
                <a:gd name="connsiteX450" fmla="*/ 5310218 w 12192110"/>
                <a:gd name="connsiteY450" fmla="*/ 2092903 h 3169664"/>
                <a:gd name="connsiteX451" fmla="*/ 5312810 w 12192110"/>
                <a:gd name="connsiteY451" fmla="*/ 2092903 h 3169664"/>
                <a:gd name="connsiteX452" fmla="*/ 5343204 w 12192110"/>
                <a:gd name="connsiteY452" fmla="*/ 2096168 h 3169664"/>
                <a:gd name="connsiteX453" fmla="*/ 5367521 w 12192110"/>
                <a:gd name="connsiteY453" fmla="*/ 2103598 h 3169664"/>
                <a:gd name="connsiteX454" fmla="*/ 5385419 w 12192110"/>
                <a:gd name="connsiteY454" fmla="*/ 2112716 h 3169664"/>
                <a:gd name="connsiteX455" fmla="*/ 5396566 w 12192110"/>
                <a:gd name="connsiteY455" fmla="*/ 2120822 h 3169664"/>
                <a:gd name="connsiteX456" fmla="*/ 5405572 w 12192110"/>
                <a:gd name="connsiteY456" fmla="*/ 2139622 h 3169664"/>
                <a:gd name="connsiteX457" fmla="*/ 5399155 w 12192110"/>
                <a:gd name="connsiteY457" fmla="*/ 2155608 h 3169664"/>
                <a:gd name="connsiteX458" fmla="*/ 5382493 w 12192110"/>
                <a:gd name="connsiteY458" fmla="*/ 2162700 h 3169664"/>
                <a:gd name="connsiteX459" fmla="*/ 5368421 w 12192110"/>
                <a:gd name="connsiteY459" fmla="*/ 2158873 h 3169664"/>
                <a:gd name="connsiteX460" fmla="*/ 5346018 w 12192110"/>
                <a:gd name="connsiteY460" fmla="*/ 2147728 h 3169664"/>
                <a:gd name="connsiteX461" fmla="*/ 5312134 w 12192110"/>
                <a:gd name="connsiteY461" fmla="*/ 2141649 h 3169664"/>
                <a:gd name="connsiteX462" fmla="*/ 5309544 w 12192110"/>
                <a:gd name="connsiteY462" fmla="*/ 2141649 h 3169664"/>
                <a:gd name="connsiteX463" fmla="*/ 5268565 w 12192110"/>
                <a:gd name="connsiteY463" fmla="*/ 2151893 h 3169664"/>
                <a:gd name="connsiteX464" fmla="*/ 5253819 w 12192110"/>
                <a:gd name="connsiteY464" fmla="*/ 2176097 h 3169664"/>
                <a:gd name="connsiteX465" fmla="*/ 5253819 w 12192110"/>
                <a:gd name="connsiteY465" fmla="*/ 2178011 h 3169664"/>
                <a:gd name="connsiteX466" fmla="*/ 5266315 w 12192110"/>
                <a:gd name="connsiteY466" fmla="*/ 2202552 h 3169664"/>
                <a:gd name="connsiteX467" fmla="*/ 5297047 w 12192110"/>
                <a:gd name="connsiteY467" fmla="*/ 2215273 h 3169664"/>
                <a:gd name="connsiteX468" fmla="*/ 5337011 w 12192110"/>
                <a:gd name="connsiteY468" fmla="*/ 2224842 h 3169664"/>
                <a:gd name="connsiteX469" fmla="*/ 5376978 w 12192110"/>
                <a:gd name="connsiteY469" fmla="*/ 2239477 h 3169664"/>
                <a:gd name="connsiteX470" fmla="*/ 5407711 w 12192110"/>
                <a:gd name="connsiteY470" fmla="*/ 2267284 h 3169664"/>
                <a:gd name="connsiteX471" fmla="*/ 5420206 w 12192110"/>
                <a:gd name="connsiteY471" fmla="*/ 2316479 h 3169664"/>
                <a:gd name="connsiteX472" fmla="*/ 5420206 w 12192110"/>
                <a:gd name="connsiteY472" fmla="*/ 2318731 h 3169664"/>
                <a:gd name="connsiteX473" fmla="*/ 5410637 w 12192110"/>
                <a:gd name="connsiteY473" fmla="*/ 2357682 h 3169664"/>
                <a:gd name="connsiteX474" fmla="*/ 5385083 w 12192110"/>
                <a:gd name="connsiteY474" fmla="*/ 2385488 h 3169664"/>
                <a:gd name="connsiteX475" fmla="*/ 5349283 w 12192110"/>
                <a:gd name="connsiteY475" fmla="*/ 2402375 h 3169664"/>
                <a:gd name="connsiteX476" fmla="*/ 5309657 w 12192110"/>
                <a:gd name="connsiteY476" fmla="*/ 2408116 h 3169664"/>
                <a:gd name="connsiteX477" fmla="*/ 5305829 w 12192110"/>
                <a:gd name="connsiteY477" fmla="*/ 2408116 h 3169664"/>
                <a:gd name="connsiteX478" fmla="*/ 5274195 w 12192110"/>
                <a:gd name="connsiteY478" fmla="*/ 2403613 h 3169664"/>
                <a:gd name="connsiteX479" fmla="*/ 5243124 w 12192110"/>
                <a:gd name="connsiteY479" fmla="*/ 2391005 h 3169664"/>
                <a:gd name="connsiteX480" fmla="*/ 5216218 w 12192110"/>
                <a:gd name="connsiteY480" fmla="*/ 2370966 h 3169664"/>
                <a:gd name="connsiteX481" fmla="*/ 5196406 w 12192110"/>
                <a:gd name="connsiteY481" fmla="*/ 2344285 h 3169664"/>
                <a:gd name="connsiteX482" fmla="*/ 5193255 w 12192110"/>
                <a:gd name="connsiteY482" fmla="*/ 2332127 h 3169664"/>
                <a:gd name="connsiteX483" fmla="*/ 5200908 w 12192110"/>
                <a:gd name="connsiteY483" fmla="*/ 2314903 h 3169664"/>
                <a:gd name="connsiteX484" fmla="*/ 5218132 w 12192110"/>
                <a:gd name="connsiteY484" fmla="*/ 2308486 h 3169664"/>
                <a:gd name="connsiteX485" fmla="*/ 5229615 w 12192110"/>
                <a:gd name="connsiteY485" fmla="*/ 2310738 h 3169664"/>
                <a:gd name="connsiteX486" fmla="*/ 5239859 w 12192110"/>
                <a:gd name="connsiteY486" fmla="*/ 2319406 h 3169664"/>
                <a:gd name="connsiteX487" fmla="*/ 5270594 w 12192110"/>
                <a:gd name="connsiteY487" fmla="*/ 2347550 h 3169664"/>
                <a:gd name="connsiteX488" fmla="*/ 5307067 w 12192110"/>
                <a:gd name="connsiteY488" fmla="*/ 2359709 h 3169664"/>
                <a:gd name="connsiteX489" fmla="*/ 5310218 w 12192110"/>
                <a:gd name="connsiteY489" fmla="*/ 2359709 h 3169664"/>
                <a:gd name="connsiteX490" fmla="*/ 5355363 w 12192110"/>
                <a:gd name="connsiteY490" fmla="*/ 2346312 h 3169664"/>
                <a:gd name="connsiteX491" fmla="*/ 5371685 w 12192110"/>
                <a:gd name="connsiteY491" fmla="*/ 2316930 h 3169664"/>
                <a:gd name="connsiteX492" fmla="*/ 5371685 w 12192110"/>
                <a:gd name="connsiteY492" fmla="*/ 2315016 h 3169664"/>
                <a:gd name="connsiteX493" fmla="*/ 5359189 w 12192110"/>
                <a:gd name="connsiteY493" fmla="*/ 2284733 h 3169664"/>
                <a:gd name="connsiteX494" fmla="*/ 5328457 w 12192110"/>
                <a:gd name="connsiteY494" fmla="*/ 2269085 h 3169664"/>
                <a:gd name="connsiteX495" fmla="*/ 5288493 w 12192110"/>
                <a:gd name="connsiteY495" fmla="*/ 2259178 h 3169664"/>
                <a:gd name="connsiteX496" fmla="*/ 5248529 w 12192110"/>
                <a:gd name="connsiteY496" fmla="*/ 2246119 h 3169664"/>
                <a:gd name="connsiteX497" fmla="*/ 5217794 w 12192110"/>
                <a:gd name="connsiteY497" fmla="*/ 2220902 h 3169664"/>
                <a:gd name="connsiteX498" fmla="*/ 5205299 w 12192110"/>
                <a:gd name="connsiteY498" fmla="*/ 2174633 h 3169664"/>
                <a:gd name="connsiteX499" fmla="*/ 5216218 w 12192110"/>
                <a:gd name="connsiteY499" fmla="*/ 2136020 h 3169664"/>
                <a:gd name="connsiteX500" fmla="*/ 5242786 w 12192110"/>
                <a:gd name="connsiteY500" fmla="*/ 2110803 h 3169664"/>
                <a:gd name="connsiteX501" fmla="*/ 5276672 w 12192110"/>
                <a:gd name="connsiteY501" fmla="*/ 2097068 h 3169664"/>
                <a:gd name="connsiteX502" fmla="*/ 5310218 w 12192110"/>
                <a:gd name="connsiteY502" fmla="*/ 2092903 h 3169664"/>
                <a:gd name="connsiteX503" fmla="*/ 10066335 w 12192110"/>
                <a:gd name="connsiteY503" fmla="*/ 1963215 h 3169664"/>
                <a:gd name="connsiteX504" fmla="*/ 10249271 w 12192110"/>
                <a:gd name="connsiteY504" fmla="*/ 1963215 h 3169664"/>
                <a:gd name="connsiteX505" fmla="*/ 10270435 w 12192110"/>
                <a:gd name="connsiteY505" fmla="*/ 1971546 h 3169664"/>
                <a:gd name="connsiteX506" fmla="*/ 10278766 w 12192110"/>
                <a:gd name="connsiteY506" fmla="*/ 1991359 h 3169664"/>
                <a:gd name="connsiteX507" fmla="*/ 10274263 w 12192110"/>
                <a:gd name="connsiteY507" fmla="*/ 2008020 h 3169664"/>
                <a:gd name="connsiteX508" fmla="*/ 10092565 w 12192110"/>
                <a:gd name="connsiteY508" fmla="*/ 2356669 h 3169664"/>
                <a:gd name="connsiteX509" fmla="*/ 10253774 w 12192110"/>
                <a:gd name="connsiteY509" fmla="*/ 2356669 h 3169664"/>
                <a:gd name="connsiteX510" fmla="*/ 10272012 w 12192110"/>
                <a:gd name="connsiteY510" fmla="*/ 2364324 h 3169664"/>
                <a:gd name="connsiteX511" fmla="*/ 10278091 w 12192110"/>
                <a:gd name="connsiteY511" fmla="*/ 2380872 h 3169664"/>
                <a:gd name="connsiteX512" fmla="*/ 10272012 w 12192110"/>
                <a:gd name="connsiteY512" fmla="*/ 2397534 h 3169664"/>
                <a:gd name="connsiteX513" fmla="*/ 10253774 w 12192110"/>
                <a:gd name="connsiteY513" fmla="*/ 2405189 h 3169664"/>
                <a:gd name="connsiteX514" fmla="*/ 10061269 w 12192110"/>
                <a:gd name="connsiteY514" fmla="*/ 2405189 h 3169664"/>
                <a:gd name="connsiteX515" fmla="*/ 10040442 w 12192110"/>
                <a:gd name="connsiteY515" fmla="*/ 2395958 h 3169664"/>
                <a:gd name="connsiteX516" fmla="*/ 10033125 w 12192110"/>
                <a:gd name="connsiteY516" fmla="*/ 2374568 h 3169664"/>
                <a:gd name="connsiteX517" fmla="*/ 10036953 w 12192110"/>
                <a:gd name="connsiteY517" fmla="*/ 2359258 h 3169664"/>
                <a:gd name="connsiteX518" fmla="*/ 10217975 w 12192110"/>
                <a:gd name="connsiteY518" fmla="*/ 2011848 h 3169664"/>
                <a:gd name="connsiteX519" fmla="*/ 10066335 w 12192110"/>
                <a:gd name="connsiteY519" fmla="*/ 2011848 h 3169664"/>
                <a:gd name="connsiteX520" fmla="*/ 10047760 w 12192110"/>
                <a:gd name="connsiteY520" fmla="*/ 2004193 h 3169664"/>
                <a:gd name="connsiteX521" fmla="*/ 10042019 w 12192110"/>
                <a:gd name="connsiteY521" fmla="*/ 1987531 h 3169664"/>
                <a:gd name="connsiteX522" fmla="*/ 10047760 w 12192110"/>
                <a:gd name="connsiteY522" fmla="*/ 1970870 h 3169664"/>
                <a:gd name="connsiteX523" fmla="*/ 10066335 w 12192110"/>
                <a:gd name="connsiteY523" fmla="*/ 1963215 h 3169664"/>
                <a:gd name="connsiteX524" fmla="*/ 4573409 w 12192110"/>
                <a:gd name="connsiteY524" fmla="*/ 1963215 h 3169664"/>
                <a:gd name="connsiteX525" fmla="*/ 4756344 w 12192110"/>
                <a:gd name="connsiteY525" fmla="*/ 1963215 h 3169664"/>
                <a:gd name="connsiteX526" fmla="*/ 4777511 w 12192110"/>
                <a:gd name="connsiteY526" fmla="*/ 1971546 h 3169664"/>
                <a:gd name="connsiteX527" fmla="*/ 4785840 w 12192110"/>
                <a:gd name="connsiteY527" fmla="*/ 1991359 h 3169664"/>
                <a:gd name="connsiteX528" fmla="*/ 4781336 w 12192110"/>
                <a:gd name="connsiteY528" fmla="*/ 2008020 h 3169664"/>
                <a:gd name="connsiteX529" fmla="*/ 4599639 w 12192110"/>
                <a:gd name="connsiteY529" fmla="*/ 2356669 h 3169664"/>
                <a:gd name="connsiteX530" fmla="*/ 4760849 w 12192110"/>
                <a:gd name="connsiteY530" fmla="*/ 2356669 h 3169664"/>
                <a:gd name="connsiteX531" fmla="*/ 4779086 w 12192110"/>
                <a:gd name="connsiteY531" fmla="*/ 2364324 h 3169664"/>
                <a:gd name="connsiteX532" fmla="*/ 4785165 w 12192110"/>
                <a:gd name="connsiteY532" fmla="*/ 2380872 h 3169664"/>
                <a:gd name="connsiteX533" fmla="*/ 4779086 w 12192110"/>
                <a:gd name="connsiteY533" fmla="*/ 2397534 h 3169664"/>
                <a:gd name="connsiteX534" fmla="*/ 4760849 w 12192110"/>
                <a:gd name="connsiteY534" fmla="*/ 2405189 h 3169664"/>
                <a:gd name="connsiteX535" fmla="*/ 4568342 w 12192110"/>
                <a:gd name="connsiteY535" fmla="*/ 2405189 h 3169664"/>
                <a:gd name="connsiteX536" fmla="*/ 4547516 w 12192110"/>
                <a:gd name="connsiteY536" fmla="*/ 2395958 h 3169664"/>
                <a:gd name="connsiteX537" fmla="*/ 4540199 w 12192110"/>
                <a:gd name="connsiteY537" fmla="*/ 2374568 h 3169664"/>
                <a:gd name="connsiteX538" fmla="*/ 4544027 w 12192110"/>
                <a:gd name="connsiteY538" fmla="*/ 2359258 h 3169664"/>
                <a:gd name="connsiteX539" fmla="*/ 4725049 w 12192110"/>
                <a:gd name="connsiteY539" fmla="*/ 2011848 h 3169664"/>
                <a:gd name="connsiteX540" fmla="*/ 4573409 w 12192110"/>
                <a:gd name="connsiteY540" fmla="*/ 2011848 h 3169664"/>
                <a:gd name="connsiteX541" fmla="*/ 4554833 w 12192110"/>
                <a:gd name="connsiteY541" fmla="*/ 2004193 h 3169664"/>
                <a:gd name="connsiteX542" fmla="*/ 4549093 w 12192110"/>
                <a:gd name="connsiteY542" fmla="*/ 1987531 h 3169664"/>
                <a:gd name="connsiteX543" fmla="*/ 4554833 w 12192110"/>
                <a:gd name="connsiteY543" fmla="*/ 1970870 h 3169664"/>
                <a:gd name="connsiteX544" fmla="*/ 4573409 w 12192110"/>
                <a:gd name="connsiteY544" fmla="*/ 1963215 h 3169664"/>
                <a:gd name="connsiteX545" fmla="*/ 10870579 w 12192110"/>
                <a:gd name="connsiteY545" fmla="*/ 1959613 h 3169664"/>
                <a:gd name="connsiteX546" fmla="*/ 10876996 w 12192110"/>
                <a:gd name="connsiteY546" fmla="*/ 1959613 h 3169664"/>
                <a:gd name="connsiteX547" fmla="*/ 10920788 w 12192110"/>
                <a:gd name="connsiteY547" fmla="*/ 1967606 h 3169664"/>
                <a:gd name="connsiteX548" fmla="*/ 10957938 w 12192110"/>
                <a:gd name="connsiteY548" fmla="*/ 1989333 h 3169664"/>
                <a:gd name="connsiteX549" fmla="*/ 10984844 w 12192110"/>
                <a:gd name="connsiteY549" fmla="*/ 2022318 h 3169664"/>
                <a:gd name="connsiteX550" fmla="*/ 10998579 w 12192110"/>
                <a:gd name="connsiteY550" fmla="*/ 2063859 h 3169664"/>
                <a:gd name="connsiteX551" fmla="*/ 10998579 w 12192110"/>
                <a:gd name="connsiteY551" fmla="*/ 2067686 h 3169664"/>
                <a:gd name="connsiteX552" fmla="*/ 10990923 w 12192110"/>
                <a:gd name="connsiteY552" fmla="*/ 2085248 h 3169664"/>
                <a:gd name="connsiteX553" fmla="*/ 10974261 w 12192110"/>
                <a:gd name="connsiteY553" fmla="*/ 2091327 h 3169664"/>
                <a:gd name="connsiteX554" fmla="*/ 10958952 w 12192110"/>
                <a:gd name="connsiteY554" fmla="*/ 2086486 h 3169664"/>
                <a:gd name="connsiteX555" fmla="*/ 10949945 w 12192110"/>
                <a:gd name="connsiteY555" fmla="*/ 2070838 h 3169664"/>
                <a:gd name="connsiteX556" fmla="*/ 10926642 w 12192110"/>
                <a:gd name="connsiteY556" fmla="*/ 2026033 h 3169664"/>
                <a:gd name="connsiteX557" fmla="*/ 10877108 w 12192110"/>
                <a:gd name="connsiteY557" fmla="*/ 2008133 h 3169664"/>
                <a:gd name="connsiteX558" fmla="*/ 10870691 w 12192110"/>
                <a:gd name="connsiteY558" fmla="*/ 2008133 h 3169664"/>
                <a:gd name="connsiteX559" fmla="*/ 10842210 w 12192110"/>
                <a:gd name="connsiteY559" fmla="*/ 2013875 h 3169664"/>
                <a:gd name="connsiteX560" fmla="*/ 10819132 w 12192110"/>
                <a:gd name="connsiteY560" fmla="*/ 2029523 h 3169664"/>
                <a:gd name="connsiteX561" fmla="*/ 10803483 w 12192110"/>
                <a:gd name="connsiteY561" fmla="*/ 2052488 h 3169664"/>
                <a:gd name="connsiteX562" fmla="*/ 10797742 w 12192110"/>
                <a:gd name="connsiteY562" fmla="*/ 2080295 h 3169664"/>
                <a:gd name="connsiteX563" fmla="*/ 10797742 w 12192110"/>
                <a:gd name="connsiteY563" fmla="*/ 2287210 h 3169664"/>
                <a:gd name="connsiteX564" fmla="*/ 10803483 w 12192110"/>
                <a:gd name="connsiteY564" fmla="*/ 2315579 h 3169664"/>
                <a:gd name="connsiteX565" fmla="*/ 10819132 w 12192110"/>
                <a:gd name="connsiteY565" fmla="*/ 2338544 h 3169664"/>
                <a:gd name="connsiteX566" fmla="*/ 10842210 w 12192110"/>
                <a:gd name="connsiteY566" fmla="*/ 2354192 h 3169664"/>
                <a:gd name="connsiteX567" fmla="*/ 10870691 w 12192110"/>
                <a:gd name="connsiteY567" fmla="*/ 2359934 h 3169664"/>
                <a:gd name="connsiteX568" fmla="*/ 10877108 w 12192110"/>
                <a:gd name="connsiteY568" fmla="*/ 2359934 h 3169664"/>
                <a:gd name="connsiteX569" fmla="*/ 10905590 w 12192110"/>
                <a:gd name="connsiteY569" fmla="*/ 2354192 h 3169664"/>
                <a:gd name="connsiteX570" fmla="*/ 10928668 w 12192110"/>
                <a:gd name="connsiteY570" fmla="*/ 2338544 h 3169664"/>
                <a:gd name="connsiteX571" fmla="*/ 10944317 w 12192110"/>
                <a:gd name="connsiteY571" fmla="*/ 2315579 h 3169664"/>
                <a:gd name="connsiteX572" fmla="*/ 10950058 w 12192110"/>
                <a:gd name="connsiteY572" fmla="*/ 2287210 h 3169664"/>
                <a:gd name="connsiteX573" fmla="*/ 10950058 w 12192110"/>
                <a:gd name="connsiteY573" fmla="*/ 2212684 h 3169664"/>
                <a:gd name="connsiteX574" fmla="*/ 10882849 w 12192110"/>
                <a:gd name="connsiteY574" fmla="*/ 2212684 h 3169664"/>
                <a:gd name="connsiteX575" fmla="*/ 10864613 w 12192110"/>
                <a:gd name="connsiteY575" fmla="*/ 2205029 h 3169664"/>
                <a:gd name="connsiteX576" fmla="*/ 10858533 w 12192110"/>
                <a:gd name="connsiteY576" fmla="*/ 2188368 h 3169664"/>
                <a:gd name="connsiteX577" fmla="*/ 10864613 w 12192110"/>
                <a:gd name="connsiteY577" fmla="*/ 2171707 h 3169664"/>
                <a:gd name="connsiteX578" fmla="*/ 10882849 w 12192110"/>
                <a:gd name="connsiteY578" fmla="*/ 2164051 h 3169664"/>
                <a:gd name="connsiteX579" fmla="*/ 10974375 w 12192110"/>
                <a:gd name="connsiteY579" fmla="*/ 2164051 h 3169664"/>
                <a:gd name="connsiteX580" fmla="*/ 10991373 w 12192110"/>
                <a:gd name="connsiteY580" fmla="*/ 2171369 h 3169664"/>
                <a:gd name="connsiteX581" fmla="*/ 10998691 w 12192110"/>
                <a:gd name="connsiteY581" fmla="*/ 2188368 h 3169664"/>
                <a:gd name="connsiteX582" fmla="*/ 10998579 w 12192110"/>
                <a:gd name="connsiteY582" fmla="*/ 2188368 h 3169664"/>
                <a:gd name="connsiteX583" fmla="*/ 10998579 w 12192110"/>
                <a:gd name="connsiteY583" fmla="*/ 2287547 h 3169664"/>
                <a:gd name="connsiteX584" fmla="*/ 10989010 w 12192110"/>
                <a:gd name="connsiteY584" fmla="*/ 2335167 h 3169664"/>
                <a:gd name="connsiteX585" fmla="*/ 10963117 w 12192110"/>
                <a:gd name="connsiteY585" fmla="*/ 2373556 h 3169664"/>
                <a:gd name="connsiteX586" fmla="*/ 10924390 w 12192110"/>
                <a:gd name="connsiteY586" fmla="*/ 2399111 h 3169664"/>
                <a:gd name="connsiteX587" fmla="*/ 10876996 w 12192110"/>
                <a:gd name="connsiteY587" fmla="*/ 2408342 h 3169664"/>
                <a:gd name="connsiteX588" fmla="*/ 10870579 w 12192110"/>
                <a:gd name="connsiteY588" fmla="*/ 2408342 h 3169664"/>
                <a:gd name="connsiteX589" fmla="*/ 10823184 w 12192110"/>
                <a:gd name="connsiteY589" fmla="*/ 2399111 h 3169664"/>
                <a:gd name="connsiteX590" fmla="*/ 10784458 w 12192110"/>
                <a:gd name="connsiteY590" fmla="*/ 2373556 h 3169664"/>
                <a:gd name="connsiteX591" fmla="*/ 10758566 w 12192110"/>
                <a:gd name="connsiteY591" fmla="*/ 2335167 h 3169664"/>
                <a:gd name="connsiteX592" fmla="*/ 10748997 w 12192110"/>
                <a:gd name="connsiteY592" fmla="*/ 2287547 h 3169664"/>
                <a:gd name="connsiteX593" fmla="*/ 10748997 w 12192110"/>
                <a:gd name="connsiteY593" fmla="*/ 2081083 h 3169664"/>
                <a:gd name="connsiteX594" fmla="*/ 10758566 w 12192110"/>
                <a:gd name="connsiteY594" fmla="*/ 2033463 h 3169664"/>
                <a:gd name="connsiteX595" fmla="*/ 10784458 w 12192110"/>
                <a:gd name="connsiteY595" fmla="*/ 1995074 h 3169664"/>
                <a:gd name="connsiteX596" fmla="*/ 10823184 w 12192110"/>
                <a:gd name="connsiteY596" fmla="*/ 1969182 h 3169664"/>
                <a:gd name="connsiteX597" fmla="*/ 10870579 w 12192110"/>
                <a:gd name="connsiteY597" fmla="*/ 1959613 h 3169664"/>
                <a:gd name="connsiteX598" fmla="*/ 9611415 w 12192110"/>
                <a:gd name="connsiteY598" fmla="*/ 1959613 h 3169664"/>
                <a:gd name="connsiteX599" fmla="*/ 9617832 w 12192110"/>
                <a:gd name="connsiteY599" fmla="*/ 1959613 h 3169664"/>
                <a:gd name="connsiteX600" fmla="*/ 9661624 w 12192110"/>
                <a:gd name="connsiteY600" fmla="*/ 1967606 h 3169664"/>
                <a:gd name="connsiteX601" fmla="*/ 9698774 w 12192110"/>
                <a:gd name="connsiteY601" fmla="*/ 1989333 h 3169664"/>
                <a:gd name="connsiteX602" fmla="*/ 9725680 w 12192110"/>
                <a:gd name="connsiteY602" fmla="*/ 2022318 h 3169664"/>
                <a:gd name="connsiteX603" fmla="*/ 9739415 w 12192110"/>
                <a:gd name="connsiteY603" fmla="*/ 2063859 h 3169664"/>
                <a:gd name="connsiteX604" fmla="*/ 9739415 w 12192110"/>
                <a:gd name="connsiteY604" fmla="*/ 2067686 h 3169664"/>
                <a:gd name="connsiteX605" fmla="*/ 9731759 w 12192110"/>
                <a:gd name="connsiteY605" fmla="*/ 2085248 h 3169664"/>
                <a:gd name="connsiteX606" fmla="*/ 9715097 w 12192110"/>
                <a:gd name="connsiteY606" fmla="*/ 2091327 h 3169664"/>
                <a:gd name="connsiteX607" fmla="*/ 9699788 w 12192110"/>
                <a:gd name="connsiteY607" fmla="*/ 2086486 h 3169664"/>
                <a:gd name="connsiteX608" fmla="*/ 9690781 w 12192110"/>
                <a:gd name="connsiteY608" fmla="*/ 2070838 h 3169664"/>
                <a:gd name="connsiteX609" fmla="*/ 9667478 w 12192110"/>
                <a:gd name="connsiteY609" fmla="*/ 2026033 h 3169664"/>
                <a:gd name="connsiteX610" fmla="*/ 9617944 w 12192110"/>
                <a:gd name="connsiteY610" fmla="*/ 2008133 h 3169664"/>
                <a:gd name="connsiteX611" fmla="*/ 9611527 w 12192110"/>
                <a:gd name="connsiteY611" fmla="*/ 2008133 h 3169664"/>
                <a:gd name="connsiteX612" fmla="*/ 9583046 w 12192110"/>
                <a:gd name="connsiteY612" fmla="*/ 2013875 h 3169664"/>
                <a:gd name="connsiteX613" fmla="*/ 9559968 w 12192110"/>
                <a:gd name="connsiteY613" fmla="*/ 2029523 h 3169664"/>
                <a:gd name="connsiteX614" fmla="*/ 9544319 w 12192110"/>
                <a:gd name="connsiteY614" fmla="*/ 2052488 h 3169664"/>
                <a:gd name="connsiteX615" fmla="*/ 9538578 w 12192110"/>
                <a:gd name="connsiteY615" fmla="*/ 2080295 h 3169664"/>
                <a:gd name="connsiteX616" fmla="*/ 9538578 w 12192110"/>
                <a:gd name="connsiteY616" fmla="*/ 2287210 h 3169664"/>
                <a:gd name="connsiteX617" fmla="*/ 9544319 w 12192110"/>
                <a:gd name="connsiteY617" fmla="*/ 2315579 h 3169664"/>
                <a:gd name="connsiteX618" fmla="*/ 9559968 w 12192110"/>
                <a:gd name="connsiteY618" fmla="*/ 2338544 h 3169664"/>
                <a:gd name="connsiteX619" fmla="*/ 9583046 w 12192110"/>
                <a:gd name="connsiteY619" fmla="*/ 2354192 h 3169664"/>
                <a:gd name="connsiteX620" fmla="*/ 9611527 w 12192110"/>
                <a:gd name="connsiteY620" fmla="*/ 2359934 h 3169664"/>
                <a:gd name="connsiteX621" fmla="*/ 9617944 w 12192110"/>
                <a:gd name="connsiteY621" fmla="*/ 2359934 h 3169664"/>
                <a:gd name="connsiteX622" fmla="*/ 9646426 w 12192110"/>
                <a:gd name="connsiteY622" fmla="*/ 2354192 h 3169664"/>
                <a:gd name="connsiteX623" fmla="*/ 9669504 w 12192110"/>
                <a:gd name="connsiteY623" fmla="*/ 2338544 h 3169664"/>
                <a:gd name="connsiteX624" fmla="*/ 9685153 w 12192110"/>
                <a:gd name="connsiteY624" fmla="*/ 2315579 h 3169664"/>
                <a:gd name="connsiteX625" fmla="*/ 9690894 w 12192110"/>
                <a:gd name="connsiteY625" fmla="*/ 2287210 h 3169664"/>
                <a:gd name="connsiteX626" fmla="*/ 9690894 w 12192110"/>
                <a:gd name="connsiteY626" fmla="*/ 2212684 h 3169664"/>
                <a:gd name="connsiteX627" fmla="*/ 9623685 w 12192110"/>
                <a:gd name="connsiteY627" fmla="*/ 2212684 h 3169664"/>
                <a:gd name="connsiteX628" fmla="*/ 9605449 w 12192110"/>
                <a:gd name="connsiteY628" fmla="*/ 2205029 h 3169664"/>
                <a:gd name="connsiteX629" fmla="*/ 9599369 w 12192110"/>
                <a:gd name="connsiteY629" fmla="*/ 2188368 h 3169664"/>
                <a:gd name="connsiteX630" fmla="*/ 9605449 w 12192110"/>
                <a:gd name="connsiteY630" fmla="*/ 2171707 h 3169664"/>
                <a:gd name="connsiteX631" fmla="*/ 9623685 w 12192110"/>
                <a:gd name="connsiteY631" fmla="*/ 2164051 h 3169664"/>
                <a:gd name="connsiteX632" fmla="*/ 9715211 w 12192110"/>
                <a:gd name="connsiteY632" fmla="*/ 2164051 h 3169664"/>
                <a:gd name="connsiteX633" fmla="*/ 9732209 w 12192110"/>
                <a:gd name="connsiteY633" fmla="*/ 2171369 h 3169664"/>
                <a:gd name="connsiteX634" fmla="*/ 9739527 w 12192110"/>
                <a:gd name="connsiteY634" fmla="*/ 2188368 h 3169664"/>
                <a:gd name="connsiteX635" fmla="*/ 9739415 w 12192110"/>
                <a:gd name="connsiteY635" fmla="*/ 2188368 h 3169664"/>
                <a:gd name="connsiteX636" fmla="*/ 9739415 w 12192110"/>
                <a:gd name="connsiteY636" fmla="*/ 2287547 h 3169664"/>
                <a:gd name="connsiteX637" fmla="*/ 9729846 w 12192110"/>
                <a:gd name="connsiteY637" fmla="*/ 2335167 h 3169664"/>
                <a:gd name="connsiteX638" fmla="*/ 9703953 w 12192110"/>
                <a:gd name="connsiteY638" fmla="*/ 2373556 h 3169664"/>
                <a:gd name="connsiteX639" fmla="*/ 9665226 w 12192110"/>
                <a:gd name="connsiteY639" fmla="*/ 2399111 h 3169664"/>
                <a:gd name="connsiteX640" fmla="*/ 9617832 w 12192110"/>
                <a:gd name="connsiteY640" fmla="*/ 2408342 h 3169664"/>
                <a:gd name="connsiteX641" fmla="*/ 9611415 w 12192110"/>
                <a:gd name="connsiteY641" fmla="*/ 2408342 h 3169664"/>
                <a:gd name="connsiteX642" fmla="*/ 9564020 w 12192110"/>
                <a:gd name="connsiteY642" fmla="*/ 2399111 h 3169664"/>
                <a:gd name="connsiteX643" fmla="*/ 9525294 w 12192110"/>
                <a:gd name="connsiteY643" fmla="*/ 2373556 h 3169664"/>
                <a:gd name="connsiteX644" fmla="*/ 9499402 w 12192110"/>
                <a:gd name="connsiteY644" fmla="*/ 2335167 h 3169664"/>
                <a:gd name="connsiteX645" fmla="*/ 9489833 w 12192110"/>
                <a:gd name="connsiteY645" fmla="*/ 2287547 h 3169664"/>
                <a:gd name="connsiteX646" fmla="*/ 9489833 w 12192110"/>
                <a:gd name="connsiteY646" fmla="*/ 2081083 h 3169664"/>
                <a:gd name="connsiteX647" fmla="*/ 9499402 w 12192110"/>
                <a:gd name="connsiteY647" fmla="*/ 2033463 h 3169664"/>
                <a:gd name="connsiteX648" fmla="*/ 9525294 w 12192110"/>
                <a:gd name="connsiteY648" fmla="*/ 1995074 h 3169664"/>
                <a:gd name="connsiteX649" fmla="*/ 9564020 w 12192110"/>
                <a:gd name="connsiteY649" fmla="*/ 1969182 h 3169664"/>
                <a:gd name="connsiteX650" fmla="*/ 9611415 w 12192110"/>
                <a:gd name="connsiteY650" fmla="*/ 1959613 h 3169664"/>
                <a:gd name="connsiteX651" fmla="*/ 11967521 w 12192110"/>
                <a:gd name="connsiteY651" fmla="*/ 1959275 h 3169664"/>
                <a:gd name="connsiteX652" fmla="*/ 11984183 w 12192110"/>
                <a:gd name="connsiteY652" fmla="*/ 1965354 h 3169664"/>
                <a:gd name="connsiteX653" fmla="*/ 11991838 w 12192110"/>
                <a:gd name="connsiteY653" fmla="*/ 1983591 h 3169664"/>
                <a:gd name="connsiteX654" fmla="*/ 11991838 w 12192110"/>
                <a:gd name="connsiteY654" fmla="*/ 2152456 h 3169664"/>
                <a:gd name="connsiteX655" fmla="*/ 12143478 w 12192110"/>
                <a:gd name="connsiteY655" fmla="*/ 2152456 h 3169664"/>
                <a:gd name="connsiteX656" fmla="*/ 12143478 w 12192110"/>
                <a:gd name="connsiteY656" fmla="*/ 1983591 h 3169664"/>
                <a:gd name="connsiteX657" fmla="*/ 12151133 w 12192110"/>
                <a:gd name="connsiteY657" fmla="*/ 1965354 h 3169664"/>
                <a:gd name="connsiteX658" fmla="*/ 12167794 w 12192110"/>
                <a:gd name="connsiteY658" fmla="*/ 1959275 h 3169664"/>
                <a:gd name="connsiteX659" fmla="*/ 12184456 w 12192110"/>
                <a:gd name="connsiteY659" fmla="*/ 1965354 h 3169664"/>
                <a:gd name="connsiteX660" fmla="*/ 12192110 w 12192110"/>
                <a:gd name="connsiteY660" fmla="*/ 1983591 h 3169664"/>
                <a:gd name="connsiteX661" fmla="*/ 12192110 w 12192110"/>
                <a:gd name="connsiteY661" fmla="*/ 2384700 h 3169664"/>
                <a:gd name="connsiteX662" fmla="*/ 12184456 w 12192110"/>
                <a:gd name="connsiteY662" fmla="*/ 2402938 h 3169664"/>
                <a:gd name="connsiteX663" fmla="*/ 12167794 w 12192110"/>
                <a:gd name="connsiteY663" fmla="*/ 2408341 h 3169664"/>
                <a:gd name="connsiteX664" fmla="*/ 12151133 w 12192110"/>
                <a:gd name="connsiteY664" fmla="*/ 2402938 h 3169664"/>
                <a:gd name="connsiteX665" fmla="*/ 12143478 w 12192110"/>
                <a:gd name="connsiteY665" fmla="*/ 2384700 h 3169664"/>
                <a:gd name="connsiteX666" fmla="*/ 12143478 w 12192110"/>
                <a:gd name="connsiteY666" fmla="*/ 2201089 h 3169664"/>
                <a:gd name="connsiteX667" fmla="*/ 11991838 w 12192110"/>
                <a:gd name="connsiteY667" fmla="*/ 2201089 h 3169664"/>
                <a:gd name="connsiteX668" fmla="*/ 11991838 w 12192110"/>
                <a:gd name="connsiteY668" fmla="*/ 2384700 h 3169664"/>
                <a:gd name="connsiteX669" fmla="*/ 11984183 w 12192110"/>
                <a:gd name="connsiteY669" fmla="*/ 2402600 h 3169664"/>
                <a:gd name="connsiteX670" fmla="*/ 11967521 w 12192110"/>
                <a:gd name="connsiteY670" fmla="*/ 2408341 h 3169664"/>
                <a:gd name="connsiteX671" fmla="*/ 11950860 w 12192110"/>
                <a:gd name="connsiteY671" fmla="*/ 2402600 h 3169664"/>
                <a:gd name="connsiteX672" fmla="*/ 11943205 w 12192110"/>
                <a:gd name="connsiteY672" fmla="*/ 2384700 h 3169664"/>
                <a:gd name="connsiteX673" fmla="*/ 11943205 w 12192110"/>
                <a:gd name="connsiteY673" fmla="*/ 1983591 h 3169664"/>
                <a:gd name="connsiteX674" fmla="*/ 11950860 w 12192110"/>
                <a:gd name="connsiteY674" fmla="*/ 1965354 h 3169664"/>
                <a:gd name="connsiteX675" fmla="*/ 11967521 w 12192110"/>
                <a:gd name="connsiteY675" fmla="*/ 1959275 h 3169664"/>
                <a:gd name="connsiteX676" fmla="*/ 11635197 w 12192110"/>
                <a:gd name="connsiteY676" fmla="*/ 1959275 h 3169664"/>
                <a:gd name="connsiteX677" fmla="*/ 11651858 w 12192110"/>
                <a:gd name="connsiteY677" fmla="*/ 1965354 h 3169664"/>
                <a:gd name="connsiteX678" fmla="*/ 11659513 w 12192110"/>
                <a:gd name="connsiteY678" fmla="*/ 1983591 h 3169664"/>
                <a:gd name="connsiteX679" fmla="*/ 11659513 w 12192110"/>
                <a:gd name="connsiteY679" fmla="*/ 2114067 h 3169664"/>
                <a:gd name="connsiteX680" fmla="*/ 11683154 w 12192110"/>
                <a:gd name="connsiteY680" fmla="*/ 2098419 h 3169664"/>
                <a:gd name="connsiteX681" fmla="*/ 11715126 w 12192110"/>
                <a:gd name="connsiteY681" fmla="*/ 2093015 h 3169664"/>
                <a:gd name="connsiteX682" fmla="*/ 11719629 w 12192110"/>
                <a:gd name="connsiteY682" fmla="*/ 2093015 h 3169664"/>
                <a:gd name="connsiteX683" fmla="*/ 11760269 w 12192110"/>
                <a:gd name="connsiteY683" fmla="*/ 2101008 h 3169664"/>
                <a:gd name="connsiteX684" fmla="*/ 11793253 w 12192110"/>
                <a:gd name="connsiteY684" fmla="*/ 2123073 h 3169664"/>
                <a:gd name="connsiteX685" fmla="*/ 11815319 w 12192110"/>
                <a:gd name="connsiteY685" fmla="*/ 2156058 h 3169664"/>
                <a:gd name="connsiteX686" fmla="*/ 11823311 w 12192110"/>
                <a:gd name="connsiteY686" fmla="*/ 2196023 h 3169664"/>
                <a:gd name="connsiteX687" fmla="*/ 11823311 w 12192110"/>
                <a:gd name="connsiteY687" fmla="*/ 2306009 h 3169664"/>
                <a:gd name="connsiteX688" fmla="*/ 11814980 w 12192110"/>
                <a:gd name="connsiteY688" fmla="*/ 2346312 h 3169664"/>
                <a:gd name="connsiteX689" fmla="*/ 11792578 w 12192110"/>
                <a:gd name="connsiteY689" fmla="*/ 2378621 h 3169664"/>
                <a:gd name="connsiteX690" fmla="*/ 11759594 w 12192110"/>
                <a:gd name="connsiteY690" fmla="*/ 2400348 h 3169664"/>
                <a:gd name="connsiteX691" fmla="*/ 11719629 w 12192110"/>
                <a:gd name="connsiteY691" fmla="*/ 2408341 h 3169664"/>
                <a:gd name="connsiteX692" fmla="*/ 11713887 w 12192110"/>
                <a:gd name="connsiteY692" fmla="*/ 2408341 h 3169664"/>
                <a:gd name="connsiteX693" fmla="*/ 11679665 w 12192110"/>
                <a:gd name="connsiteY693" fmla="*/ 2402487 h 3169664"/>
                <a:gd name="connsiteX694" fmla="*/ 11658838 w 12192110"/>
                <a:gd name="connsiteY694" fmla="*/ 2389541 h 3169664"/>
                <a:gd name="connsiteX695" fmla="*/ 11650507 w 12192110"/>
                <a:gd name="connsiteY695" fmla="*/ 2403838 h 3169664"/>
                <a:gd name="connsiteX696" fmla="*/ 11635197 w 12192110"/>
                <a:gd name="connsiteY696" fmla="*/ 2408341 h 3169664"/>
                <a:gd name="connsiteX697" fmla="*/ 11618535 w 12192110"/>
                <a:gd name="connsiteY697" fmla="*/ 2402938 h 3169664"/>
                <a:gd name="connsiteX698" fmla="*/ 11610880 w 12192110"/>
                <a:gd name="connsiteY698" fmla="*/ 2385939 h 3169664"/>
                <a:gd name="connsiteX699" fmla="*/ 11610880 w 12192110"/>
                <a:gd name="connsiteY699" fmla="*/ 1983591 h 3169664"/>
                <a:gd name="connsiteX700" fmla="*/ 11618535 w 12192110"/>
                <a:gd name="connsiteY700" fmla="*/ 1965354 h 3169664"/>
                <a:gd name="connsiteX701" fmla="*/ 11635197 w 12192110"/>
                <a:gd name="connsiteY701" fmla="*/ 1959275 h 3169664"/>
                <a:gd name="connsiteX702" fmla="*/ 9892292 w 12192110"/>
                <a:gd name="connsiteY702" fmla="*/ 1959275 h 3169664"/>
                <a:gd name="connsiteX703" fmla="*/ 9908953 w 12192110"/>
                <a:gd name="connsiteY703" fmla="*/ 1965354 h 3169664"/>
                <a:gd name="connsiteX704" fmla="*/ 9916608 w 12192110"/>
                <a:gd name="connsiteY704" fmla="*/ 1983591 h 3169664"/>
                <a:gd name="connsiteX705" fmla="*/ 9916608 w 12192110"/>
                <a:gd name="connsiteY705" fmla="*/ 2384700 h 3169664"/>
                <a:gd name="connsiteX706" fmla="*/ 9908953 w 12192110"/>
                <a:gd name="connsiteY706" fmla="*/ 2402600 h 3169664"/>
                <a:gd name="connsiteX707" fmla="*/ 9892292 w 12192110"/>
                <a:gd name="connsiteY707" fmla="*/ 2408341 h 3169664"/>
                <a:gd name="connsiteX708" fmla="*/ 9875631 w 12192110"/>
                <a:gd name="connsiteY708" fmla="*/ 2402600 h 3169664"/>
                <a:gd name="connsiteX709" fmla="*/ 9867975 w 12192110"/>
                <a:gd name="connsiteY709" fmla="*/ 2384700 h 3169664"/>
                <a:gd name="connsiteX710" fmla="*/ 9867975 w 12192110"/>
                <a:gd name="connsiteY710" fmla="*/ 1983591 h 3169664"/>
                <a:gd name="connsiteX711" fmla="*/ 9875631 w 12192110"/>
                <a:gd name="connsiteY711" fmla="*/ 1965354 h 3169664"/>
                <a:gd name="connsiteX712" fmla="*/ 9892292 w 12192110"/>
                <a:gd name="connsiteY712" fmla="*/ 1959275 h 3169664"/>
                <a:gd name="connsiteX713" fmla="*/ 8935958 w 12192110"/>
                <a:gd name="connsiteY713" fmla="*/ 1959275 h 3169664"/>
                <a:gd name="connsiteX714" fmla="*/ 8952619 w 12192110"/>
                <a:gd name="connsiteY714" fmla="*/ 1965354 h 3169664"/>
                <a:gd name="connsiteX715" fmla="*/ 8960274 w 12192110"/>
                <a:gd name="connsiteY715" fmla="*/ 1983591 h 3169664"/>
                <a:gd name="connsiteX716" fmla="*/ 8960274 w 12192110"/>
                <a:gd name="connsiteY716" fmla="*/ 2095042 h 3169664"/>
                <a:gd name="connsiteX717" fmla="*/ 8994835 w 12192110"/>
                <a:gd name="connsiteY717" fmla="*/ 2095042 h 3169664"/>
                <a:gd name="connsiteX718" fmla="*/ 9013072 w 12192110"/>
                <a:gd name="connsiteY718" fmla="*/ 2102697 h 3169664"/>
                <a:gd name="connsiteX719" fmla="*/ 9019151 w 12192110"/>
                <a:gd name="connsiteY719" fmla="*/ 2119358 h 3169664"/>
                <a:gd name="connsiteX720" fmla="*/ 9013072 w 12192110"/>
                <a:gd name="connsiteY720" fmla="*/ 2136020 h 3169664"/>
                <a:gd name="connsiteX721" fmla="*/ 8994835 w 12192110"/>
                <a:gd name="connsiteY721" fmla="*/ 2143675 h 3169664"/>
                <a:gd name="connsiteX722" fmla="*/ 8960274 w 12192110"/>
                <a:gd name="connsiteY722" fmla="*/ 2143675 h 3169664"/>
                <a:gd name="connsiteX723" fmla="*/ 8960274 w 12192110"/>
                <a:gd name="connsiteY723" fmla="*/ 2323571 h 3169664"/>
                <a:gd name="connsiteX724" fmla="*/ 8971419 w 12192110"/>
                <a:gd name="connsiteY724" fmla="*/ 2349351 h 3169664"/>
                <a:gd name="connsiteX725" fmla="*/ 8997312 w 12192110"/>
                <a:gd name="connsiteY725" fmla="*/ 2359821 h 3169664"/>
                <a:gd name="connsiteX726" fmla="*/ 9014310 w 12192110"/>
                <a:gd name="connsiteY726" fmla="*/ 2368264 h 3169664"/>
                <a:gd name="connsiteX727" fmla="*/ 9019827 w 12192110"/>
                <a:gd name="connsiteY727" fmla="*/ 2384475 h 3169664"/>
                <a:gd name="connsiteX728" fmla="*/ 9014085 w 12192110"/>
                <a:gd name="connsiteY728" fmla="*/ 2401024 h 3169664"/>
                <a:gd name="connsiteX729" fmla="*/ 8995510 w 12192110"/>
                <a:gd name="connsiteY729" fmla="*/ 2408454 h 3169664"/>
                <a:gd name="connsiteX730" fmla="*/ 8962863 w 12192110"/>
                <a:gd name="connsiteY730" fmla="*/ 2402037 h 3169664"/>
                <a:gd name="connsiteX731" fmla="*/ 8935958 w 12192110"/>
                <a:gd name="connsiteY731" fmla="*/ 2384137 h 3169664"/>
                <a:gd name="connsiteX732" fmla="*/ 8918058 w 12192110"/>
                <a:gd name="connsiteY732" fmla="*/ 2357232 h 3169664"/>
                <a:gd name="connsiteX733" fmla="*/ 8911641 w 12192110"/>
                <a:gd name="connsiteY733" fmla="*/ 2324585 h 3169664"/>
                <a:gd name="connsiteX734" fmla="*/ 8911641 w 12192110"/>
                <a:gd name="connsiteY734" fmla="*/ 2143562 h 3169664"/>
                <a:gd name="connsiteX735" fmla="*/ 8889239 w 12192110"/>
                <a:gd name="connsiteY735" fmla="*/ 2143562 h 3169664"/>
                <a:gd name="connsiteX736" fmla="*/ 8871001 w 12192110"/>
                <a:gd name="connsiteY736" fmla="*/ 2135907 h 3169664"/>
                <a:gd name="connsiteX737" fmla="*/ 8864922 w 12192110"/>
                <a:gd name="connsiteY737" fmla="*/ 2119246 h 3169664"/>
                <a:gd name="connsiteX738" fmla="*/ 8871001 w 12192110"/>
                <a:gd name="connsiteY738" fmla="*/ 2102584 h 3169664"/>
                <a:gd name="connsiteX739" fmla="*/ 8889239 w 12192110"/>
                <a:gd name="connsiteY739" fmla="*/ 2094929 h 3169664"/>
                <a:gd name="connsiteX740" fmla="*/ 8911641 w 12192110"/>
                <a:gd name="connsiteY740" fmla="*/ 2094929 h 3169664"/>
                <a:gd name="connsiteX741" fmla="*/ 8911641 w 12192110"/>
                <a:gd name="connsiteY741" fmla="*/ 1983591 h 3169664"/>
                <a:gd name="connsiteX742" fmla="*/ 8919296 w 12192110"/>
                <a:gd name="connsiteY742" fmla="*/ 1965354 h 3169664"/>
                <a:gd name="connsiteX743" fmla="*/ 8935958 w 12192110"/>
                <a:gd name="connsiteY743" fmla="*/ 1959275 h 3169664"/>
                <a:gd name="connsiteX744" fmla="*/ 8737036 w 12192110"/>
                <a:gd name="connsiteY744" fmla="*/ 1959275 h 3169664"/>
                <a:gd name="connsiteX745" fmla="*/ 8753697 w 12192110"/>
                <a:gd name="connsiteY745" fmla="*/ 1965354 h 3169664"/>
                <a:gd name="connsiteX746" fmla="*/ 8761352 w 12192110"/>
                <a:gd name="connsiteY746" fmla="*/ 1983591 h 3169664"/>
                <a:gd name="connsiteX747" fmla="*/ 8761352 w 12192110"/>
                <a:gd name="connsiteY747" fmla="*/ 1997663 h 3169664"/>
                <a:gd name="connsiteX748" fmla="*/ 8753697 w 12192110"/>
                <a:gd name="connsiteY748" fmla="*/ 2015901 h 3169664"/>
                <a:gd name="connsiteX749" fmla="*/ 8737036 w 12192110"/>
                <a:gd name="connsiteY749" fmla="*/ 2021980 h 3169664"/>
                <a:gd name="connsiteX750" fmla="*/ 8720375 w 12192110"/>
                <a:gd name="connsiteY750" fmla="*/ 2015901 h 3169664"/>
                <a:gd name="connsiteX751" fmla="*/ 8712719 w 12192110"/>
                <a:gd name="connsiteY751" fmla="*/ 1997663 h 3169664"/>
                <a:gd name="connsiteX752" fmla="*/ 8712719 w 12192110"/>
                <a:gd name="connsiteY752" fmla="*/ 1983591 h 3169664"/>
                <a:gd name="connsiteX753" fmla="*/ 8720375 w 12192110"/>
                <a:gd name="connsiteY753" fmla="*/ 1965354 h 3169664"/>
                <a:gd name="connsiteX754" fmla="*/ 8737036 w 12192110"/>
                <a:gd name="connsiteY754" fmla="*/ 1959275 h 3169664"/>
                <a:gd name="connsiteX755" fmla="*/ 8098279 w 12192110"/>
                <a:gd name="connsiteY755" fmla="*/ 1959275 h 3169664"/>
                <a:gd name="connsiteX756" fmla="*/ 8114940 w 12192110"/>
                <a:gd name="connsiteY756" fmla="*/ 1965354 h 3169664"/>
                <a:gd name="connsiteX757" fmla="*/ 8122595 w 12192110"/>
                <a:gd name="connsiteY757" fmla="*/ 1983591 h 3169664"/>
                <a:gd name="connsiteX758" fmla="*/ 8122595 w 12192110"/>
                <a:gd name="connsiteY758" fmla="*/ 2114067 h 3169664"/>
                <a:gd name="connsiteX759" fmla="*/ 8146236 w 12192110"/>
                <a:gd name="connsiteY759" fmla="*/ 2098419 h 3169664"/>
                <a:gd name="connsiteX760" fmla="*/ 8178208 w 12192110"/>
                <a:gd name="connsiteY760" fmla="*/ 2093015 h 3169664"/>
                <a:gd name="connsiteX761" fmla="*/ 8182711 w 12192110"/>
                <a:gd name="connsiteY761" fmla="*/ 2093015 h 3169664"/>
                <a:gd name="connsiteX762" fmla="*/ 8223351 w 12192110"/>
                <a:gd name="connsiteY762" fmla="*/ 2101008 h 3169664"/>
                <a:gd name="connsiteX763" fmla="*/ 8256335 w 12192110"/>
                <a:gd name="connsiteY763" fmla="*/ 2123073 h 3169664"/>
                <a:gd name="connsiteX764" fmla="*/ 8278400 w 12192110"/>
                <a:gd name="connsiteY764" fmla="*/ 2156058 h 3169664"/>
                <a:gd name="connsiteX765" fmla="*/ 8286393 w 12192110"/>
                <a:gd name="connsiteY765" fmla="*/ 2196023 h 3169664"/>
                <a:gd name="connsiteX766" fmla="*/ 8286393 w 12192110"/>
                <a:gd name="connsiteY766" fmla="*/ 2306009 h 3169664"/>
                <a:gd name="connsiteX767" fmla="*/ 8278062 w 12192110"/>
                <a:gd name="connsiteY767" fmla="*/ 2346312 h 3169664"/>
                <a:gd name="connsiteX768" fmla="*/ 8255660 w 12192110"/>
                <a:gd name="connsiteY768" fmla="*/ 2378621 h 3169664"/>
                <a:gd name="connsiteX769" fmla="*/ 8222675 w 12192110"/>
                <a:gd name="connsiteY769" fmla="*/ 2400348 h 3169664"/>
                <a:gd name="connsiteX770" fmla="*/ 8182711 w 12192110"/>
                <a:gd name="connsiteY770" fmla="*/ 2408341 h 3169664"/>
                <a:gd name="connsiteX771" fmla="*/ 8176969 w 12192110"/>
                <a:gd name="connsiteY771" fmla="*/ 2408341 h 3169664"/>
                <a:gd name="connsiteX772" fmla="*/ 8142746 w 12192110"/>
                <a:gd name="connsiteY772" fmla="*/ 2402487 h 3169664"/>
                <a:gd name="connsiteX773" fmla="*/ 8121920 w 12192110"/>
                <a:gd name="connsiteY773" fmla="*/ 2389541 h 3169664"/>
                <a:gd name="connsiteX774" fmla="*/ 8113589 w 12192110"/>
                <a:gd name="connsiteY774" fmla="*/ 2403838 h 3169664"/>
                <a:gd name="connsiteX775" fmla="*/ 8098279 w 12192110"/>
                <a:gd name="connsiteY775" fmla="*/ 2408341 h 3169664"/>
                <a:gd name="connsiteX776" fmla="*/ 8081617 w 12192110"/>
                <a:gd name="connsiteY776" fmla="*/ 2402938 h 3169664"/>
                <a:gd name="connsiteX777" fmla="*/ 8073962 w 12192110"/>
                <a:gd name="connsiteY777" fmla="*/ 2385939 h 3169664"/>
                <a:gd name="connsiteX778" fmla="*/ 8073962 w 12192110"/>
                <a:gd name="connsiteY778" fmla="*/ 1983591 h 3169664"/>
                <a:gd name="connsiteX779" fmla="*/ 8081617 w 12192110"/>
                <a:gd name="connsiteY779" fmla="*/ 1965354 h 3169664"/>
                <a:gd name="connsiteX780" fmla="*/ 8098279 w 12192110"/>
                <a:gd name="connsiteY780" fmla="*/ 1959275 h 3169664"/>
                <a:gd name="connsiteX781" fmla="*/ 10387065 w 12192110"/>
                <a:gd name="connsiteY781" fmla="*/ 1915821 h 3169664"/>
                <a:gd name="connsiteX782" fmla="*/ 10403726 w 12192110"/>
                <a:gd name="connsiteY782" fmla="*/ 1923476 h 3169664"/>
                <a:gd name="connsiteX783" fmla="*/ 10441777 w 12192110"/>
                <a:gd name="connsiteY783" fmla="*/ 1972447 h 3169664"/>
                <a:gd name="connsiteX784" fmla="*/ 10472172 w 12192110"/>
                <a:gd name="connsiteY784" fmla="*/ 2037065 h 3169664"/>
                <a:gd name="connsiteX785" fmla="*/ 10492324 w 12192110"/>
                <a:gd name="connsiteY785" fmla="*/ 2113167 h 3169664"/>
                <a:gd name="connsiteX786" fmla="*/ 10499641 w 12192110"/>
                <a:gd name="connsiteY786" fmla="*/ 2196586 h 3169664"/>
                <a:gd name="connsiteX787" fmla="*/ 10491986 w 12192110"/>
                <a:gd name="connsiteY787" fmla="*/ 2282031 h 3169664"/>
                <a:gd name="connsiteX788" fmla="*/ 10471160 w 12192110"/>
                <a:gd name="connsiteY788" fmla="*/ 2358808 h 3169664"/>
                <a:gd name="connsiteX789" fmla="*/ 10440088 w 12192110"/>
                <a:gd name="connsiteY789" fmla="*/ 2423089 h 3169664"/>
                <a:gd name="connsiteX790" fmla="*/ 10401700 w 12192110"/>
                <a:gd name="connsiteY790" fmla="*/ 2471722 h 3169664"/>
                <a:gd name="connsiteX791" fmla="*/ 10385714 w 12192110"/>
                <a:gd name="connsiteY791" fmla="*/ 2479377 h 3169664"/>
                <a:gd name="connsiteX792" fmla="*/ 10368490 w 12192110"/>
                <a:gd name="connsiteY792" fmla="*/ 2471722 h 3169664"/>
                <a:gd name="connsiteX793" fmla="*/ 10360835 w 12192110"/>
                <a:gd name="connsiteY793" fmla="*/ 2455061 h 3169664"/>
                <a:gd name="connsiteX794" fmla="*/ 10367927 w 12192110"/>
                <a:gd name="connsiteY794" fmla="*/ 2439750 h 3169664"/>
                <a:gd name="connsiteX795" fmla="*/ 10399898 w 12192110"/>
                <a:gd name="connsiteY795" fmla="*/ 2399111 h 3169664"/>
                <a:gd name="connsiteX796" fmla="*/ 10427030 w 12192110"/>
                <a:gd name="connsiteY796" fmla="*/ 2343160 h 3169664"/>
                <a:gd name="connsiteX797" fmla="*/ 10445942 w 12192110"/>
                <a:gd name="connsiteY797" fmla="*/ 2274714 h 3169664"/>
                <a:gd name="connsiteX798" fmla="*/ 10453034 w 12192110"/>
                <a:gd name="connsiteY798" fmla="*/ 2196699 h 3169664"/>
                <a:gd name="connsiteX799" fmla="*/ 10446280 w 12192110"/>
                <a:gd name="connsiteY799" fmla="*/ 2120259 h 3169664"/>
                <a:gd name="connsiteX800" fmla="*/ 10428042 w 12192110"/>
                <a:gd name="connsiteY800" fmla="*/ 2052151 h 3169664"/>
                <a:gd name="connsiteX801" fmla="*/ 10401475 w 12192110"/>
                <a:gd name="connsiteY801" fmla="*/ 1995863 h 3169664"/>
                <a:gd name="connsiteX802" fmla="*/ 10369841 w 12192110"/>
                <a:gd name="connsiteY802" fmla="*/ 1954885 h 3169664"/>
                <a:gd name="connsiteX803" fmla="*/ 10362748 w 12192110"/>
                <a:gd name="connsiteY803" fmla="*/ 1939575 h 3169664"/>
                <a:gd name="connsiteX804" fmla="*/ 10370404 w 12192110"/>
                <a:gd name="connsiteY804" fmla="*/ 1922913 h 3169664"/>
                <a:gd name="connsiteX805" fmla="*/ 10387065 w 12192110"/>
                <a:gd name="connsiteY805" fmla="*/ 1915821 h 3169664"/>
                <a:gd name="connsiteX806" fmla="*/ 9388289 w 12192110"/>
                <a:gd name="connsiteY806" fmla="*/ 1915821 h 3169664"/>
                <a:gd name="connsiteX807" fmla="*/ 9404951 w 12192110"/>
                <a:gd name="connsiteY807" fmla="*/ 1922913 h 3169664"/>
                <a:gd name="connsiteX808" fmla="*/ 9412605 w 12192110"/>
                <a:gd name="connsiteY808" fmla="*/ 1939575 h 3169664"/>
                <a:gd name="connsiteX809" fmla="*/ 9405513 w 12192110"/>
                <a:gd name="connsiteY809" fmla="*/ 1954885 h 3169664"/>
                <a:gd name="connsiteX810" fmla="*/ 9374443 w 12192110"/>
                <a:gd name="connsiteY810" fmla="*/ 1995863 h 3169664"/>
                <a:gd name="connsiteX811" fmla="*/ 9347874 w 12192110"/>
                <a:gd name="connsiteY811" fmla="*/ 2052151 h 3169664"/>
                <a:gd name="connsiteX812" fmla="*/ 9329299 w 12192110"/>
                <a:gd name="connsiteY812" fmla="*/ 2120259 h 3169664"/>
                <a:gd name="connsiteX813" fmla="*/ 9322207 w 12192110"/>
                <a:gd name="connsiteY813" fmla="*/ 2196699 h 3169664"/>
                <a:gd name="connsiteX814" fmla="*/ 9329299 w 12192110"/>
                <a:gd name="connsiteY814" fmla="*/ 2274714 h 3169664"/>
                <a:gd name="connsiteX815" fmla="*/ 9348213 w 12192110"/>
                <a:gd name="connsiteY815" fmla="*/ 2343160 h 3169664"/>
                <a:gd name="connsiteX816" fmla="*/ 9375455 w 12192110"/>
                <a:gd name="connsiteY816" fmla="*/ 2399111 h 3169664"/>
                <a:gd name="connsiteX817" fmla="*/ 9407539 w 12192110"/>
                <a:gd name="connsiteY817" fmla="*/ 2439750 h 3169664"/>
                <a:gd name="connsiteX818" fmla="*/ 9415195 w 12192110"/>
                <a:gd name="connsiteY818" fmla="*/ 2455736 h 3169664"/>
                <a:gd name="connsiteX819" fmla="*/ 9406864 w 12192110"/>
                <a:gd name="connsiteY819" fmla="*/ 2471722 h 3169664"/>
                <a:gd name="connsiteX820" fmla="*/ 9389640 w 12192110"/>
                <a:gd name="connsiteY820" fmla="*/ 2479377 h 3169664"/>
                <a:gd name="connsiteX821" fmla="*/ 9373654 w 12192110"/>
                <a:gd name="connsiteY821" fmla="*/ 2471722 h 3169664"/>
                <a:gd name="connsiteX822" fmla="*/ 9335266 w 12192110"/>
                <a:gd name="connsiteY822" fmla="*/ 2423089 h 3169664"/>
                <a:gd name="connsiteX823" fmla="*/ 9304195 w 12192110"/>
                <a:gd name="connsiteY823" fmla="*/ 2358808 h 3169664"/>
                <a:gd name="connsiteX824" fmla="*/ 9283368 w 12192110"/>
                <a:gd name="connsiteY824" fmla="*/ 2282031 h 3169664"/>
                <a:gd name="connsiteX825" fmla="*/ 9275713 w 12192110"/>
                <a:gd name="connsiteY825" fmla="*/ 2196586 h 3169664"/>
                <a:gd name="connsiteX826" fmla="*/ 9283368 w 12192110"/>
                <a:gd name="connsiteY826" fmla="*/ 2112829 h 3169664"/>
                <a:gd name="connsiteX827" fmla="*/ 9303857 w 12192110"/>
                <a:gd name="connsiteY827" fmla="*/ 2037291 h 3169664"/>
                <a:gd name="connsiteX828" fmla="*/ 9334253 w 12192110"/>
                <a:gd name="connsiteY828" fmla="*/ 1973010 h 3169664"/>
                <a:gd name="connsiteX829" fmla="*/ 9371628 w 12192110"/>
                <a:gd name="connsiteY829" fmla="*/ 1923476 h 3169664"/>
                <a:gd name="connsiteX830" fmla="*/ 9388289 w 12192110"/>
                <a:gd name="connsiteY830" fmla="*/ 1915821 h 3169664"/>
                <a:gd name="connsiteX831" fmla="*/ 8712157 w 12192110"/>
                <a:gd name="connsiteY831" fmla="*/ 1555915 h 3169664"/>
                <a:gd name="connsiteX832" fmla="*/ 8674106 w 12192110"/>
                <a:gd name="connsiteY832" fmla="*/ 1563232 h 3169664"/>
                <a:gd name="connsiteX833" fmla="*/ 8636730 w 12192110"/>
                <a:gd name="connsiteY833" fmla="*/ 1571225 h 3169664"/>
                <a:gd name="connsiteX834" fmla="*/ 8608249 w 12192110"/>
                <a:gd name="connsiteY834" fmla="*/ 1585297 h 3169664"/>
                <a:gd name="connsiteX835" fmla="*/ 8597104 w 12192110"/>
                <a:gd name="connsiteY835" fmla="*/ 1610852 h 3169664"/>
                <a:gd name="connsiteX836" fmla="*/ 8597104 w 12192110"/>
                <a:gd name="connsiteY836" fmla="*/ 1615918 h 3169664"/>
                <a:gd name="connsiteX837" fmla="*/ 8612189 w 12192110"/>
                <a:gd name="connsiteY837" fmla="*/ 1648565 h 3169664"/>
                <a:gd name="connsiteX838" fmla="*/ 8651478 w 12192110"/>
                <a:gd name="connsiteY838" fmla="*/ 1660723 h 3169664"/>
                <a:gd name="connsiteX839" fmla="*/ 8657220 w 12192110"/>
                <a:gd name="connsiteY839" fmla="*/ 1660723 h 3169664"/>
                <a:gd name="connsiteX840" fmla="*/ 8695946 w 12192110"/>
                <a:gd name="connsiteY840" fmla="*/ 1645075 h 3169664"/>
                <a:gd name="connsiteX841" fmla="*/ 8712269 w 12192110"/>
                <a:gd name="connsiteY841" fmla="*/ 1606349 h 3169664"/>
                <a:gd name="connsiteX842" fmla="*/ 8712157 w 12192110"/>
                <a:gd name="connsiteY842" fmla="*/ 1606349 h 3169664"/>
                <a:gd name="connsiteX843" fmla="*/ 7343006 w 12192110"/>
                <a:gd name="connsiteY843" fmla="*/ 1555915 h 3169664"/>
                <a:gd name="connsiteX844" fmla="*/ 7304955 w 12192110"/>
                <a:gd name="connsiteY844" fmla="*/ 1563232 h 3169664"/>
                <a:gd name="connsiteX845" fmla="*/ 7267580 w 12192110"/>
                <a:gd name="connsiteY845" fmla="*/ 1571225 h 3169664"/>
                <a:gd name="connsiteX846" fmla="*/ 7239098 w 12192110"/>
                <a:gd name="connsiteY846" fmla="*/ 1585297 h 3169664"/>
                <a:gd name="connsiteX847" fmla="*/ 7227953 w 12192110"/>
                <a:gd name="connsiteY847" fmla="*/ 1610852 h 3169664"/>
                <a:gd name="connsiteX848" fmla="*/ 7227953 w 12192110"/>
                <a:gd name="connsiteY848" fmla="*/ 1615918 h 3169664"/>
                <a:gd name="connsiteX849" fmla="*/ 7243038 w 12192110"/>
                <a:gd name="connsiteY849" fmla="*/ 1648565 h 3169664"/>
                <a:gd name="connsiteX850" fmla="*/ 7282327 w 12192110"/>
                <a:gd name="connsiteY850" fmla="*/ 1660723 h 3169664"/>
                <a:gd name="connsiteX851" fmla="*/ 7288069 w 12192110"/>
                <a:gd name="connsiteY851" fmla="*/ 1660723 h 3169664"/>
                <a:gd name="connsiteX852" fmla="*/ 7326795 w 12192110"/>
                <a:gd name="connsiteY852" fmla="*/ 1645075 h 3169664"/>
                <a:gd name="connsiteX853" fmla="*/ 7343118 w 12192110"/>
                <a:gd name="connsiteY853" fmla="*/ 1606349 h 3169664"/>
                <a:gd name="connsiteX854" fmla="*/ 7343006 w 12192110"/>
                <a:gd name="connsiteY854" fmla="*/ 1606349 h 3169664"/>
                <a:gd name="connsiteX855" fmla="*/ 9194883 w 12192110"/>
                <a:gd name="connsiteY855" fmla="*/ 1442550 h 3169664"/>
                <a:gd name="connsiteX856" fmla="*/ 9156157 w 12192110"/>
                <a:gd name="connsiteY856" fmla="*/ 1458311 h 3169664"/>
                <a:gd name="connsiteX857" fmla="*/ 9139833 w 12192110"/>
                <a:gd name="connsiteY857" fmla="*/ 1497262 h 3169664"/>
                <a:gd name="connsiteX858" fmla="*/ 9139833 w 12192110"/>
                <a:gd name="connsiteY858" fmla="*/ 1529571 h 3169664"/>
                <a:gd name="connsiteX859" fmla="*/ 9254998 w 12192110"/>
                <a:gd name="connsiteY859" fmla="*/ 1529571 h 3169664"/>
                <a:gd name="connsiteX860" fmla="*/ 9254998 w 12192110"/>
                <a:gd name="connsiteY860" fmla="*/ 1497937 h 3169664"/>
                <a:gd name="connsiteX861" fmla="*/ 9238675 w 12192110"/>
                <a:gd name="connsiteY861" fmla="*/ 1458311 h 3169664"/>
                <a:gd name="connsiteX862" fmla="*/ 9201300 w 12192110"/>
                <a:gd name="connsiteY862" fmla="*/ 1442550 h 3169664"/>
                <a:gd name="connsiteX863" fmla="*/ 6407160 w 12192110"/>
                <a:gd name="connsiteY863" fmla="*/ 1442550 h 3169664"/>
                <a:gd name="connsiteX864" fmla="*/ 6368434 w 12192110"/>
                <a:gd name="connsiteY864" fmla="*/ 1458311 h 3169664"/>
                <a:gd name="connsiteX865" fmla="*/ 6352110 w 12192110"/>
                <a:gd name="connsiteY865" fmla="*/ 1497262 h 3169664"/>
                <a:gd name="connsiteX866" fmla="*/ 6352110 w 12192110"/>
                <a:gd name="connsiteY866" fmla="*/ 1529571 h 3169664"/>
                <a:gd name="connsiteX867" fmla="*/ 6467275 w 12192110"/>
                <a:gd name="connsiteY867" fmla="*/ 1529571 h 3169664"/>
                <a:gd name="connsiteX868" fmla="*/ 6467275 w 12192110"/>
                <a:gd name="connsiteY868" fmla="*/ 1497937 h 3169664"/>
                <a:gd name="connsiteX869" fmla="*/ 6450952 w 12192110"/>
                <a:gd name="connsiteY869" fmla="*/ 1458311 h 3169664"/>
                <a:gd name="connsiteX870" fmla="*/ 6413577 w 12192110"/>
                <a:gd name="connsiteY870" fmla="*/ 1442550 h 3169664"/>
                <a:gd name="connsiteX871" fmla="*/ 8015648 w 12192110"/>
                <a:gd name="connsiteY871" fmla="*/ 1442438 h 3169664"/>
                <a:gd name="connsiteX872" fmla="*/ 7977259 w 12192110"/>
                <a:gd name="connsiteY872" fmla="*/ 1458424 h 3169664"/>
                <a:gd name="connsiteX873" fmla="*/ 7961273 w 12192110"/>
                <a:gd name="connsiteY873" fmla="*/ 1496700 h 3169664"/>
                <a:gd name="connsiteX874" fmla="*/ 7961273 w 12192110"/>
                <a:gd name="connsiteY874" fmla="*/ 1606461 h 3169664"/>
                <a:gd name="connsiteX875" fmla="*/ 7977259 w 12192110"/>
                <a:gd name="connsiteY875" fmla="*/ 1644737 h 3169664"/>
                <a:gd name="connsiteX876" fmla="*/ 8016323 w 12192110"/>
                <a:gd name="connsiteY876" fmla="*/ 1660723 h 3169664"/>
                <a:gd name="connsiteX877" fmla="*/ 8022064 w 12192110"/>
                <a:gd name="connsiteY877" fmla="*/ 1660723 h 3169664"/>
                <a:gd name="connsiteX878" fmla="*/ 8060453 w 12192110"/>
                <a:gd name="connsiteY878" fmla="*/ 1644737 h 3169664"/>
                <a:gd name="connsiteX879" fmla="*/ 8076439 w 12192110"/>
                <a:gd name="connsiteY879" fmla="*/ 1606461 h 3169664"/>
                <a:gd name="connsiteX880" fmla="*/ 8076439 w 12192110"/>
                <a:gd name="connsiteY880" fmla="*/ 1496700 h 3169664"/>
                <a:gd name="connsiteX881" fmla="*/ 8060453 w 12192110"/>
                <a:gd name="connsiteY881" fmla="*/ 1458424 h 3169664"/>
                <a:gd name="connsiteX882" fmla="*/ 8022064 w 12192110"/>
                <a:gd name="connsiteY882" fmla="*/ 1442438 h 3169664"/>
                <a:gd name="connsiteX883" fmla="*/ 8655868 w 12192110"/>
                <a:gd name="connsiteY883" fmla="*/ 1393918 h 3169664"/>
                <a:gd name="connsiteX884" fmla="*/ 8660371 w 12192110"/>
                <a:gd name="connsiteY884" fmla="*/ 1393918 h 3169664"/>
                <a:gd name="connsiteX885" fmla="*/ 8699998 w 12192110"/>
                <a:gd name="connsiteY885" fmla="*/ 1401573 h 3169664"/>
                <a:gd name="connsiteX886" fmla="*/ 8731970 w 12192110"/>
                <a:gd name="connsiteY886" fmla="*/ 1422738 h 3169664"/>
                <a:gd name="connsiteX887" fmla="*/ 8753134 w 12192110"/>
                <a:gd name="connsiteY887" fmla="*/ 1454034 h 3169664"/>
                <a:gd name="connsiteX888" fmla="*/ 8760789 w 12192110"/>
                <a:gd name="connsiteY888" fmla="*/ 1492422 h 3169664"/>
                <a:gd name="connsiteX889" fmla="*/ 8760789 w 12192110"/>
                <a:gd name="connsiteY889" fmla="*/ 1640798 h 3169664"/>
                <a:gd name="connsiteX890" fmla="*/ 8777451 w 12192110"/>
                <a:gd name="connsiteY890" fmla="*/ 1661962 h 3169664"/>
                <a:gd name="connsiteX891" fmla="*/ 8793099 w 12192110"/>
                <a:gd name="connsiteY891" fmla="*/ 1670630 h 3169664"/>
                <a:gd name="connsiteX892" fmla="*/ 8797940 w 12192110"/>
                <a:gd name="connsiteY892" fmla="*/ 1684927 h 3169664"/>
                <a:gd name="connsiteX893" fmla="*/ 8791861 w 12192110"/>
                <a:gd name="connsiteY893" fmla="*/ 1701927 h 3169664"/>
                <a:gd name="connsiteX894" fmla="*/ 8774299 w 12192110"/>
                <a:gd name="connsiteY894" fmla="*/ 1709244 h 3169664"/>
                <a:gd name="connsiteX895" fmla="*/ 8769796 w 12192110"/>
                <a:gd name="connsiteY895" fmla="*/ 1708568 h 3169664"/>
                <a:gd name="connsiteX896" fmla="*/ 8742890 w 12192110"/>
                <a:gd name="connsiteY896" fmla="*/ 1699562 h 3169664"/>
                <a:gd name="connsiteX897" fmla="*/ 8726228 w 12192110"/>
                <a:gd name="connsiteY897" fmla="*/ 1684252 h 3169664"/>
                <a:gd name="connsiteX898" fmla="*/ 8657107 w 12192110"/>
                <a:gd name="connsiteY898" fmla="*/ 1709244 h 3169664"/>
                <a:gd name="connsiteX899" fmla="*/ 8651365 w 12192110"/>
                <a:gd name="connsiteY899" fmla="*/ 1709244 h 3169664"/>
                <a:gd name="connsiteX900" fmla="*/ 8613652 w 12192110"/>
                <a:gd name="connsiteY900" fmla="*/ 1703502 h 3169664"/>
                <a:gd name="connsiteX901" fmla="*/ 8580668 w 12192110"/>
                <a:gd name="connsiteY901" fmla="*/ 1686278 h 3169664"/>
                <a:gd name="connsiteX902" fmla="*/ 8557364 w 12192110"/>
                <a:gd name="connsiteY902" fmla="*/ 1657459 h 3169664"/>
                <a:gd name="connsiteX903" fmla="*/ 8548358 w 12192110"/>
                <a:gd name="connsiteY903" fmla="*/ 1617832 h 3169664"/>
                <a:gd name="connsiteX904" fmla="*/ 8548358 w 12192110"/>
                <a:gd name="connsiteY904" fmla="*/ 1610177 h 3169664"/>
                <a:gd name="connsiteX905" fmla="*/ 8559278 w 12192110"/>
                <a:gd name="connsiteY905" fmla="*/ 1568861 h 3169664"/>
                <a:gd name="connsiteX906" fmla="*/ 8586747 w 12192110"/>
                <a:gd name="connsiteY906" fmla="*/ 1542631 h 3169664"/>
                <a:gd name="connsiteX907" fmla="*/ 8623221 w 12192110"/>
                <a:gd name="connsiteY907" fmla="*/ 1527546 h 3169664"/>
                <a:gd name="connsiteX908" fmla="*/ 8660934 w 12192110"/>
                <a:gd name="connsiteY908" fmla="*/ 1519215 h 3169664"/>
                <a:gd name="connsiteX909" fmla="*/ 8692568 w 12192110"/>
                <a:gd name="connsiteY909" fmla="*/ 1513136 h 3169664"/>
                <a:gd name="connsiteX910" fmla="*/ 8710130 w 12192110"/>
                <a:gd name="connsiteY910" fmla="*/ 1505143 h 3169664"/>
                <a:gd name="connsiteX911" fmla="*/ 8711706 w 12192110"/>
                <a:gd name="connsiteY911" fmla="*/ 1500077 h 3169664"/>
                <a:gd name="connsiteX912" fmla="*/ 8712044 w 12192110"/>
                <a:gd name="connsiteY912" fmla="*/ 1494336 h 3169664"/>
                <a:gd name="connsiteX913" fmla="*/ 8696734 w 12192110"/>
                <a:gd name="connsiteY913" fmla="*/ 1454034 h 3169664"/>
                <a:gd name="connsiteX914" fmla="*/ 8660259 w 12192110"/>
                <a:gd name="connsiteY914" fmla="*/ 1442551 h 3169664"/>
                <a:gd name="connsiteX915" fmla="*/ 8655756 w 12192110"/>
                <a:gd name="connsiteY915" fmla="*/ 1442551 h 3169664"/>
                <a:gd name="connsiteX916" fmla="*/ 8624460 w 12192110"/>
                <a:gd name="connsiteY916" fmla="*/ 1450544 h 3169664"/>
                <a:gd name="connsiteX917" fmla="*/ 8603971 w 12192110"/>
                <a:gd name="connsiteY917" fmla="*/ 1474523 h 3169664"/>
                <a:gd name="connsiteX918" fmla="*/ 8594402 w 12192110"/>
                <a:gd name="connsiteY918" fmla="*/ 1484429 h 3169664"/>
                <a:gd name="connsiteX919" fmla="*/ 8582244 w 12192110"/>
                <a:gd name="connsiteY919" fmla="*/ 1487356 h 3169664"/>
                <a:gd name="connsiteX920" fmla="*/ 8565582 w 12192110"/>
                <a:gd name="connsiteY920" fmla="*/ 1481277 h 3169664"/>
                <a:gd name="connsiteX921" fmla="*/ 8557927 w 12192110"/>
                <a:gd name="connsiteY921" fmla="*/ 1464954 h 3169664"/>
                <a:gd name="connsiteX922" fmla="*/ 8560517 w 12192110"/>
                <a:gd name="connsiteY922" fmla="*/ 1453471 h 3169664"/>
                <a:gd name="connsiteX923" fmla="*/ 8579429 w 12192110"/>
                <a:gd name="connsiteY923" fmla="*/ 1424651 h 3169664"/>
                <a:gd name="connsiteX924" fmla="*/ 8603408 w 12192110"/>
                <a:gd name="connsiteY924" fmla="*/ 1406414 h 3169664"/>
                <a:gd name="connsiteX925" fmla="*/ 8629638 w 12192110"/>
                <a:gd name="connsiteY925" fmla="*/ 1396845 h 3169664"/>
                <a:gd name="connsiteX926" fmla="*/ 8655868 w 12192110"/>
                <a:gd name="connsiteY926" fmla="*/ 1393918 h 3169664"/>
                <a:gd name="connsiteX927" fmla="*/ 8015648 w 12192110"/>
                <a:gd name="connsiteY927" fmla="*/ 1393918 h 3169664"/>
                <a:gd name="connsiteX928" fmla="*/ 8022065 w 12192110"/>
                <a:gd name="connsiteY928" fmla="*/ 1393918 h 3169664"/>
                <a:gd name="connsiteX929" fmla="*/ 8062029 w 12192110"/>
                <a:gd name="connsiteY929" fmla="*/ 1401911 h 3169664"/>
                <a:gd name="connsiteX930" fmla="*/ 8095014 w 12192110"/>
                <a:gd name="connsiteY930" fmla="*/ 1423976 h 3169664"/>
                <a:gd name="connsiteX931" fmla="*/ 8117079 w 12192110"/>
                <a:gd name="connsiteY931" fmla="*/ 1456961 h 3169664"/>
                <a:gd name="connsiteX932" fmla="*/ 8125072 w 12192110"/>
                <a:gd name="connsiteY932" fmla="*/ 1496925 h 3169664"/>
                <a:gd name="connsiteX933" fmla="*/ 8125072 w 12192110"/>
                <a:gd name="connsiteY933" fmla="*/ 1606912 h 3169664"/>
                <a:gd name="connsiteX934" fmla="*/ 8117079 w 12192110"/>
                <a:gd name="connsiteY934" fmla="*/ 1647214 h 3169664"/>
                <a:gd name="connsiteX935" fmla="*/ 8095014 w 12192110"/>
                <a:gd name="connsiteY935" fmla="*/ 1679524 h 3169664"/>
                <a:gd name="connsiteX936" fmla="*/ 8062029 w 12192110"/>
                <a:gd name="connsiteY936" fmla="*/ 1701251 h 3169664"/>
                <a:gd name="connsiteX937" fmla="*/ 8022065 w 12192110"/>
                <a:gd name="connsiteY937" fmla="*/ 1709244 h 3169664"/>
                <a:gd name="connsiteX938" fmla="*/ 8015648 w 12192110"/>
                <a:gd name="connsiteY938" fmla="*/ 1709244 h 3169664"/>
                <a:gd name="connsiteX939" fmla="*/ 7975684 w 12192110"/>
                <a:gd name="connsiteY939" fmla="*/ 1701251 h 3169664"/>
                <a:gd name="connsiteX940" fmla="*/ 7942699 w 12192110"/>
                <a:gd name="connsiteY940" fmla="*/ 1679524 h 3169664"/>
                <a:gd name="connsiteX941" fmla="*/ 7920633 w 12192110"/>
                <a:gd name="connsiteY941" fmla="*/ 1647214 h 3169664"/>
                <a:gd name="connsiteX942" fmla="*/ 7912641 w 12192110"/>
                <a:gd name="connsiteY942" fmla="*/ 1606912 h 3169664"/>
                <a:gd name="connsiteX943" fmla="*/ 7912641 w 12192110"/>
                <a:gd name="connsiteY943" fmla="*/ 1496925 h 3169664"/>
                <a:gd name="connsiteX944" fmla="*/ 7920633 w 12192110"/>
                <a:gd name="connsiteY944" fmla="*/ 1456961 h 3169664"/>
                <a:gd name="connsiteX945" fmla="*/ 7942699 w 12192110"/>
                <a:gd name="connsiteY945" fmla="*/ 1423976 h 3169664"/>
                <a:gd name="connsiteX946" fmla="*/ 7975684 w 12192110"/>
                <a:gd name="connsiteY946" fmla="*/ 1401911 h 3169664"/>
                <a:gd name="connsiteX947" fmla="*/ 8015648 w 12192110"/>
                <a:gd name="connsiteY947" fmla="*/ 1393918 h 3169664"/>
                <a:gd name="connsiteX948" fmla="*/ 7773835 w 12192110"/>
                <a:gd name="connsiteY948" fmla="*/ 1393918 h 3169664"/>
                <a:gd name="connsiteX949" fmla="*/ 7790496 w 12192110"/>
                <a:gd name="connsiteY949" fmla="*/ 1399997 h 3169664"/>
                <a:gd name="connsiteX950" fmla="*/ 7798151 w 12192110"/>
                <a:gd name="connsiteY950" fmla="*/ 1418235 h 3169664"/>
                <a:gd name="connsiteX951" fmla="*/ 7798151 w 12192110"/>
                <a:gd name="connsiteY951" fmla="*/ 1685603 h 3169664"/>
                <a:gd name="connsiteX952" fmla="*/ 7790496 w 12192110"/>
                <a:gd name="connsiteY952" fmla="*/ 1703502 h 3169664"/>
                <a:gd name="connsiteX953" fmla="*/ 7773835 w 12192110"/>
                <a:gd name="connsiteY953" fmla="*/ 1709244 h 3169664"/>
                <a:gd name="connsiteX954" fmla="*/ 7757174 w 12192110"/>
                <a:gd name="connsiteY954" fmla="*/ 1703502 h 3169664"/>
                <a:gd name="connsiteX955" fmla="*/ 7749518 w 12192110"/>
                <a:gd name="connsiteY955" fmla="*/ 1685603 h 3169664"/>
                <a:gd name="connsiteX956" fmla="*/ 7749518 w 12192110"/>
                <a:gd name="connsiteY956" fmla="*/ 1418235 h 3169664"/>
                <a:gd name="connsiteX957" fmla="*/ 7757174 w 12192110"/>
                <a:gd name="connsiteY957" fmla="*/ 1399997 h 3169664"/>
                <a:gd name="connsiteX958" fmla="*/ 7773835 w 12192110"/>
                <a:gd name="connsiteY958" fmla="*/ 1393918 h 3169664"/>
                <a:gd name="connsiteX959" fmla="*/ 7286830 w 12192110"/>
                <a:gd name="connsiteY959" fmla="*/ 1393918 h 3169664"/>
                <a:gd name="connsiteX960" fmla="*/ 7291333 w 12192110"/>
                <a:gd name="connsiteY960" fmla="*/ 1393918 h 3169664"/>
                <a:gd name="connsiteX961" fmla="*/ 7330960 w 12192110"/>
                <a:gd name="connsiteY961" fmla="*/ 1401573 h 3169664"/>
                <a:gd name="connsiteX962" fmla="*/ 7362932 w 12192110"/>
                <a:gd name="connsiteY962" fmla="*/ 1422738 h 3169664"/>
                <a:gd name="connsiteX963" fmla="*/ 7384097 w 12192110"/>
                <a:gd name="connsiteY963" fmla="*/ 1454034 h 3169664"/>
                <a:gd name="connsiteX964" fmla="*/ 7391751 w 12192110"/>
                <a:gd name="connsiteY964" fmla="*/ 1492422 h 3169664"/>
                <a:gd name="connsiteX965" fmla="*/ 7391751 w 12192110"/>
                <a:gd name="connsiteY965" fmla="*/ 1640798 h 3169664"/>
                <a:gd name="connsiteX966" fmla="*/ 7408413 w 12192110"/>
                <a:gd name="connsiteY966" fmla="*/ 1661962 h 3169664"/>
                <a:gd name="connsiteX967" fmla="*/ 7424061 w 12192110"/>
                <a:gd name="connsiteY967" fmla="*/ 1670630 h 3169664"/>
                <a:gd name="connsiteX968" fmla="*/ 7428902 w 12192110"/>
                <a:gd name="connsiteY968" fmla="*/ 1684927 h 3169664"/>
                <a:gd name="connsiteX969" fmla="*/ 7422823 w 12192110"/>
                <a:gd name="connsiteY969" fmla="*/ 1701927 h 3169664"/>
                <a:gd name="connsiteX970" fmla="*/ 7405261 w 12192110"/>
                <a:gd name="connsiteY970" fmla="*/ 1709244 h 3169664"/>
                <a:gd name="connsiteX971" fmla="*/ 7400758 w 12192110"/>
                <a:gd name="connsiteY971" fmla="*/ 1708568 h 3169664"/>
                <a:gd name="connsiteX972" fmla="*/ 7373852 w 12192110"/>
                <a:gd name="connsiteY972" fmla="*/ 1699562 h 3169664"/>
                <a:gd name="connsiteX973" fmla="*/ 7357190 w 12192110"/>
                <a:gd name="connsiteY973" fmla="*/ 1684252 h 3169664"/>
                <a:gd name="connsiteX974" fmla="*/ 7288069 w 12192110"/>
                <a:gd name="connsiteY974" fmla="*/ 1709244 h 3169664"/>
                <a:gd name="connsiteX975" fmla="*/ 7282327 w 12192110"/>
                <a:gd name="connsiteY975" fmla="*/ 1709244 h 3169664"/>
                <a:gd name="connsiteX976" fmla="*/ 7244614 w 12192110"/>
                <a:gd name="connsiteY976" fmla="*/ 1703502 h 3169664"/>
                <a:gd name="connsiteX977" fmla="*/ 7211630 w 12192110"/>
                <a:gd name="connsiteY977" fmla="*/ 1686278 h 3169664"/>
                <a:gd name="connsiteX978" fmla="*/ 7188326 w 12192110"/>
                <a:gd name="connsiteY978" fmla="*/ 1657459 h 3169664"/>
                <a:gd name="connsiteX979" fmla="*/ 7179320 w 12192110"/>
                <a:gd name="connsiteY979" fmla="*/ 1617832 h 3169664"/>
                <a:gd name="connsiteX980" fmla="*/ 7179320 w 12192110"/>
                <a:gd name="connsiteY980" fmla="*/ 1610177 h 3169664"/>
                <a:gd name="connsiteX981" fmla="*/ 7190240 w 12192110"/>
                <a:gd name="connsiteY981" fmla="*/ 1568861 h 3169664"/>
                <a:gd name="connsiteX982" fmla="*/ 7217709 w 12192110"/>
                <a:gd name="connsiteY982" fmla="*/ 1542631 h 3169664"/>
                <a:gd name="connsiteX983" fmla="*/ 7254183 w 12192110"/>
                <a:gd name="connsiteY983" fmla="*/ 1527546 h 3169664"/>
                <a:gd name="connsiteX984" fmla="*/ 7291896 w 12192110"/>
                <a:gd name="connsiteY984" fmla="*/ 1519215 h 3169664"/>
                <a:gd name="connsiteX985" fmla="*/ 7323530 w 12192110"/>
                <a:gd name="connsiteY985" fmla="*/ 1513136 h 3169664"/>
                <a:gd name="connsiteX986" fmla="*/ 7341092 w 12192110"/>
                <a:gd name="connsiteY986" fmla="*/ 1505143 h 3169664"/>
                <a:gd name="connsiteX987" fmla="*/ 7342668 w 12192110"/>
                <a:gd name="connsiteY987" fmla="*/ 1500077 h 3169664"/>
                <a:gd name="connsiteX988" fmla="*/ 7343006 w 12192110"/>
                <a:gd name="connsiteY988" fmla="*/ 1494336 h 3169664"/>
                <a:gd name="connsiteX989" fmla="*/ 7327696 w 12192110"/>
                <a:gd name="connsiteY989" fmla="*/ 1454034 h 3169664"/>
                <a:gd name="connsiteX990" fmla="*/ 7291221 w 12192110"/>
                <a:gd name="connsiteY990" fmla="*/ 1442551 h 3169664"/>
                <a:gd name="connsiteX991" fmla="*/ 7286718 w 12192110"/>
                <a:gd name="connsiteY991" fmla="*/ 1442551 h 3169664"/>
                <a:gd name="connsiteX992" fmla="*/ 7255422 w 12192110"/>
                <a:gd name="connsiteY992" fmla="*/ 1450544 h 3169664"/>
                <a:gd name="connsiteX993" fmla="*/ 7234933 w 12192110"/>
                <a:gd name="connsiteY993" fmla="*/ 1474523 h 3169664"/>
                <a:gd name="connsiteX994" fmla="*/ 7225364 w 12192110"/>
                <a:gd name="connsiteY994" fmla="*/ 1484429 h 3169664"/>
                <a:gd name="connsiteX995" fmla="*/ 7213206 w 12192110"/>
                <a:gd name="connsiteY995" fmla="*/ 1487356 h 3169664"/>
                <a:gd name="connsiteX996" fmla="*/ 7196544 w 12192110"/>
                <a:gd name="connsiteY996" fmla="*/ 1481277 h 3169664"/>
                <a:gd name="connsiteX997" fmla="*/ 7188889 w 12192110"/>
                <a:gd name="connsiteY997" fmla="*/ 1464954 h 3169664"/>
                <a:gd name="connsiteX998" fmla="*/ 7191479 w 12192110"/>
                <a:gd name="connsiteY998" fmla="*/ 1453471 h 3169664"/>
                <a:gd name="connsiteX999" fmla="*/ 7210391 w 12192110"/>
                <a:gd name="connsiteY999" fmla="*/ 1424651 h 3169664"/>
                <a:gd name="connsiteX1000" fmla="*/ 7234370 w 12192110"/>
                <a:gd name="connsiteY1000" fmla="*/ 1406414 h 3169664"/>
                <a:gd name="connsiteX1001" fmla="*/ 7260600 w 12192110"/>
                <a:gd name="connsiteY1001" fmla="*/ 1396845 h 3169664"/>
                <a:gd name="connsiteX1002" fmla="*/ 7286830 w 12192110"/>
                <a:gd name="connsiteY1002" fmla="*/ 1393918 h 3169664"/>
                <a:gd name="connsiteX1003" fmla="*/ 6644245 w 12192110"/>
                <a:gd name="connsiteY1003" fmla="*/ 1393918 h 3169664"/>
                <a:gd name="connsiteX1004" fmla="*/ 6656403 w 12192110"/>
                <a:gd name="connsiteY1004" fmla="*/ 1396845 h 3169664"/>
                <a:gd name="connsiteX1005" fmla="*/ 6665409 w 12192110"/>
                <a:gd name="connsiteY1005" fmla="*/ 1406752 h 3169664"/>
                <a:gd name="connsiteX1006" fmla="*/ 6676329 w 12192110"/>
                <a:gd name="connsiteY1006" fmla="*/ 1400335 h 3169664"/>
                <a:gd name="connsiteX1007" fmla="*/ 6690401 w 12192110"/>
                <a:gd name="connsiteY1007" fmla="*/ 1395832 h 3169664"/>
                <a:gd name="connsiteX1008" fmla="*/ 6711565 w 12192110"/>
                <a:gd name="connsiteY1008" fmla="*/ 1393918 h 3169664"/>
                <a:gd name="connsiteX1009" fmla="*/ 6748378 w 12192110"/>
                <a:gd name="connsiteY1009" fmla="*/ 1401235 h 3169664"/>
                <a:gd name="connsiteX1010" fmla="*/ 6778098 w 12192110"/>
                <a:gd name="connsiteY1010" fmla="*/ 1425214 h 3169664"/>
                <a:gd name="connsiteX1011" fmla="*/ 6783840 w 12192110"/>
                <a:gd name="connsiteY1011" fmla="*/ 1442101 h 3169664"/>
                <a:gd name="connsiteX1012" fmla="*/ 6776748 w 12192110"/>
                <a:gd name="connsiteY1012" fmla="*/ 1458762 h 3169664"/>
                <a:gd name="connsiteX1013" fmla="*/ 6760086 w 12192110"/>
                <a:gd name="connsiteY1013" fmla="*/ 1465179 h 3169664"/>
                <a:gd name="connsiteX1014" fmla="*/ 6740272 w 12192110"/>
                <a:gd name="connsiteY1014" fmla="*/ 1456173 h 3169664"/>
                <a:gd name="connsiteX1015" fmla="*/ 6729690 w 12192110"/>
                <a:gd name="connsiteY1015" fmla="*/ 1447504 h 3169664"/>
                <a:gd name="connsiteX1016" fmla="*/ 6710778 w 12192110"/>
                <a:gd name="connsiteY1016" fmla="*/ 1442664 h 3169664"/>
                <a:gd name="connsiteX1017" fmla="*/ 6687700 w 12192110"/>
                <a:gd name="connsiteY1017" fmla="*/ 1446491 h 3169664"/>
                <a:gd name="connsiteX1018" fmla="*/ 6674866 w 12192110"/>
                <a:gd name="connsiteY1018" fmla="*/ 1456398 h 3169664"/>
                <a:gd name="connsiteX1019" fmla="*/ 6669125 w 12192110"/>
                <a:gd name="connsiteY1019" fmla="*/ 1470132 h 3169664"/>
                <a:gd name="connsiteX1020" fmla="*/ 6667886 w 12192110"/>
                <a:gd name="connsiteY1020" fmla="*/ 1485442 h 3169664"/>
                <a:gd name="connsiteX1021" fmla="*/ 6667886 w 12192110"/>
                <a:gd name="connsiteY1021" fmla="*/ 1684365 h 3169664"/>
                <a:gd name="connsiteX1022" fmla="*/ 6660231 w 12192110"/>
                <a:gd name="connsiteY1022" fmla="*/ 1703277 h 3169664"/>
                <a:gd name="connsiteX1023" fmla="*/ 6643570 w 12192110"/>
                <a:gd name="connsiteY1023" fmla="*/ 1709357 h 3169664"/>
                <a:gd name="connsiteX1024" fmla="*/ 6626909 w 12192110"/>
                <a:gd name="connsiteY1024" fmla="*/ 1703277 h 3169664"/>
                <a:gd name="connsiteX1025" fmla="*/ 6619253 w 12192110"/>
                <a:gd name="connsiteY1025" fmla="*/ 1684365 h 3169664"/>
                <a:gd name="connsiteX1026" fmla="*/ 6619253 w 12192110"/>
                <a:gd name="connsiteY1026" fmla="*/ 1418235 h 3169664"/>
                <a:gd name="connsiteX1027" fmla="*/ 6627246 w 12192110"/>
                <a:gd name="connsiteY1027" fmla="*/ 1400335 h 3169664"/>
                <a:gd name="connsiteX1028" fmla="*/ 6644245 w 12192110"/>
                <a:gd name="connsiteY1028" fmla="*/ 1393918 h 3169664"/>
                <a:gd name="connsiteX1029" fmla="*/ 5129759 w 12192110"/>
                <a:gd name="connsiteY1029" fmla="*/ 1393918 h 3169664"/>
                <a:gd name="connsiteX1030" fmla="*/ 5141917 w 12192110"/>
                <a:gd name="connsiteY1030" fmla="*/ 1396845 h 3169664"/>
                <a:gd name="connsiteX1031" fmla="*/ 5150923 w 12192110"/>
                <a:gd name="connsiteY1031" fmla="*/ 1406752 h 3169664"/>
                <a:gd name="connsiteX1032" fmla="*/ 5161842 w 12192110"/>
                <a:gd name="connsiteY1032" fmla="*/ 1400335 h 3169664"/>
                <a:gd name="connsiteX1033" fmla="*/ 5175914 w 12192110"/>
                <a:gd name="connsiteY1033" fmla="*/ 1395832 h 3169664"/>
                <a:gd name="connsiteX1034" fmla="*/ 5197078 w 12192110"/>
                <a:gd name="connsiteY1034" fmla="*/ 1393918 h 3169664"/>
                <a:gd name="connsiteX1035" fmla="*/ 5233891 w 12192110"/>
                <a:gd name="connsiteY1035" fmla="*/ 1401235 h 3169664"/>
                <a:gd name="connsiteX1036" fmla="*/ 5263611 w 12192110"/>
                <a:gd name="connsiteY1036" fmla="*/ 1425214 h 3169664"/>
                <a:gd name="connsiteX1037" fmla="*/ 5269353 w 12192110"/>
                <a:gd name="connsiteY1037" fmla="*/ 1442101 h 3169664"/>
                <a:gd name="connsiteX1038" fmla="*/ 5262260 w 12192110"/>
                <a:gd name="connsiteY1038" fmla="*/ 1458762 h 3169664"/>
                <a:gd name="connsiteX1039" fmla="*/ 5245600 w 12192110"/>
                <a:gd name="connsiteY1039" fmla="*/ 1465179 h 3169664"/>
                <a:gd name="connsiteX1040" fmla="*/ 5225786 w 12192110"/>
                <a:gd name="connsiteY1040" fmla="*/ 1456173 h 3169664"/>
                <a:gd name="connsiteX1041" fmla="*/ 5215204 w 12192110"/>
                <a:gd name="connsiteY1041" fmla="*/ 1447504 h 3169664"/>
                <a:gd name="connsiteX1042" fmla="*/ 5196290 w 12192110"/>
                <a:gd name="connsiteY1042" fmla="*/ 1442664 h 3169664"/>
                <a:gd name="connsiteX1043" fmla="*/ 5173212 w 12192110"/>
                <a:gd name="connsiteY1043" fmla="*/ 1446491 h 3169664"/>
                <a:gd name="connsiteX1044" fmla="*/ 5160380 w 12192110"/>
                <a:gd name="connsiteY1044" fmla="*/ 1456398 h 3169664"/>
                <a:gd name="connsiteX1045" fmla="*/ 5154638 w 12192110"/>
                <a:gd name="connsiteY1045" fmla="*/ 1470132 h 3169664"/>
                <a:gd name="connsiteX1046" fmla="*/ 5153399 w 12192110"/>
                <a:gd name="connsiteY1046" fmla="*/ 1485442 h 3169664"/>
                <a:gd name="connsiteX1047" fmla="*/ 5153399 w 12192110"/>
                <a:gd name="connsiteY1047" fmla="*/ 1684365 h 3169664"/>
                <a:gd name="connsiteX1048" fmla="*/ 5145744 w 12192110"/>
                <a:gd name="connsiteY1048" fmla="*/ 1703277 h 3169664"/>
                <a:gd name="connsiteX1049" fmla="*/ 5129085 w 12192110"/>
                <a:gd name="connsiteY1049" fmla="*/ 1709357 h 3169664"/>
                <a:gd name="connsiteX1050" fmla="*/ 5112421 w 12192110"/>
                <a:gd name="connsiteY1050" fmla="*/ 1703277 h 3169664"/>
                <a:gd name="connsiteX1051" fmla="*/ 5104766 w 12192110"/>
                <a:gd name="connsiteY1051" fmla="*/ 1684365 h 3169664"/>
                <a:gd name="connsiteX1052" fmla="*/ 5104766 w 12192110"/>
                <a:gd name="connsiteY1052" fmla="*/ 1418235 h 3169664"/>
                <a:gd name="connsiteX1053" fmla="*/ 5112761 w 12192110"/>
                <a:gd name="connsiteY1053" fmla="*/ 1400335 h 3169664"/>
                <a:gd name="connsiteX1054" fmla="*/ 5129759 w 12192110"/>
                <a:gd name="connsiteY1054" fmla="*/ 1393918 h 3169664"/>
                <a:gd name="connsiteX1055" fmla="*/ 4802726 w 12192110"/>
                <a:gd name="connsiteY1055" fmla="*/ 1393918 h 3169664"/>
                <a:gd name="connsiteX1056" fmla="*/ 4819388 w 12192110"/>
                <a:gd name="connsiteY1056" fmla="*/ 1399997 h 3169664"/>
                <a:gd name="connsiteX1057" fmla="*/ 4827041 w 12192110"/>
                <a:gd name="connsiteY1057" fmla="*/ 1418235 h 3169664"/>
                <a:gd name="connsiteX1058" fmla="*/ 4827041 w 12192110"/>
                <a:gd name="connsiteY1058" fmla="*/ 1606462 h 3169664"/>
                <a:gd name="connsiteX1059" fmla="*/ 4843027 w 12192110"/>
                <a:gd name="connsiteY1059" fmla="*/ 1644738 h 3169664"/>
                <a:gd name="connsiteX1060" fmla="*/ 4881416 w 12192110"/>
                <a:gd name="connsiteY1060" fmla="*/ 1660724 h 3169664"/>
                <a:gd name="connsiteX1061" fmla="*/ 4887159 w 12192110"/>
                <a:gd name="connsiteY1061" fmla="*/ 1660724 h 3169664"/>
                <a:gd name="connsiteX1062" fmla="*/ 4926220 w 12192110"/>
                <a:gd name="connsiteY1062" fmla="*/ 1644738 h 3169664"/>
                <a:gd name="connsiteX1063" fmla="*/ 4942207 w 12192110"/>
                <a:gd name="connsiteY1063" fmla="*/ 1606462 h 3169664"/>
                <a:gd name="connsiteX1064" fmla="*/ 4942207 w 12192110"/>
                <a:gd name="connsiteY1064" fmla="*/ 1418235 h 3169664"/>
                <a:gd name="connsiteX1065" fmla="*/ 4949862 w 12192110"/>
                <a:gd name="connsiteY1065" fmla="*/ 1399997 h 3169664"/>
                <a:gd name="connsiteX1066" fmla="*/ 4966523 w 12192110"/>
                <a:gd name="connsiteY1066" fmla="*/ 1393918 h 3169664"/>
                <a:gd name="connsiteX1067" fmla="*/ 4983185 w 12192110"/>
                <a:gd name="connsiteY1067" fmla="*/ 1399997 h 3169664"/>
                <a:gd name="connsiteX1068" fmla="*/ 4990840 w 12192110"/>
                <a:gd name="connsiteY1068" fmla="*/ 1418235 h 3169664"/>
                <a:gd name="connsiteX1069" fmla="*/ 4990727 w 12192110"/>
                <a:gd name="connsiteY1069" fmla="*/ 1418235 h 3169664"/>
                <a:gd name="connsiteX1070" fmla="*/ 4990727 w 12192110"/>
                <a:gd name="connsiteY1070" fmla="*/ 1685603 h 3169664"/>
                <a:gd name="connsiteX1071" fmla="*/ 4983072 w 12192110"/>
                <a:gd name="connsiteY1071" fmla="*/ 1703165 h 3169664"/>
                <a:gd name="connsiteX1072" fmla="*/ 4966410 w 12192110"/>
                <a:gd name="connsiteY1072" fmla="*/ 1709244 h 3169664"/>
                <a:gd name="connsiteX1073" fmla="*/ 4951100 w 12192110"/>
                <a:gd name="connsiteY1073" fmla="*/ 1704741 h 3169664"/>
                <a:gd name="connsiteX1074" fmla="*/ 4942096 w 12192110"/>
                <a:gd name="connsiteY1074" fmla="*/ 1690444 h 3169664"/>
                <a:gd name="connsiteX1075" fmla="*/ 4918454 w 12192110"/>
                <a:gd name="connsiteY1075" fmla="*/ 1704403 h 3169664"/>
                <a:gd name="connsiteX1076" fmla="*/ 4887159 w 12192110"/>
                <a:gd name="connsiteY1076" fmla="*/ 1709244 h 3169664"/>
                <a:gd name="connsiteX1077" fmla="*/ 4881416 w 12192110"/>
                <a:gd name="connsiteY1077" fmla="*/ 1709244 h 3169664"/>
                <a:gd name="connsiteX1078" fmla="*/ 4842127 w 12192110"/>
                <a:gd name="connsiteY1078" fmla="*/ 1703165 h 3169664"/>
                <a:gd name="connsiteX1079" fmla="*/ 4809141 w 12192110"/>
                <a:gd name="connsiteY1079" fmla="*/ 1684590 h 3169664"/>
                <a:gd name="connsiteX1080" fmla="*/ 4786739 w 12192110"/>
                <a:gd name="connsiteY1080" fmla="*/ 1652956 h 3169664"/>
                <a:gd name="connsiteX1081" fmla="*/ 4778409 w 12192110"/>
                <a:gd name="connsiteY1081" fmla="*/ 1606912 h 3169664"/>
                <a:gd name="connsiteX1082" fmla="*/ 4778409 w 12192110"/>
                <a:gd name="connsiteY1082" fmla="*/ 1418235 h 3169664"/>
                <a:gd name="connsiteX1083" fmla="*/ 4786063 w 12192110"/>
                <a:gd name="connsiteY1083" fmla="*/ 1399997 h 3169664"/>
                <a:gd name="connsiteX1084" fmla="*/ 4802726 w 12192110"/>
                <a:gd name="connsiteY1084" fmla="*/ 1393918 h 3169664"/>
                <a:gd name="connsiteX1085" fmla="*/ 9194207 w 12192110"/>
                <a:gd name="connsiteY1085" fmla="*/ 1393805 h 3169664"/>
                <a:gd name="connsiteX1086" fmla="*/ 9200624 w 12192110"/>
                <a:gd name="connsiteY1086" fmla="*/ 1393805 h 3169664"/>
                <a:gd name="connsiteX1087" fmla="*/ 9240588 w 12192110"/>
                <a:gd name="connsiteY1087" fmla="*/ 1401460 h 3169664"/>
                <a:gd name="connsiteX1088" fmla="*/ 9273573 w 12192110"/>
                <a:gd name="connsiteY1088" fmla="*/ 1423187 h 3169664"/>
                <a:gd name="connsiteX1089" fmla="*/ 9295638 w 12192110"/>
                <a:gd name="connsiteY1089" fmla="*/ 1456172 h 3169664"/>
                <a:gd name="connsiteX1090" fmla="*/ 9303631 w 12192110"/>
                <a:gd name="connsiteY1090" fmla="*/ 1497488 h 3169664"/>
                <a:gd name="connsiteX1091" fmla="*/ 9303631 w 12192110"/>
                <a:gd name="connsiteY1091" fmla="*/ 1549723 h 3169664"/>
                <a:gd name="connsiteX1092" fmla="*/ 9296539 w 12192110"/>
                <a:gd name="connsiteY1092" fmla="*/ 1566722 h 3169664"/>
                <a:gd name="connsiteX1093" fmla="*/ 9279315 w 12192110"/>
                <a:gd name="connsiteY1093" fmla="*/ 1574039 h 3169664"/>
                <a:gd name="connsiteX1094" fmla="*/ 9139833 w 12192110"/>
                <a:gd name="connsiteY1094" fmla="*/ 1574039 h 3169664"/>
                <a:gd name="connsiteX1095" fmla="*/ 9139833 w 12192110"/>
                <a:gd name="connsiteY1095" fmla="*/ 1606461 h 3169664"/>
                <a:gd name="connsiteX1096" fmla="*/ 9155819 w 12192110"/>
                <a:gd name="connsiteY1096" fmla="*/ 1644512 h 3169664"/>
                <a:gd name="connsiteX1097" fmla="*/ 9194207 w 12192110"/>
                <a:gd name="connsiteY1097" fmla="*/ 1660385 h 3169664"/>
                <a:gd name="connsiteX1098" fmla="*/ 9200624 w 12192110"/>
                <a:gd name="connsiteY1098" fmla="*/ 1660385 h 3169664"/>
                <a:gd name="connsiteX1099" fmla="*/ 9231695 w 12192110"/>
                <a:gd name="connsiteY1099" fmla="*/ 1650816 h 3169664"/>
                <a:gd name="connsiteX1100" fmla="*/ 9250608 w 12192110"/>
                <a:gd name="connsiteY1100" fmla="*/ 1627738 h 3169664"/>
                <a:gd name="connsiteX1101" fmla="*/ 9259614 w 12192110"/>
                <a:gd name="connsiteY1101" fmla="*/ 1615918 h 3169664"/>
                <a:gd name="connsiteX1102" fmla="*/ 9271772 w 12192110"/>
                <a:gd name="connsiteY1102" fmla="*/ 1612428 h 3169664"/>
                <a:gd name="connsiteX1103" fmla="*/ 9288996 w 12192110"/>
                <a:gd name="connsiteY1103" fmla="*/ 1619520 h 3169664"/>
                <a:gd name="connsiteX1104" fmla="*/ 9296651 w 12192110"/>
                <a:gd name="connsiteY1104" fmla="*/ 1637420 h 3169664"/>
                <a:gd name="connsiteX1105" fmla="*/ 9294062 w 12192110"/>
                <a:gd name="connsiteY1105" fmla="*/ 1648340 h 3169664"/>
                <a:gd name="connsiteX1106" fmla="*/ 9257925 w 12192110"/>
                <a:gd name="connsiteY1106" fmla="*/ 1692244 h 3169664"/>
                <a:gd name="connsiteX1107" fmla="*/ 9200624 w 12192110"/>
                <a:gd name="connsiteY1107" fmla="*/ 1709131 h 3169664"/>
                <a:gd name="connsiteX1108" fmla="*/ 9194207 w 12192110"/>
                <a:gd name="connsiteY1108" fmla="*/ 1709131 h 3169664"/>
                <a:gd name="connsiteX1109" fmla="*/ 9154243 w 12192110"/>
                <a:gd name="connsiteY1109" fmla="*/ 1701138 h 3169664"/>
                <a:gd name="connsiteX1110" fmla="*/ 9121258 w 12192110"/>
                <a:gd name="connsiteY1110" fmla="*/ 1679411 h 3169664"/>
                <a:gd name="connsiteX1111" fmla="*/ 9099193 w 12192110"/>
                <a:gd name="connsiteY1111" fmla="*/ 1647101 h 3169664"/>
                <a:gd name="connsiteX1112" fmla="*/ 9091200 w 12192110"/>
                <a:gd name="connsiteY1112" fmla="*/ 1606799 h 3169664"/>
                <a:gd name="connsiteX1113" fmla="*/ 9091200 w 12192110"/>
                <a:gd name="connsiteY1113" fmla="*/ 1496812 h 3169664"/>
                <a:gd name="connsiteX1114" fmla="*/ 9099193 w 12192110"/>
                <a:gd name="connsiteY1114" fmla="*/ 1456848 h 3169664"/>
                <a:gd name="connsiteX1115" fmla="*/ 9121258 w 12192110"/>
                <a:gd name="connsiteY1115" fmla="*/ 1423863 h 3169664"/>
                <a:gd name="connsiteX1116" fmla="*/ 9154243 w 12192110"/>
                <a:gd name="connsiteY1116" fmla="*/ 1401798 h 3169664"/>
                <a:gd name="connsiteX1117" fmla="*/ 9194207 w 12192110"/>
                <a:gd name="connsiteY1117" fmla="*/ 1393805 h 3169664"/>
                <a:gd name="connsiteX1118" fmla="*/ 8261063 w 12192110"/>
                <a:gd name="connsiteY1118" fmla="*/ 1393805 h 3169664"/>
                <a:gd name="connsiteX1119" fmla="*/ 8276373 w 12192110"/>
                <a:gd name="connsiteY1119" fmla="*/ 1398646 h 3169664"/>
                <a:gd name="connsiteX1120" fmla="*/ 8285379 w 12192110"/>
                <a:gd name="connsiteY1120" fmla="*/ 1413055 h 3169664"/>
                <a:gd name="connsiteX1121" fmla="*/ 8309020 w 12192110"/>
                <a:gd name="connsiteY1121" fmla="*/ 1398983 h 3169664"/>
                <a:gd name="connsiteX1122" fmla="*/ 8340317 w 12192110"/>
                <a:gd name="connsiteY1122" fmla="*/ 1393918 h 3169664"/>
                <a:gd name="connsiteX1123" fmla="*/ 8346058 w 12192110"/>
                <a:gd name="connsiteY1123" fmla="*/ 1393918 h 3169664"/>
                <a:gd name="connsiteX1124" fmla="*/ 8385122 w 12192110"/>
                <a:gd name="connsiteY1124" fmla="*/ 1399997 h 3169664"/>
                <a:gd name="connsiteX1125" fmla="*/ 8417769 w 12192110"/>
                <a:gd name="connsiteY1125" fmla="*/ 1418910 h 3169664"/>
                <a:gd name="connsiteX1126" fmla="*/ 8440172 w 12192110"/>
                <a:gd name="connsiteY1126" fmla="*/ 1451219 h 3169664"/>
                <a:gd name="connsiteX1127" fmla="*/ 8448503 w 12192110"/>
                <a:gd name="connsiteY1127" fmla="*/ 1496925 h 3169664"/>
                <a:gd name="connsiteX1128" fmla="*/ 8448615 w 12192110"/>
                <a:gd name="connsiteY1128" fmla="*/ 1496925 h 3169664"/>
                <a:gd name="connsiteX1129" fmla="*/ 8448615 w 12192110"/>
                <a:gd name="connsiteY1129" fmla="*/ 1685490 h 3169664"/>
                <a:gd name="connsiteX1130" fmla="*/ 8441185 w 12192110"/>
                <a:gd name="connsiteY1130" fmla="*/ 1703389 h 3169664"/>
                <a:gd name="connsiteX1131" fmla="*/ 8424636 w 12192110"/>
                <a:gd name="connsiteY1131" fmla="*/ 1709131 h 3169664"/>
                <a:gd name="connsiteX1132" fmla="*/ 8407750 w 12192110"/>
                <a:gd name="connsiteY1132" fmla="*/ 1703389 h 3169664"/>
                <a:gd name="connsiteX1133" fmla="*/ 8399982 w 12192110"/>
                <a:gd name="connsiteY1133" fmla="*/ 1685490 h 3169664"/>
                <a:gd name="connsiteX1134" fmla="*/ 8399982 w 12192110"/>
                <a:gd name="connsiteY1134" fmla="*/ 1496812 h 3169664"/>
                <a:gd name="connsiteX1135" fmla="*/ 8384109 w 12192110"/>
                <a:gd name="connsiteY1135" fmla="*/ 1458424 h 3169664"/>
                <a:gd name="connsiteX1136" fmla="*/ 8345270 w 12192110"/>
                <a:gd name="connsiteY1136" fmla="*/ 1442438 h 3169664"/>
                <a:gd name="connsiteX1137" fmla="*/ 8339529 w 12192110"/>
                <a:gd name="connsiteY1137" fmla="*/ 1442438 h 3169664"/>
                <a:gd name="connsiteX1138" fmla="*/ 8301028 w 12192110"/>
                <a:gd name="connsiteY1138" fmla="*/ 1458086 h 3169664"/>
                <a:gd name="connsiteX1139" fmla="*/ 8284817 w 12192110"/>
                <a:gd name="connsiteY1139" fmla="*/ 1496812 h 3169664"/>
                <a:gd name="connsiteX1140" fmla="*/ 8284817 w 12192110"/>
                <a:gd name="connsiteY1140" fmla="*/ 1685490 h 3169664"/>
                <a:gd name="connsiteX1141" fmla="*/ 8277162 w 12192110"/>
                <a:gd name="connsiteY1141" fmla="*/ 1703389 h 3169664"/>
                <a:gd name="connsiteX1142" fmla="*/ 8260501 w 12192110"/>
                <a:gd name="connsiteY1142" fmla="*/ 1709131 h 3169664"/>
                <a:gd name="connsiteX1143" fmla="*/ 8243839 w 12192110"/>
                <a:gd name="connsiteY1143" fmla="*/ 1703389 h 3169664"/>
                <a:gd name="connsiteX1144" fmla="*/ 8236184 w 12192110"/>
                <a:gd name="connsiteY1144" fmla="*/ 1685490 h 3169664"/>
                <a:gd name="connsiteX1145" fmla="*/ 8236184 w 12192110"/>
                <a:gd name="connsiteY1145" fmla="*/ 1418121 h 3169664"/>
                <a:gd name="connsiteX1146" fmla="*/ 8243839 w 12192110"/>
                <a:gd name="connsiteY1146" fmla="*/ 1400222 h 3169664"/>
                <a:gd name="connsiteX1147" fmla="*/ 8261063 w 12192110"/>
                <a:gd name="connsiteY1147" fmla="*/ 1393805 h 3169664"/>
                <a:gd name="connsiteX1148" fmla="*/ 6892025 w 12192110"/>
                <a:gd name="connsiteY1148" fmla="*/ 1393805 h 3169664"/>
                <a:gd name="connsiteX1149" fmla="*/ 6907336 w 12192110"/>
                <a:gd name="connsiteY1149" fmla="*/ 1398646 h 3169664"/>
                <a:gd name="connsiteX1150" fmla="*/ 6916342 w 12192110"/>
                <a:gd name="connsiteY1150" fmla="*/ 1413055 h 3169664"/>
                <a:gd name="connsiteX1151" fmla="*/ 6939983 w 12192110"/>
                <a:gd name="connsiteY1151" fmla="*/ 1398983 h 3169664"/>
                <a:gd name="connsiteX1152" fmla="*/ 6971279 w 12192110"/>
                <a:gd name="connsiteY1152" fmla="*/ 1393918 h 3169664"/>
                <a:gd name="connsiteX1153" fmla="*/ 6977020 w 12192110"/>
                <a:gd name="connsiteY1153" fmla="*/ 1393918 h 3169664"/>
                <a:gd name="connsiteX1154" fmla="*/ 7016084 w 12192110"/>
                <a:gd name="connsiteY1154" fmla="*/ 1399997 h 3169664"/>
                <a:gd name="connsiteX1155" fmla="*/ 7048731 w 12192110"/>
                <a:gd name="connsiteY1155" fmla="*/ 1418910 h 3169664"/>
                <a:gd name="connsiteX1156" fmla="*/ 7071134 w 12192110"/>
                <a:gd name="connsiteY1156" fmla="*/ 1451219 h 3169664"/>
                <a:gd name="connsiteX1157" fmla="*/ 7079465 w 12192110"/>
                <a:gd name="connsiteY1157" fmla="*/ 1496925 h 3169664"/>
                <a:gd name="connsiteX1158" fmla="*/ 7079577 w 12192110"/>
                <a:gd name="connsiteY1158" fmla="*/ 1496925 h 3169664"/>
                <a:gd name="connsiteX1159" fmla="*/ 7079577 w 12192110"/>
                <a:gd name="connsiteY1159" fmla="*/ 1685490 h 3169664"/>
                <a:gd name="connsiteX1160" fmla="*/ 7072147 w 12192110"/>
                <a:gd name="connsiteY1160" fmla="*/ 1703389 h 3169664"/>
                <a:gd name="connsiteX1161" fmla="*/ 7055598 w 12192110"/>
                <a:gd name="connsiteY1161" fmla="*/ 1709131 h 3169664"/>
                <a:gd name="connsiteX1162" fmla="*/ 7038712 w 12192110"/>
                <a:gd name="connsiteY1162" fmla="*/ 1703389 h 3169664"/>
                <a:gd name="connsiteX1163" fmla="*/ 7030944 w 12192110"/>
                <a:gd name="connsiteY1163" fmla="*/ 1685490 h 3169664"/>
                <a:gd name="connsiteX1164" fmla="*/ 7030944 w 12192110"/>
                <a:gd name="connsiteY1164" fmla="*/ 1496812 h 3169664"/>
                <a:gd name="connsiteX1165" fmla="*/ 7015071 w 12192110"/>
                <a:gd name="connsiteY1165" fmla="*/ 1458424 h 3169664"/>
                <a:gd name="connsiteX1166" fmla="*/ 6976232 w 12192110"/>
                <a:gd name="connsiteY1166" fmla="*/ 1442438 h 3169664"/>
                <a:gd name="connsiteX1167" fmla="*/ 6970491 w 12192110"/>
                <a:gd name="connsiteY1167" fmla="*/ 1442438 h 3169664"/>
                <a:gd name="connsiteX1168" fmla="*/ 6931990 w 12192110"/>
                <a:gd name="connsiteY1168" fmla="*/ 1458086 h 3169664"/>
                <a:gd name="connsiteX1169" fmla="*/ 6915779 w 12192110"/>
                <a:gd name="connsiteY1169" fmla="*/ 1496812 h 3169664"/>
                <a:gd name="connsiteX1170" fmla="*/ 6915779 w 12192110"/>
                <a:gd name="connsiteY1170" fmla="*/ 1685490 h 3169664"/>
                <a:gd name="connsiteX1171" fmla="*/ 6908124 w 12192110"/>
                <a:gd name="connsiteY1171" fmla="*/ 1703389 h 3169664"/>
                <a:gd name="connsiteX1172" fmla="*/ 6891463 w 12192110"/>
                <a:gd name="connsiteY1172" fmla="*/ 1709131 h 3169664"/>
                <a:gd name="connsiteX1173" fmla="*/ 6874801 w 12192110"/>
                <a:gd name="connsiteY1173" fmla="*/ 1703389 h 3169664"/>
                <a:gd name="connsiteX1174" fmla="*/ 6867146 w 12192110"/>
                <a:gd name="connsiteY1174" fmla="*/ 1685490 h 3169664"/>
                <a:gd name="connsiteX1175" fmla="*/ 6867146 w 12192110"/>
                <a:gd name="connsiteY1175" fmla="*/ 1418121 h 3169664"/>
                <a:gd name="connsiteX1176" fmla="*/ 6874801 w 12192110"/>
                <a:gd name="connsiteY1176" fmla="*/ 1400222 h 3169664"/>
                <a:gd name="connsiteX1177" fmla="*/ 6892025 w 12192110"/>
                <a:gd name="connsiteY1177" fmla="*/ 1393805 h 3169664"/>
                <a:gd name="connsiteX1178" fmla="*/ 6406372 w 12192110"/>
                <a:gd name="connsiteY1178" fmla="*/ 1393805 h 3169664"/>
                <a:gd name="connsiteX1179" fmla="*/ 6412789 w 12192110"/>
                <a:gd name="connsiteY1179" fmla="*/ 1393805 h 3169664"/>
                <a:gd name="connsiteX1180" fmla="*/ 6452753 w 12192110"/>
                <a:gd name="connsiteY1180" fmla="*/ 1401460 h 3169664"/>
                <a:gd name="connsiteX1181" fmla="*/ 6485738 w 12192110"/>
                <a:gd name="connsiteY1181" fmla="*/ 1423187 h 3169664"/>
                <a:gd name="connsiteX1182" fmla="*/ 6507803 w 12192110"/>
                <a:gd name="connsiteY1182" fmla="*/ 1456172 h 3169664"/>
                <a:gd name="connsiteX1183" fmla="*/ 6515796 w 12192110"/>
                <a:gd name="connsiteY1183" fmla="*/ 1497488 h 3169664"/>
                <a:gd name="connsiteX1184" fmla="*/ 6515796 w 12192110"/>
                <a:gd name="connsiteY1184" fmla="*/ 1549723 h 3169664"/>
                <a:gd name="connsiteX1185" fmla="*/ 6508704 w 12192110"/>
                <a:gd name="connsiteY1185" fmla="*/ 1566722 h 3169664"/>
                <a:gd name="connsiteX1186" fmla="*/ 6491479 w 12192110"/>
                <a:gd name="connsiteY1186" fmla="*/ 1574039 h 3169664"/>
                <a:gd name="connsiteX1187" fmla="*/ 6351998 w 12192110"/>
                <a:gd name="connsiteY1187" fmla="*/ 1574039 h 3169664"/>
                <a:gd name="connsiteX1188" fmla="*/ 6351998 w 12192110"/>
                <a:gd name="connsiteY1188" fmla="*/ 1606461 h 3169664"/>
                <a:gd name="connsiteX1189" fmla="*/ 6367984 w 12192110"/>
                <a:gd name="connsiteY1189" fmla="*/ 1644512 h 3169664"/>
                <a:gd name="connsiteX1190" fmla="*/ 6406372 w 12192110"/>
                <a:gd name="connsiteY1190" fmla="*/ 1660385 h 3169664"/>
                <a:gd name="connsiteX1191" fmla="*/ 6412789 w 12192110"/>
                <a:gd name="connsiteY1191" fmla="*/ 1660385 h 3169664"/>
                <a:gd name="connsiteX1192" fmla="*/ 6443860 w 12192110"/>
                <a:gd name="connsiteY1192" fmla="*/ 1650816 h 3169664"/>
                <a:gd name="connsiteX1193" fmla="*/ 6462772 w 12192110"/>
                <a:gd name="connsiteY1193" fmla="*/ 1627738 h 3169664"/>
                <a:gd name="connsiteX1194" fmla="*/ 6471779 w 12192110"/>
                <a:gd name="connsiteY1194" fmla="*/ 1615918 h 3169664"/>
                <a:gd name="connsiteX1195" fmla="*/ 6483937 w 12192110"/>
                <a:gd name="connsiteY1195" fmla="*/ 1612428 h 3169664"/>
                <a:gd name="connsiteX1196" fmla="*/ 6501161 w 12192110"/>
                <a:gd name="connsiteY1196" fmla="*/ 1619520 h 3169664"/>
                <a:gd name="connsiteX1197" fmla="*/ 6508817 w 12192110"/>
                <a:gd name="connsiteY1197" fmla="*/ 1637420 h 3169664"/>
                <a:gd name="connsiteX1198" fmla="*/ 6506227 w 12192110"/>
                <a:gd name="connsiteY1198" fmla="*/ 1648340 h 3169664"/>
                <a:gd name="connsiteX1199" fmla="*/ 6470090 w 12192110"/>
                <a:gd name="connsiteY1199" fmla="*/ 1692244 h 3169664"/>
                <a:gd name="connsiteX1200" fmla="*/ 6412789 w 12192110"/>
                <a:gd name="connsiteY1200" fmla="*/ 1709131 h 3169664"/>
                <a:gd name="connsiteX1201" fmla="*/ 6406372 w 12192110"/>
                <a:gd name="connsiteY1201" fmla="*/ 1709131 h 3169664"/>
                <a:gd name="connsiteX1202" fmla="*/ 6366408 w 12192110"/>
                <a:gd name="connsiteY1202" fmla="*/ 1701138 h 3169664"/>
                <a:gd name="connsiteX1203" fmla="*/ 6333423 w 12192110"/>
                <a:gd name="connsiteY1203" fmla="*/ 1679411 h 3169664"/>
                <a:gd name="connsiteX1204" fmla="*/ 6311357 w 12192110"/>
                <a:gd name="connsiteY1204" fmla="*/ 1647101 h 3169664"/>
                <a:gd name="connsiteX1205" fmla="*/ 6303365 w 12192110"/>
                <a:gd name="connsiteY1205" fmla="*/ 1606799 h 3169664"/>
                <a:gd name="connsiteX1206" fmla="*/ 6303365 w 12192110"/>
                <a:gd name="connsiteY1206" fmla="*/ 1496812 h 3169664"/>
                <a:gd name="connsiteX1207" fmla="*/ 6311357 w 12192110"/>
                <a:gd name="connsiteY1207" fmla="*/ 1456848 h 3169664"/>
                <a:gd name="connsiteX1208" fmla="*/ 6333423 w 12192110"/>
                <a:gd name="connsiteY1208" fmla="*/ 1423863 h 3169664"/>
                <a:gd name="connsiteX1209" fmla="*/ 6366408 w 12192110"/>
                <a:gd name="connsiteY1209" fmla="*/ 1401798 h 3169664"/>
                <a:gd name="connsiteX1210" fmla="*/ 6406372 w 12192110"/>
                <a:gd name="connsiteY1210" fmla="*/ 1393805 h 3169664"/>
                <a:gd name="connsiteX1211" fmla="*/ 5782475 w 12192110"/>
                <a:gd name="connsiteY1211" fmla="*/ 1393805 h 3169664"/>
                <a:gd name="connsiteX1212" fmla="*/ 5797785 w 12192110"/>
                <a:gd name="connsiteY1212" fmla="*/ 1398646 h 3169664"/>
                <a:gd name="connsiteX1213" fmla="*/ 5806791 w 12192110"/>
                <a:gd name="connsiteY1213" fmla="*/ 1413055 h 3169664"/>
                <a:gd name="connsiteX1214" fmla="*/ 5830432 w 12192110"/>
                <a:gd name="connsiteY1214" fmla="*/ 1398983 h 3169664"/>
                <a:gd name="connsiteX1215" fmla="*/ 5861736 w 12192110"/>
                <a:gd name="connsiteY1215" fmla="*/ 1393918 h 3169664"/>
                <a:gd name="connsiteX1216" fmla="*/ 5867477 w 12192110"/>
                <a:gd name="connsiteY1216" fmla="*/ 1393918 h 3169664"/>
                <a:gd name="connsiteX1217" fmla="*/ 5906542 w 12192110"/>
                <a:gd name="connsiteY1217" fmla="*/ 1399997 h 3169664"/>
                <a:gd name="connsiteX1218" fmla="*/ 5939189 w 12192110"/>
                <a:gd name="connsiteY1218" fmla="*/ 1418910 h 3169664"/>
                <a:gd name="connsiteX1219" fmla="*/ 5961591 w 12192110"/>
                <a:gd name="connsiteY1219" fmla="*/ 1451219 h 3169664"/>
                <a:gd name="connsiteX1220" fmla="*/ 5969922 w 12192110"/>
                <a:gd name="connsiteY1220" fmla="*/ 1496925 h 3169664"/>
                <a:gd name="connsiteX1221" fmla="*/ 5970034 w 12192110"/>
                <a:gd name="connsiteY1221" fmla="*/ 1496925 h 3169664"/>
                <a:gd name="connsiteX1222" fmla="*/ 5970034 w 12192110"/>
                <a:gd name="connsiteY1222" fmla="*/ 1685490 h 3169664"/>
                <a:gd name="connsiteX1223" fmla="*/ 5962604 w 12192110"/>
                <a:gd name="connsiteY1223" fmla="*/ 1703389 h 3169664"/>
                <a:gd name="connsiteX1224" fmla="*/ 5946055 w 12192110"/>
                <a:gd name="connsiteY1224" fmla="*/ 1709131 h 3169664"/>
                <a:gd name="connsiteX1225" fmla="*/ 5929169 w 12192110"/>
                <a:gd name="connsiteY1225" fmla="*/ 1703389 h 3169664"/>
                <a:gd name="connsiteX1226" fmla="*/ 5921401 w 12192110"/>
                <a:gd name="connsiteY1226" fmla="*/ 1685490 h 3169664"/>
                <a:gd name="connsiteX1227" fmla="*/ 5921401 w 12192110"/>
                <a:gd name="connsiteY1227" fmla="*/ 1496812 h 3169664"/>
                <a:gd name="connsiteX1228" fmla="*/ 5905528 w 12192110"/>
                <a:gd name="connsiteY1228" fmla="*/ 1458424 h 3169664"/>
                <a:gd name="connsiteX1229" fmla="*/ 5866689 w 12192110"/>
                <a:gd name="connsiteY1229" fmla="*/ 1442438 h 3169664"/>
                <a:gd name="connsiteX1230" fmla="*/ 5860948 w 12192110"/>
                <a:gd name="connsiteY1230" fmla="*/ 1442438 h 3169664"/>
                <a:gd name="connsiteX1231" fmla="*/ 5822439 w 12192110"/>
                <a:gd name="connsiteY1231" fmla="*/ 1458086 h 3169664"/>
                <a:gd name="connsiteX1232" fmla="*/ 5806228 w 12192110"/>
                <a:gd name="connsiteY1232" fmla="*/ 1496812 h 3169664"/>
                <a:gd name="connsiteX1233" fmla="*/ 5806228 w 12192110"/>
                <a:gd name="connsiteY1233" fmla="*/ 1685490 h 3169664"/>
                <a:gd name="connsiteX1234" fmla="*/ 5798573 w 12192110"/>
                <a:gd name="connsiteY1234" fmla="*/ 1703389 h 3169664"/>
                <a:gd name="connsiteX1235" fmla="*/ 5781912 w 12192110"/>
                <a:gd name="connsiteY1235" fmla="*/ 1709131 h 3169664"/>
                <a:gd name="connsiteX1236" fmla="*/ 5765252 w 12192110"/>
                <a:gd name="connsiteY1236" fmla="*/ 1703389 h 3169664"/>
                <a:gd name="connsiteX1237" fmla="*/ 5757595 w 12192110"/>
                <a:gd name="connsiteY1237" fmla="*/ 1685490 h 3169664"/>
                <a:gd name="connsiteX1238" fmla="*/ 5757595 w 12192110"/>
                <a:gd name="connsiteY1238" fmla="*/ 1418121 h 3169664"/>
                <a:gd name="connsiteX1239" fmla="*/ 5765252 w 12192110"/>
                <a:gd name="connsiteY1239" fmla="*/ 1400222 h 3169664"/>
                <a:gd name="connsiteX1240" fmla="*/ 5782475 w 12192110"/>
                <a:gd name="connsiteY1240" fmla="*/ 1393805 h 3169664"/>
                <a:gd name="connsiteX1241" fmla="*/ 8919072 w 12192110"/>
                <a:gd name="connsiteY1241" fmla="*/ 1260177 h 3169664"/>
                <a:gd name="connsiteX1242" fmla="*/ 8935733 w 12192110"/>
                <a:gd name="connsiteY1242" fmla="*/ 1266256 h 3169664"/>
                <a:gd name="connsiteX1243" fmla="*/ 8943388 w 12192110"/>
                <a:gd name="connsiteY1243" fmla="*/ 1284493 h 3169664"/>
                <a:gd name="connsiteX1244" fmla="*/ 8943388 w 12192110"/>
                <a:gd name="connsiteY1244" fmla="*/ 1625036 h 3169664"/>
                <a:gd name="connsiteX1245" fmla="*/ 8953632 w 12192110"/>
                <a:gd name="connsiteY1245" fmla="*/ 1649916 h 3169664"/>
                <a:gd name="connsiteX1246" fmla="*/ 8978624 w 12192110"/>
                <a:gd name="connsiteY1246" fmla="*/ 1660723 h 3169664"/>
                <a:gd name="connsiteX1247" fmla="*/ 8997199 w 12192110"/>
                <a:gd name="connsiteY1247" fmla="*/ 1668491 h 3169664"/>
                <a:gd name="connsiteX1248" fmla="*/ 9002941 w 12192110"/>
                <a:gd name="connsiteY1248" fmla="*/ 1685377 h 3169664"/>
                <a:gd name="connsiteX1249" fmla="*/ 8997199 w 12192110"/>
                <a:gd name="connsiteY1249" fmla="*/ 1701926 h 3169664"/>
                <a:gd name="connsiteX1250" fmla="*/ 8978624 w 12192110"/>
                <a:gd name="connsiteY1250" fmla="*/ 1709356 h 3169664"/>
                <a:gd name="connsiteX1251" fmla="*/ 8945977 w 12192110"/>
                <a:gd name="connsiteY1251" fmla="*/ 1702939 h 3169664"/>
                <a:gd name="connsiteX1252" fmla="*/ 8919072 w 12192110"/>
                <a:gd name="connsiteY1252" fmla="*/ 1685039 h 3169664"/>
                <a:gd name="connsiteX1253" fmla="*/ 8901172 w 12192110"/>
                <a:gd name="connsiteY1253" fmla="*/ 1658134 h 3169664"/>
                <a:gd name="connsiteX1254" fmla="*/ 8894755 w 12192110"/>
                <a:gd name="connsiteY1254" fmla="*/ 1625487 h 3169664"/>
                <a:gd name="connsiteX1255" fmla="*/ 8894755 w 12192110"/>
                <a:gd name="connsiteY1255" fmla="*/ 1284493 h 3169664"/>
                <a:gd name="connsiteX1256" fmla="*/ 8902410 w 12192110"/>
                <a:gd name="connsiteY1256" fmla="*/ 1266256 h 3169664"/>
                <a:gd name="connsiteX1257" fmla="*/ 8919072 w 12192110"/>
                <a:gd name="connsiteY1257" fmla="*/ 1260177 h 3169664"/>
                <a:gd name="connsiteX1258" fmla="*/ 7773835 w 12192110"/>
                <a:gd name="connsiteY1258" fmla="*/ 1260177 h 3169664"/>
                <a:gd name="connsiteX1259" fmla="*/ 7790496 w 12192110"/>
                <a:gd name="connsiteY1259" fmla="*/ 1266256 h 3169664"/>
                <a:gd name="connsiteX1260" fmla="*/ 7798151 w 12192110"/>
                <a:gd name="connsiteY1260" fmla="*/ 1284493 h 3169664"/>
                <a:gd name="connsiteX1261" fmla="*/ 7798151 w 12192110"/>
                <a:gd name="connsiteY1261" fmla="*/ 1298565 h 3169664"/>
                <a:gd name="connsiteX1262" fmla="*/ 7790496 w 12192110"/>
                <a:gd name="connsiteY1262" fmla="*/ 1316803 h 3169664"/>
                <a:gd name="connsiteX1263" fmla="*/ 7773835 w 12192110"/>
                <a:gd name="connsiteY1263" fmla="*/ 1322882 h 3169664"/>
                <a:gd name="connsiteX1264" fmla="*/ 7757174 w 12192110"/>
                <a:gd name="connsiteY1264" fmla="*/ 1316803 h 3169664"/>
                <a:gd name="connsiteX1265" fmla="*/ 7749518 w 12192110"/>
                <a:gd name="connsiteY1265" fmla="*/ 1298565 h 3169664"/>
                <a:gd name="connsiteX1266" fmla="*/ 7749518 w 12192110"/>
                <a:gd name="connsiteY1266" fmla="*/ 1284493 h 3169664"/>
                <a:gd name="connsiteX1267" fmla="*/ 7757174 w 12192110"/>
                <a:gd name="connsiteY1267" fmla="*/ 1266256 h 3169664"/>
                <a:gd name="connsiteX1268" fmla="*/ 7773835 w 12192110"/>
                <a:gd name="connsiteY1268" fmla="*/ 1260177 h 3169664"/>
                <a:gd name="connsiteX1269" fmla="*/ 7562417 w 12192110"/>
                <a:gd name="connsiteY1269" fmla="*/ 1260177 h 3169664"/>
                <a:gd name="connsiteX1270" fmla="*/ 7579078 w 12192110"/>
                <a:gd name="connsiteY1270" fmla="*/ 1266256 h 3169664"/>
                <a:gd name="connsiteX1271" fmla="*/ 7586733 w 12192110"/>
                <a:gd name="connsiteY1271" fmla="*/ 1284493 h 3169664"/>
                <a:gd name="connsiteX1272" fmla="*/ 7586733 w 12192110"/>
                <a:gd name="connsiteY1272" fmla="*/ 1395831 h 3169664"/>
                <a:gd name="connsiteX1273" fmla="*/ 7621294 w 12192110"/>
                <a:gd name="connsiteY1273" fmla="*/ 1395831 h 3169664"/>
                <a:gd name="connsiteX1274" fmla="*/ 7639531 w 12192110"/>
                <a:gd name="connsiteY1274" fmla="*/ 1403486 h 3169664"/>
                <a:gd name="connsiteX1275" fmla="*/ 7645610 w 12192110"/>
                <a:gd name="connsiteY1275" fmla="*/ 1420148 h 3169664"/>
                <a:gd name="connsiteX1276" fmla="*/ 7639531 w 12192110"/>
                <a:gd name="connsiteY1276" fmla="*/ 1436809 h 3169664"/>
                <a:gd name="connsiteX1277" fmla="*/ 7621294 w 12192110"/>
                <a:gd name="connsiteY1277" fmla="*/ 1444464 h 3169664"/>
                <a:gd name="connsiteX1278" fmla="*/ 7586733 w 12192110"/>
                <a:gd name="connsiteY1278" fmla="*/ 1444464 h 3169664"/>
                <a:gd name="connsiteX1279" fmla="*/ 7586733 w 12192110"/>
                <a:gd name="connsiteY1279" fmla="*/ 1624361 h 3169664"/>
                <a:gd name="connsiteX1280" fmla="*/ 7597878 w 12192110"/>
                <a:gd name="connsiteY1280" fmla="*/ 1650141 h 3169664"/>
                <a:gd name="connsiteX1281" fmla="*/ 7623771 w 12192110"/>
                <a:gd name="connsiteY1281" fmla="*/ 1660610 h 3169664"/>
                <a:gd name="connsiteX1282" fmla="*/ 7640770 w 12192110"/>
                <a:gd name="connsiteY1282" fmla="*/ 1669054 h 3169664"/>
                <a:gd name="connsiteX1283" fmla="*/ 7646286 w 12192110"/>
                <a:gd name="connsiteY1283" fmla="*/ 1685377 h 3169664"/>
                <a:gd name="connsiteX1284" fmla="*/ 7640544 w 12192110"/>
                <a:gd name="connsiteY1284" fmla="*/ 1701926 h 3169664"/>
                <a:gd name="connsiteX1285" fmla="*/ 7621969 w 12192110"/>
                <a:gd name="connsiteY1285" fmla="*/ 1709356 h 3169664"/>
                <a:gd name="connsiteX1286" fmla="*/ 7589322 w 12192110"/>
                <a:gd name="connsiteY1286" fmla="*/ 1702939 h 3169664"/>
                <a:gd name="connsiteX1287" fmla="*/ 7562417 w 12192110"/>
                <a:gd name="connsiteY1287" fmla="*/ 1685039 h 3169664"/>
                <a:gd name="connsiteX1288" fmla="*/ 7544517 w 12192110"/>
                <a:gd name="connsiteY1288" fmla="*/ 1658134 h 3169664"/>
                <a:gd name="connsiteX1289" fmla="*/ 7538100 w 12192110"/>
                <a:gd name="connsiteY1289" fmla="*/ 1625487 h 3169664"/>
                <a:gd name="connsiteX1290" fmla="*/ 7538100 w 12192110"/>
                <a:gd name="connsiteY1290" fmla="*/ 1444464 h 3169664"/>
                <a:gd name="connsiteX1291" fmla="*/ 7515698 w 12192110"/>
                <a:gd name="connsiteY1291" fmla="*/ 1444464 h 3169664"/>
                <a:gd name="connsiteX1292" fmla="*/ 7497460 w 12192110"/>
                <a:gd name="connsiteY1292" fmla="*/ 1436809 h 3169664"/>
                <a:gd name="connsiteX1293" fmla="*/ 7491381 w 12192110"/>
                <a:gd name="connsiteY1293" fmla="*/ 1420148 h 3169664"/>
                <a:gd name="connsiteX1294" fmla="*/ 7497460 w 12192110"/>
                <a:gd name="connsiteY1294" fmla="*/ 1403486 h 3169664"/>
                <a:gd name="connsiteX1295" fmla="*/ 7515698 w 12192110"/>
                <a:gd name="connsiteY1295" fmla="*/ 1395831 h 3169664"/>
                <a:gd name="connsiteX1296" fmla="*/ 7538100 w 12192110"/>
                <a:gd name="connsiteY1296" fmla="*/ 1395831 h 3169664"/>
                <a:gd name="connsiteX1297" fmla="*/ 7538100 w 12192110"/>
                <a:gd name="connsiteY1297" fmla="*/ 1284493 h 3169664"/>
                <a:gd name="connsiteX1298" fmla="*/ 7545755 w 12192110"/>
                <a:gd name="connsiteY1298" fmla="*/ 1266256 h 3169664"/>
                <a:gd name="connsiteX1299" fmla="*/ 7562417 w 12192110"/>
                <a:gd name="connsiteY1299" fmla="*/ 1260177 h 3169664"/>
                <a:gd name="connsiteX1300" fmla="*/ 6131235 w 12192110"/>
                <a:gd name="connsiteY1300" fmla="*/ 1260177 h 3169664"/>
                <a:gd name="connsiteX1301" fmla="*/ 6147897 w 12192110"/>
                <a:gd name="connsiteY1301" fmla="*/ 1266256 h 3169664"/>
                <a:gd name="connsiteX1302" fmla="*/ 6155552 w 12192110"/>
                <a:gd name="connsiteY1302" fmla="*/ 1284493 h 3169664"/>
                <a:gd name="connsiteX1303" fmla="*/ 6155552 w 12192110"/>
                <a:gd name="connsiteY1303" fmla="*/ 1395831 h 3169664"/>
                <a:gd name="connsiteX1304" fmla="*/ 6190113 w 12192110"/>
                <a:gd name="connsiteY1304" fmla="*/ 1395831 h 3169664"/>
                <a:gd name="connsiteX1305" fmla="*/ 6208350 w 12192110"/>
                <a:gd name="connsiteY1305" fmla="*/ 1403486 h 3169664"/>
                <a:gd name="connsiteX1306" fmla="*/ 6214429 w 12192110"/>
                <a:gd name="connsiteY1306" fmla="*/ 1420148 h 3169664"/>
                <a:gd name="connsiteX1307" fmla="*/ 6208350 w 12192110"/>
                <a:gd name="connsiteY1307" fmla="*/ 1436809 h 3169664"/>
                <a:gd name="connsiteX1308" fmla="*/ 6190113 w 12192110"/>
                <a:gd name="connsiteY1308" fmla="*/ 1444464 h 3169664"/>
                <a:gd name="connsiteX1309" fmla="*/ 6155552 w 12192110"/>
                <a:gd name="connsiteY1309" fmla="*/ 1444464 h 3169664"/>
                <a:gd name="connsiteX1310" fmla="*/ 6155552 w 12192110"/>
                <a:gd name="connsiteY1310" fmla="*/ 1624361 h 3169664"/>
                <a:gd name="connsiteX1311" fmla="*/ 6166697 w 12192110"/>
                <a:gd name="connsiteY1311" fmla="*/ 1650141 h 3169664"/>
                <a:gd name="connsiteX1312" fmla="*/ 6192589 w 12192110"/>
                <a:gd name="connsiteY1312" fmla="*/ 1660610 h 3169664"/>
                <a:gd name="connsiteX1313" fmla="*/ 6209588 w 12192110"/>
                <a:gd name="connsiteY1313" fmla="*/ 1669054 h 3169664"/>
                <a:gd name="connsiteX1314" fmla="*/ 6215104 w 12192110"/>
                <a:gd name="connsiteY1314" fmla="*/ 1685377 h 3169664"/>
                <a:gd name="connsiteX1315" fmla="*/ 6209363 w 12192110"/>
                <a:gd name="connsiteY1315" fmla="*/ 1701926 h 3169664"/>
                <a:gd name="connsiteX1316" fmla="*/ 6190788 w 12192110"/>
                <a:gd name="connsiteY1316" fmla="*/ 1709356 h 3169664"/>
                <a:gd name="connsiteX1317" fmla="*/ 6158141 w 12192110"/>
                <a:gd name="connsiteY1317" fmla="*/ 1702939 h 3169664"/>
                <a:gd name="connsiteX1318" fmla="*/ 6131235 w 12192110"/>
                <a:gd name="connsiteY1318" fmla="*/ 1685039 h 3169664"/>
                <a:gd name="connsiteX1319" fmla="*/ 6113336 w 12192110"/>
                <a:gd name="connsiteY1319" fmla="*/ 1658134 h 3169664"/>
                <a:gd name="connsiteX1320" fmla="*/ 6106919 w 12192110"/>
                <a:gd name="connsiteY1320" fmla="*/ 1625487 h 3169664"/>
                <a:gd name="connsiteX1321" fmla="*/ 6106919 w 12192110"/>
                <a:gd name="connsiteY1321" fmla="*/ 1444464 h 3169664"/>
                <a:gd name="connsiteX1322" fmla="*/ 6084524 w 12192110"/>
                <a:gd name="connsiteY1322" fmla="*/ 1444464 h 3169664"/>
                <a:gd name="connsiteX1323" fmla="*/ 6066287 w 12192110"/>
                <a:gd name="connsiteY1323" fmla="*/ 1436809 h 3169664"/>
                <a:gd name="connsiteX1324" fmla="*/ 6060208 w 12192110"/>
                <a:gd name="connsiteY1324" fmla="*/ 1420148 h 3169664"/>
                <a:gd name="connsiteX1325" fmla="*/ 6066287 w 12192110"/>
                <a:gd name="connsiteY1325" fmla="*/ 1403486 h 3169664"/>
                <a:gd name="connsiteX1326" fmla="*/ 6084524 w 12192110"/>
                <a:gd name="connsiteY1326" fmla="*/ 1395831 h 3169664"/>
                <a:gd name="connsiteX1327" fmla="*/ 6106919 w 12192110"/>
                <a:gd name="connsiteY1327" fmla="*/ 1395831 h 3169664"/>
                <a:gd name="connsiteX1328" fmla="*/ 6106919 w 12192110"/>
                <a:gd name="connsiteY1328" fmla="*/ 1284493 h 3169664"/>
                <a:gd name="connsiteX1329" fmla="*/ 6114574 w 12192110"/>
                <a:gd name="connsiteY1329" fmla="*/ 1266256 h 3169664"/>
                <a:gd name="connsiteX1330" fmla="*/ 6131235 w 12192110"/>
                <a:gd name="connsiteY1330" fmla="*/ 1260177 h 3169664"/>
                <a:gd name="connsiteX1331" fmla="*/ 5603929 w 12192110"/>
                <a:gd name="connsiteY1331" fmla="*/ 1260177 h 3169664"/>
                <a:gd name="connsiteX1332" fmla="*/ 5620590 w 12192110"/>
                <a:gd name="connsiteY1332" fmla="*/ 1266256 h 3169664"/>
                <a:gd name="connsiteX1333" fmla="*/ 5628246 w 12192110"/>
                <a:gd name="connsiteY1333" fmla="*/ 1284493 h 3169664"/>
                <a:gd name="connsiteX1334" fmla="*/ 5628246 w 12192110"/>
                <a:gd name="connsiteY1334" fmla="*/ 1685602 h 3169664"/>
                <a:gd name="connsiteX1335" fmla="*/ 5620590 w 12192110"/>
                <a:gd name="connsiteY1335" fmla="*/ 1703502 h 3169664"/>
                <a:gd name="connsiteX1336" fmla="*/ 5603929 w 12192110"/>
                <a:gd name="connsiteY1336" fmla="*/ 1709243 h 3169664"/>
                <a:gd name="connsiteX1337" fmla="*/ 5587269 w 12192110"/>
                <a:gd name="connsiteY1337" fmla="*/ 1703502 h 3169664"/>
                <a:gd name="connsiteX1338" fmla="*/ 5579612 w 12192110"/>
                <a:gd name="connsiteY1338" fmla="*/ 1685602 h 3169664"/>
                <a:gd name="connsiteX1339" fmla="*/ 5579612 w 12192110"/>
                <a:gd name="connsiteY1339" fmla="*/ 1284493 h 3169664"/>
                <a:gd name="connsiteX1340" fmla="*/ 5587269 w 12192110"/>
                <a:gd name="connsiteY1340" fmla="*/ 1266256 h 3169664"/>
                <a:gd name="connsiteX1341" fmla="*/ 5603929 w 12192110"/>
                <a:gd name="connsiteY1341" fmla="*/ 1260177 h 3169664"/>
                <a:gd name="connsiteX1342" fmla="*/ 4942207 w 12192110"/>
                <a:gd name="connsiteY1342" fmla="*/ 1260177 h 3169664"/>
                <a:gd name="connsiteX1343" fmla="*/ 4959205 w 12192110"/>
                <a:gd name="connsiteY1343" fmla="*/ 1266256 h 3169664"/>
                <a:gd name="connsiteX1344" fmla="*/ 4967198 w 12192110"/>
                <a:gd name="connsiteY1344" fmla="*/ 1284493 h 3169664"/>
                <a:gd name="connsiteX1345" fmla="*/ 4967198 w 12192110"/>
                <a:gd name="connsiteY1345" fmla="*/ 1298565 h 3169664"/>
                <a:gd name="connsiteX1346" fmla="*/ 4959543 w 12192110"/>
                <a:gd name="connsiteY1346" fmla="*/ 1316803 h 3169664"/>
                <a:gd name="connsiteX1347" fmla="*/ 4942883 w 12192110"/>
                <a:gd name="connsiteY1347" fmla="*/ 1322882 h 3169664"/>
                <a:gd name="connsiteX1348" fmla="*/ 4926220 w 12192110"/>
                <a:gd name="connsiteY1348" fmla="*/ 1316803 h 3169664"/>
                <a:gd name="connsiteX1349" fmla="*/ 4918565 w 12192110"/>
                <a:gd name="connsiteY1349" fmla="*/ 1298565 h 3169664"/>
                <a:gd name="connsiteX1350" fmla="*/ 4918565 w 12192110"/>
                <a:gd name="connsiteY1350" fmla="*/ 1284493 h 3169664"/>
                <a:gd name="connsiteX1351" fmla="*/ 4925883 w 12192110"/>
                <a:gd name="connsiteY1351" fmla="*/ 1266256 h 3169664"/>
                <a:gd name="connsiteX1352" fmla="*/ 4942207 w 12192110"/>
                <a:gd name="connsiteY1352" fmla="*/ 1260177 h 3169664"/>
                <a:gd name="connsiteX1353" fmla="*/ 4825128 w 12192110"/>
                <a:gd name="connsiteY1353" fmla="*/ 1260177 h 3169664"/>
                <a:gd name="connsiteX1354" fmla="*/ 4841789 w 12192110"/>
                <a:gd name="connsiteY1354" fmla="*/ 1266256 h 3169664"/>
                <a:gd name="connsiteX1355" fmla="*/ 4849444 w 12192110"/>
                <a:gd name="connsiteY1355" fmla="*/ 1284493 h 3169664"/>
                <a:gd name="connsiteX1356" fmla="*/ 4849444 w 12192110"/>
                <a:gd name="connsiteY1356" fmla="*/ 1298565 h 3169664"/>
                <a:gd name="connsiteX1357" fmla="*/ 4841789 w 12192110"/>
                <a:gd name="connsiteY1357" fmla="*/ 1316803 h 3169664"/>
                <a:gd name="connsiteX1358" fmla="*/ 4825128 w 12192110"/>
                <a:gd name="connsiteY1358" fmla="*/ 1322882 h 3169664"/>
                <a:gd name="connsiteX1359" fmla="*/ 4808466 w 12192110"/>
                <a:gd name="connsiteY1359" fmla="*/ 1316803 h 3169664"/>
                <a:gd name="connsiteX1360" fmla="*/ 4800811 w 12192110"/>
                <a:gd name="connsiteY1360" fmla="*/ 1298565 h 3169664"/>
                <a:gd name="connsiteX1361" fmla="*/ 4800811 w 12192110"/>
                <a:gd name="connsiteY1361" fmla="*/ 1284493 h 3169664"/>
                <a:gd name="connsiteX1362" fmla="*/ 4808466 w 12192110"/>
                <a:gd name="connsiteY1362" fmla="*/ 1266256 h 3169664"/>
                <a:gd name="connsiteX1363" fmla="*/ 4825128 w 12192110"/>
                <a:gd name="connsiteY1363" fmla="*/ 1260177 h 3169664"/>
                <a:gd name="connsiteX1364" fmla="*/ 4664257 w 12192110"/>
                <a:gd name="connsiteY1364" fmla="*/ 1260177 h 3169664"/>
                <a:gd name="connsiteX1365" fmla="*/ 4682494 w 12192110"/>
                <a:gd name="connsiteY1365" fmla="*/ 1267832 h 3169664"/>
                <a:gd name="connsiteX1366" fmla="*/ 4688572 w 12192110"/>
                <a:gd name="connsiteY1366" fmla="*/ 1284493 h 3169664"/>
                <a:gd name="connsiteX1367" fmla="*/ 4682494 w 12192110"/>
                <a:gd name="connsiteY1367" fmla="*/ 1301155 h 3169664"/>
                <a:gd name="connsiteX1368" fmla="*/ 4664257 w 12192110"/>
                <a:gd name="connsiteY1368" fmla="*/ 1308810 h 3169664"/>
                <a:gd name="connsiteX1369" fmla="*/ 4639601 w 12192110"/>
                <a:gd name="connsiteY1369" fmla="*/ 1319392 h 3169664"/>
                <a:gd name="connsiteX1370" fmla="*/ 4630370 w 12192110"/>
                <a:gd name="connsiteY1370" fmla="*/ 1344609 h 3169664"/>
                <a:gd name="connsiteX1371" fmla="*/ 4630370 w 12192110"/>
                <a:gd name="connsiteY1371" fmla="*/ 1395831 h 3169664"/>
                <a:gd name="connsiteX1372" fmla="*/ 4660429 w 12192110"/>
                <a:gd name="connsiteY1372" fmla="*/ 1395831 h 3169664"/>
                <a:gd name="connsiteX1373" fmla="*/ 4679003 w 12192110"/>
                <a:gd name="connsiteY1373" fmla="*/ 1403486 h 3169664"/>
                <a:gd name="connsiteX1374" fmla="*/ 4684746 w 12192110"/>
                <a:gd name="connsiteY1374" fmla="*/ 1420148 h 3169664"/>
                <a:gd name="connsiteX1375" fmla="*/ 4678666 w 12192110"/>
                <a:gd name="connsiteY1375" fmla="*/ 1436809 h 3169664"/>
                <a:gd name="connsiteX1376" fmla="*/ 4660429 w 12192110"/>
                <a:gd name="connsiteY1376" fmla="*/ 1444464 h 3169664"/>
                <a:gd name="connsiteX1377" fmla="*/ 4630370 w 12192110"/>
                <a:gd name="connsiteY1377" fmla="*/ 1444464 h 3169664"/>
                <a:gd name="connsiteX1378" fmla="*/ 4630370 w 12192110"/>
                <a:gd name="connsiteY1378" fmla="*/ 1685602 h 3169664"/>
                <a:gd name="connsiteX1379" fmla="*/ 4622716 w 12192110"/>
                <a:gd name="connsiteY1379" fmla="*/ 1703502 h 3169664"/>
                <a:gd name="connsiteX1380" fmla="*/ 4606056 w 12192110"/>
                <a:gd name="connsiteY1380" fmla="*/ 1709243 h 3169664"/>
                <a:gd name="connsiteX1381" fmla="*/ 4589394 w 12192110"/>
                <a:gd name="connsiteY1381" fmla="*/ 1703502 h 3169664"/>
                <a:gd name="connsiteX1382" fmla="*/ 4581737 w 12192110"/>
                <a:gd name="connsiteY1382" fmla="*/ 1685602 h 3169664"/>
                <a:gd name="connsiteX1383" fmla="*/ 4581737 w 12192110"/>
                <a:gd name="connsiteY1383" fmla="*/ 1444464 h 3169664"/>
                <a:gd name="connsiteX1384" fmla="*/ 4567666 w 12192110"/>
                <a:gd name="connsiteY1384" fmla="*/ 1444464 h 3169664"/>
                <a:gd name="connsiteX1385" fmla="*/ 4549428 w 12192110"/>
                <a:gd name="connsiteY1385" fmla="*/ 1436809 h 3169664"/>
                <a:gd name="connsiteX1386" fmla="*/ 4543349 w 12192110"/>
                <a:gd name="connsiteY1386" fmla="*/ 1420148 h 3169664"/>
                <a:gd name="connsiteX1387" fmla="*/ 4549428 w 12192110"/>
                <a:gd name="connsiteY1387" fmla="*/ 1403486 h 3169664"/>
                <a:gd name="connsiteX1388" fmla="*/ 4567666 w 12192110"/>
                <a:gd name="connsiteY1388" fmla="*/ 1395831 h 3169664"/>
                <a:gd name="connsiteX1389" fmla="*/ 4581737 w 12192110"/>
                <a:gd name="connsiteY1389" fmla="*/ 1395831 h 3169664"/>
                <a:gd name="connsiteX1390" fmla="*/ 4581737 w 12192110"/>
                <a:gd name="connsiteY1390" fmla="*/ 1344609 h 3169664"/>
                <a:gd name="connsiteX1391" fmla="*/ 4587817 w 12192110"/>
                <a:gd name="connsiteY1391" fmla="*/ 1311061 h 3169664"/>
                <a:gd name="connsiteX1392" fmla="*/ 4605042 w 12192110"/>
                <a:gd name="connsiteY1392" fmla="*/ 1284156 h 3169664"/>
                <a:gd name="connsiteX1393" fmla="*/ 4631271 w 12192110"/>
                <a:gd name="connsiteY1393" fmla="*/ 1266594 h 3169664"/>
                <a:gd name="connsiteX1394" fmla="*/ 4664257 w 12192110"/>
                <a:gd name="connsiteY1394" fmla="*/ 1260177 h 3169664"/>
                <a:gd name="connsiteX1395" fmla="*/ 653391 w 12192110"/>
                <a:gd name="connsiteY1395" fmla="*/ 880345 h 3169664"/>
                <a:gd name="connsiteX1396" fmla="*/ 443550 w 12192110"/>
                <a:gd name="connsiteY1396" fmla="*/ 969055 h 3169664"/>
                <a:gd name="connsiteX1397" fmla="*/ 348760 w 12192110"/>
                <a:gd name="connsiteY1397" fmla="*/ 1169441 h 3169664"/>
                <a:gd name="connsiteX1398" fmla="*/ 348760 w 12192110"/>
                <a:gd name="connsiteY1398" fmla="*/ 1782305 h 3169664"/>
                <a:gd name="connsiteX1399" fmla="*/ 443550 w 12192110"/>
                <a:gd name="connsiteY1399" fmla="*/ 1982691 h 3169664"/>
                <a:gd name="connsiteX1400" fmla="*/ 653504 w 12192110"/>
                <a:gd name="connsiteY1400" fmla="*/ 2071288 h 3169664"/>
                <a:gd name="connsiteX1401" fmla="*/ 687165 w 12192110"/>
                <a:gd name="connsiteY1401" fmla="*/ 2071288 h 3169664"/>
                <a:gd name="connsiteX1402" fmla="*/ 892390 w 12192110"/>
                <a:gd name="connsiteY1402" fmla="*/ 1995637 h 3169664"/>
                <a:gd name="connsiteX1403" fmla="*/ 987968 w 12192110"/>
                <a:gd name="connsiteY1403" fmla="*/ 1810787 h 3169664"/>
                <a:gd name="connsiteX1404" fmla="*/ 987968 w 12192110"/>
                <a:gd name="connsiteY1404" fmla="*/ 1148051 h 3169664"/>
                <a:gd name="connsiteX1405" fmla="*/ 892278 w 12192110"/>
                <a:gd name="connsiteY1405" fmla="*/ 955658 h 3169664"/>
                <a:gd name="connsiteX1406" fmla="*/ 687051 w 12192110"/>
                <a:gd name="connsiteY1406" fmla="*/ 880345 h 3169664"/>
                <a:gd name="connsiteX1407" fmla="*/ 10107988 w 12192110"/>
                <a:gd name="connsiteY1407" fmla="*/ 856704 h 3169664"/>
                <a:gd name="connsiteX1408" fmla="*/ 10069938 w 12192110"/>
                <a:gd name="connsiteY1408" fmla="*/ 864021 h 3169664"/>
                <a:gd name="connsiteX1409" fmla="*/ 10032562 w 12192110"/>
                <a:gd name="connsiteY1409" fmla="*/ 872014 h 3169664"/>
                <a:gd name="connsiteX1410" fmla="*/ 10004080 w 12192110"/>
                <a:gd name="connsiteY1410" fmla="*/ 886086 h 3169664"/>
                <a:gd name="connsiteX1411" fmla="*/ 9992935 w 12192110"/>
                <a:gd name="connsiteY1411" fmla="*/ 911641 h 3169664"/>
                <a:gd name="connsiteX1412" fmla="*/ 9992935 w 12192110"/>
                <a:gd name="connsiteY1412" fmla="*/ 916707 h 3169664"/>
                <a:gd name="connsiteX1413" fmla="*/ 10008021 w 12192110"/>
                <a:gd name="connsiteY1413" fmla="*/ 949354 h 3169664"/>
                <a:gd name="connsiteX1414" fmla="*/ 10047310 w 12192110"/>
                <a:gd name="connsiteY1414" fmla="*/ 961512 h 3169664"/>
                <a:gd name="connsiteX1415" fmla="*/ 10053051 w 12192110"/>
                <a:gd name="connsiteY1415" fmla="*/ 961512 h 3169664"/>
                <a:gd name="connsiteX1416" fmla="*/ 10091778 w 12192110"/>
                <a:gd name="connsiteY1416" fmla="*/ 945864 h 3169664"/>
                <a:gd name="connsiteX1417" fmla="*/ 10108101 w 12192110"/>
                <a:gd name="connsiteY1417" fmla="*/ 907138 h 3169664"/>
                <a:gd name="connsiteX1418" fmla="*/ 10107988 w 12192110"/>
                <a:gd name="connsiteY1418" fmla="*/ 907138 h 3169664"/>
                <a:gd name="connsiteX1419" fmla="*/ 8383884 w 12192110"/>
                <a:gd name="connsiteY1419" fmla="*/ 743453 h 3169664"/>
                <a:gd name="connsiteX1420" fmla="*/ 8345158 w 12192110"/>
                <a:gd name="connsiteY1420" fmla="*/ 759214 h 3169664"/>
                <a:gd name="connsiteX1421" fmla="*/ 8328834 w 12192110"/>
                <a:gd name="connsiteY1421" fmla="*/ 798165 h 3169664"/>
                <a:gd name="connsiteX1422" fmla="*/ 8328834 w 12192110"/>
                <a:gd name="connsiteY1422" fmla="*/ 830362 h 3169664"/>
                <a:gd name="connsiteX1423" fmla="*/ 8444000 w 12192110"/>
                <a:gd name="connsiteY1423" fmla="*/ 830362 h 3169664"/>
                <a:gd name="connsiteX1424" fmla="*/ 8444000 w 12192110"/>
                <a:gd name="connsiteY1424" fmla="*/ 798840 h 3169664"/>
                <a:gd name="connsiteX1425" fmla="*/ 8427676 w 12192110"/>
                <a:gd name="connsiteY1425" fmla="*/ 759214 h 3169664"/>
                <a:gd name="connsiteX1426" fmla="*/ 8390301 w 12192110"/>
                <a:gd name="connsiteY1426" fmla="*/ 743453 h 3169664"/>
                <a:gd name="connsiteX1427" fmla="*/ 7754697 w 12192110"/>
                <a:gd name="connsiteY1427" fmla="*/ 743453 h 3169664"/>
                <a:gd name="connsiteX1428" fmla="*/ 7715971 w 12192110"/>
                <a:gd name="connsiteY1428" fmla="*/ 759214 h 3169664"/>
                <a:gd name="connsiteX1429" fmla="*/ 7699647 w 12192110"/>
                <a:gd name="connsiteY1429" fmla="*/ 798165 h 3169664"/>
                <a:gd name="connsiteX1430" fmla="*/ 7699647 w 12192110"/>
                <a:gd name="connsiteY1430" fmla="*/ 830362 h 3169664"/>
                <a:gd name="connsiteX1431" fmla="*/ 7814812 w 12192110"/>
                <a:gd name="connsiteY1431" fmla="*/ 830362 h 3169664"/>
                <a:gd name="connsiteX1432" fmla="*/ 7814812 w 12192110"/>
                <a:gd name="connsiteY1432" fmla="*/ 798840 h 3169664"/>
                <a:gd name="connsiteX1433" fmla="*/ 7798489 w 12192110"/>
                <a:gd name="connsiteY1433" fmla="*/ 759214 h 3169664"/>
                <a:gd name="connsiteX1434" fmla="*/ 7761114 w 12192110"/>
                <a:gd name="connsiteY1434" fmla="*/ 743453 h 3169664"/>
                <a:gd name="connsiteX1435" fmla="*/ 6863994 w 12192110"/>
                <a:gd name="connsiteY1435" fmla="*/ 743453 h 3169664"/>
                <a:gd name="connsiteX1436" fmla="*/ 6825268 w 12192110"/>
                <a:gd name="connsiteY1436" fmla="*/ 759214 h 3169664"/>
                <a:gd name="connsiteX1437" fmla="*/ 6808944 w 12192110"/>
                <a:gd name="connsiteY1437" fmla="*/ 798165 h 3169664"/>
                <a:gd name="connsiteX1438" fmla="*/ 6808944 w 12192110"/>
                <a:gd name="connsiteY1438" fmla="*/ 830362 h 3169664"/>
                <a:gd name="connsiteX1439" fmla="*/ 6924110 w 12192110"/>
                <a:gd name="connsiteY1439" fmla="*/ 830362 h 3169664"/>
                <a:gd name="connsiteX1440" fmla="*/ 6924110 w 12192110"/>
                <a:gd name="connsiteY1440" fmla="*/ 798840 h 3169664"/>
                <a:gd name="connsiteX1441" fmla="*/ 6907786 w 12192110"/>
                <a:gd name="connsiteY1441" fmla="*/ 759214 h 3169664"/>
                <a:gd name="connsiteX1442" fmla="*/ 6870411 w 12192110"/>
                <a:gd name="connsiteY1442" fmla="*/ 743453 h 3169664"/>
                <a:gd name="connsiteX1443" fmla="*/ 5037221 w 12192110"/>
                <a:gd name="connsiteY1443" fmla="*/ 743453 h 3169664"/>
                <a:gd name="connsiteX1444" fmla="*/ 4998495 w 12192110"/>
                <a:gd name="connsiteY1444" fmla="*/ 759214 h 3169664"/>
                <a:gd name="connsiteX1445" fmla="*/ 4982171 w 12192110"/>
                <a:gd name="connsiteY1445" fmla="*/ 798165 h 3169664"/>
                <a:gd name="connsiteX1446" fmla="*/ 4982171 w 12192110"/>
                <a:gd name="connsiteY1446" fmla="*/ 830362 h 3169664"/>
                <a:gd name="connsiteX1447" fmla="*/ 5097337 w 12192110"/>
                <a:gd name="connsiteY1447" fmla="*/ 830362 h 3169664"/>
                <a:gd name="connsiteX1448" fmla="*/ 5097337 w 12192110"/>
                <a:gd name="connsiteY1448" fmla="*/ 798840 h 3169664"/>
                <a:gd name="connsiteX1449" fmla="*/ 5081013 w 12192110"/>
                <a:gd name="connsiteY1449" fmla="*/ 759214 h 3169664"/>
                <a:gd name="connsiteX1450" fmla="*/ 5043638 w 12192110"/>
                <a:gd name="connsiteY1450" fmla="*/ 743453 h 3169664"/>
                <a:gd name="connsiteX1451" fmla="*/ 10051813 w 12192110"/>
                <a:gd name="connsiteY1451" fmla="*/ 694820 h 3169664"/>
                <a:gd name="connsiteX1452" fmla="*/ 10056316 w 12192110"/>
                <a:gd name="connsiteY1452" fmla="*/ 694820 h 3169664"/>
                <a:gd name="connsiteX1453" fmla="*/ 10095942 w 12192110"/>
                <a:gd name="connsiteY1453" fmla="*/ 702475 h 3169664"/>
                <a:gd name="connsiteX1454" fmla="*/ 10127914 w 12192110"/>
                <a:gd name="connsiteY1454" fmla="*/ 723639 h 3169664"/>
                <a:gd name="connsiteX1455" fmla="*/ 10149078 w 12192110"/>
                <a:gd name="connsiteY1455" fmla="*/ 754936 h 3169664"/>
                <a:gd name="connsiteX1456" fmla="*/ 10156733 w 12192110"/>
                <a:gd name="connsiteY1456" fmla="*/ 793324 h 3169664"/>
                <a:gd name="connsiteX1457" fmla="*/ 10156733 w 12192110"/>
                <a:gd name="connsiteY1457" fmla="*/ 941587 h 3169664"/>
                <a:gd name="connsiteX1458" fmla="*/ 10173396 w 12192110"/>
                <a:gd name="connsiteY1458" fmla="*/ 962751 h 3169664"/>
                <a:gd name="connsiteX1459" fmla="*/ 10189043 w 12192110"/>
                <a:gd name="connsiteY1459" fmla="*/ 971420 h 3169664"/>
                <a:gd name="connsiteX1460" fmla="*/ 10193884 w 12192110"/>
                <a:gd name="connsiteY1460" fmla="*/ 985829 h 3169664"/>
                <a:gd name="connsiteX1461" fmla="*/ 10187805 w 12192110"/>
                <a:gd name="connsiteY1461" fmla="*/ 1002828 h 3169664"/>
                <a:gd name="connsiteX1462" fmla="*/ 10170243 w 12192110"/>
                <a:gd name="connsiteY1462" fmla="*/ 1010146 h 3169664"/>
                <a:gd name="connsiteX1463" fmla="*/ 10165739 w 12192110"/>
                <a:gd name="connsiteY1463" fmla="*/ 1009470 h 3169664"/>
                <a:gd name="connsiteX1464" fmla="*/ 10138834 w 12192110"/>
                <a:gd name="connsiteY1464" fmla="*/ 1000464 h 3169664"/>
                <a:gd name="connsiteX1465" fmla="*/ 10122173 w 12192110"/>
                <a:gd name="connsiteY1465" fmla="*/ 985154 h 3169664"/>
                <a:gd name="connsiteX1466" fmla="*/ 10053051 w 12192110"/>
                <a:gd name="connsiteY1466" fmla="*/ 1010146 h 3169664"/>
                <a:gd name="connsiteX1467" fmla="*/ 10047310 w 12192110"/>
                <a:gd name="connsiteY1467" fmla="*/ 1010146 h 3169664"/>
                <a:gd name="connsiteX1468" fmla="*/ 10009597 w 12192110"/>
                <a:gd name="connsiteY1468" fmla="*/ 1004404 h 3169664"/>
                <a:gd name="connsiteX1469" fmla="*/ 9976611 w 12192110"/>
                <a:gd name="connsiteY1469" fmla="*/ 987180 h 3169664"/>
                <a:gd name="connsiteX1470" fmla="*/ 9953309 w 12192110"/>
                <a:gd name="connsiteY1470" fmla="*/ 958361 h 3169664"/>
                <a:gd name="connsiteX1471" fmla="*/ 9944303 w 12192110"/>
                <a:gd name="connsiteY1471" fmla="*/ 918734 h 3169664"/>
                <a:gd name="connsiteX1472" fmla="*/ 9944303 w 12192110"/>
                <a:gd name="connsiteY1472" fmla="*/ 911079 h 3169664"/>
                <a:gd name="connsiteX1473" fmla="*/ 9955222 w 12192110"/>
                <a:gd name="connsiteY1473" fmla="*/ 869763 h 3169664"/>
                <a:gd name="connsiteX1474" fmla="*/ 9982691 w 12192110"/>
                <a:gd name="connsiteY1474" fmla="*/ 843533 h 3169664"/>
                <a:gd name="connsiteX1475" fmla="*/ 10019166 w 12192110"/>
                <a:gd name="connsiteY1475" fmla="*/ 828448 h 3169664"/>
                <a:gd name="connsiteX1476" fmla="*/ 10056879 w 12192110"/>
                <a:gd name="connsiteY1476" fmla="*/ 820117 h 3169664"/>
                <a:gd name="connsiteX1477" fmla="*/ 10088513 w 12192110"/>
                <a:gd name="connsiteY1477" fmla="*/ 814038 h 3169664"/>
                <a:gd name="connsiteX1478" fmla="*/ 10106074 w 12192110"/>
                <a:gd name="connsiteY1478" fmla="*/ 806045 h 3169664"/>
                <a:gd name="connsiteX1479" fmla="*/ 10107651 w 12192110"/>
                <a:gd name="connsiteY1479" fmla="*/ 800979 h 3169664"/>
                <a:gd name="connsiteX1480" fmla="*/ 10107988 w 12192110"/>
                <a:gd name="connsiteY1480" fmla="*/ 795238 h 3169664"/>
                <a:gd name="connsiteX1481" fmla="*/ 10092678 w 12192110"/>
                <a:gd name="connsiteY1481" fmla="*/ 754936 h 3169664"/>
                <a:gd name="connsiteX1482" fmla="*/ 10056203 w 12192110"/>
                <a:gd name="connsiteY1482" fmla="*/ 743453 h 3169664"/>
                <a:gd name="connsiteX1483" fmla="*/ 10051700 w 12192110"/>
                <a:gd name="connsiteY1483" fmla="*/ 743453 h 3169664"/>
                <a:gd name="connsiteX1484" fmla="*/ 10020404 w 12192110"/>
                <a:gd name="connsiteY1484" fmla="*/ 751446 h 3169664"/>
                <a:gd name="connsiteX1485" fmla="*/ 9999915 w 12192110"/>
                <a:gd name="connsiteY1485" fmla="*/ 775425 h 3169664"/>
                <a:gd name="connsiteX1486" fmla="*/ 9990346 w 12192110"/>
                <a:gd name="connsiteY1486" fmla="*/ 785331 h 3169664"/>
                <a:gd name="connsiteX1487" fmla="*/ 9978188 w 12192110"/>
                <a:gd name="connsiteY1487" fmla="*/ 788258 h 3169664"/>
                <a:gd name="connsiteX1488" fmla="*/ 9961527 w 12192110"/>
                <a:gd name="connsiteY1488" fmla="*/ 782179 h 3169664"/>
                <a:gd name="connsiteX1489" fmla="*/ 9953872 w 12192110"/>
                <a:gd name="connsiteY1489" fmla="*/ 765856 h 3169664"/>
                <a:gd name="connsiteX1490" fmla="*/ 9956461 w 12192110"/>
                <a:gd name="connsiteY1490" fmla="*/ 754373 h 3169664"/>
                <a:gd name="connsiteX1491" fmla="*/ 9975374 w 12192110"/>
                <a:gd name="connsiteY1491" fmla="*/ 725553 h 3169664"/>
                <a:gd name="connsiteX1492" fmla="*/ 9999352 w 12192110"/>
                <a:gd name="connsiteY1492" fmla="*/ 707316 h 3169664"/>
                <a:gd name="connsiteX1493" fmla="*/ 10025582 w 12192110"/>
                <a:gd name="connsiteY1493" fmla="*/ 697747 h 3169664"/>
                <a:gd name="connsiteX1494" fmla="*/ 10051813 w 12192110"/>
                <a:gd name="connsiteY1494" fmla="*/ 694820 h 3169664"/>
                <a:gd name="connsiteX1495" fmla="*/ 9110676 w 12192110"/>
                <a:gd name="connsiteY1495" fmla="*/ 694707 h 3169664"/>
                <a:gd name="connsiteX1496" fmla="*/ 9113265 w 12192110"/>
                <a:gd name="connsiteY1496" fmla="*/ 694707 h 3169664"/>
                <a:gd name="connsiteX1497" fmla="*/ 9143661 w 12192110"/>
                <a:gd name="connsiteY1497" fmla="*/ 697972 h 3169664"/>
                <a:gd name="connsiteX1498" fmla="*/ 9167977 w 12192110"/>
                <a:gd name="connsiteY1498" fmla="*/ 705402 h 3169664"/>
                <a:gd name="connsiteX1499" fmla="*/ 9185877 w 12192110"/>
                <a:gd name="connsiteY1499" fmla="*/ 714520 h 3169664"/>
                <a:gd name="connsiteX1500" fmla="*/ 9197022 w 12192110"/>
                <a:gd name="connsiteY1500" fmla="*/ 722626 h 3169664"/>
                <a:gd name="connsiteX1501" fmla="*/ 9206028 w 12192110"/>
                <a:gd name="connsiteY1501" fmla="*/ 741426 h 3169664"/>
                <a:gd name="connsiteX1502" fmla="*/ 9199611 w 12192110"/>
                <a:gd name="connsiteY1502" fmla="*/ 757412 h 3169664"/>
                <a:gd name="connsiteX1503" fmla="*/ 9182950 w 12192110"/>
                <a:gd name="connsiteY1503" fmla="*/ 764504 h 3169664"/>
                <a:gd name="connsiteX1504" fmla="*/ 9168878 w 12192110"/>
                <a:gd name="connsiteY1504" fmla="*/ 760677 h 3169664"/>
                <a:gd name="connsiteX1505" fmla="*/ 9146475 w 12192110"/>
                <a:gd name="connsiteY1505" fmla="*/ 749532 h 3169664"/>
                <a:gd name="connsiteX1506" fmla="*/ 9112590 w 12192110"/>
                <a:gd name="connsiteY1506" fmla="*/ 743453 h 3169664"/>
                <a:gd name="connsiteX1507" fmla="*/ 9110000 w 12192110"/>
                <a:gd name="connsiteY1507" fmla="*/ 743453 h 3169664"/>
                <a:gd name="connsiteX1508" fmla="*/ 9069022 w 12192110"/>
                <a:gd name="connsiteY1508" fmla="*/ 753697 h 3169664"/>
                <a:gd name="connsiteX1509" fmla="*/ 9054275 w 12192110"/>
                <a:gd name="connsiteY1509" fmla="*/ 777901 h 3169664"/>
                <a:gd name="connsiteX1510" fmla="*/ 9054275 w 12192110"/>
                <a:gd name="connsiteY1510" fmla="*/ 779927 h 3169664"/>
                <a:gd name="connsiteX1511" fmla="*/ 9066771 w 12192110"/>
                <a:gd name="connsiteY1511" fmla="*/ 804469 h 3169664"/>
                <a:gd name="connsiteX1512" fmla="*/ 9097504 w 12192110"/>
                <a:gd name="connsiteY1512" fmla="*/ 817190 h 3169664"/>
                <a:gd name="connsiteX1513" fmla="*/ 9137469 w 12192110"/>
                <a:gd name="connsiteY1513" fmla="*/ 826759 h 3169664"/>
                <a:gd name="connsiteX1514" fmla="*/ 9177434 w 12192110"/>
                <a:gd name="connsiteY1514" fmla="*/ 841394 h 3169664"/>
                <a:gd name="connsiteX1515" fmla="*/ 9208167 w 12192110"/>
                <a:gd name="connsiteY1515" fmla="*/ 869200 h 3169664"/>
                <a:gd name="connsiteX1516" fmla="*/ 9220663 w 12192110"/>
                <a:gd name="connsiteY1516" fmla="*/ 918283 h 3169664"/>
                <a:gd name="connsiteX1517" fmla="*/ 9220663 w 12192110"/>
                <a:gd name="connsiteY1517" fmla="*/ 920535 h 3169664"/>
                <a:gd name="connsiteX1518" fmla="*/ 9211094 w 12192110"/>
                <a:gd name="connsiteY1518" fmla="*/ 959486 h 3169664"/>
                <a:gd name="connsiteX1519" fmla="*/ 9185539 w 12192110"/>
                <a:gd name="connsiteY1519" fmla="*/ 987292 h 3169664"/>
                <a:gd name="connsiteX1520" fmla="*/ 9149740 w 12192110"/>
                <a:gd name="connsiteY1520" fmla="*/ 1004179 h 3169664"/>
                <a:gd name="connsiteX1521" fmla="*/ 9110113 w 12192110"/>
                <a:gd name="connsiteY1521" fmla="*/ 1009920 h 3169664"/>
                <a:gd name="connsiteX1522" fmla="*/ 9106285 w 12192110"/>
                <a:gd name="connsiteY1522" fmla="*/ 1009920 h 3169664"/>
                <a:gd name="connsiteX1523" fmla="*/ 9074651 w 12192110"/>
                <a:gd name="connsiteY1523" fmla="*/ 1005417 h 3169664"/>
                <a:gd name="connsiteX1524" fmla="*/ 9043580 w 12192110"/>
                <a:gd name="connsiteY1524" fmla="*/ 992809 h 3169664"/>
                <a:gd name="connsiteX1525" fmla="*/ 9016674 w 12192110"/>
                <a:gd name="connsiteY1525" fmla="*/ 972770 h 3169664"/>
                <a:gd name="connsiteX1526" fmla="*/ 8996861 w 12192110"/>
                <a:gd name="connsiteY1526" fmla="*/ 946090 h 3169664"/>
                <a:gd name="connsiteX1527" fmla="*/ 8993709 w 12192110"/>
                <a:gd name="connsiteY1527" fmla="*/ 933931 h 3169664"/>
                <a:gd name="connsiteX1528" fmla="*/ 9001364 w 12192110"/>
                <a:gd name="connsiteY1528" fmla="*/ 916707 h 3169664"/>
                <a:gd name="connsiteX1529" fmla="*/ 9018588 w 12192110"/>
                <a:gd name="connsiteY1529" fmla="*/ 910290 h 3169664"/>
                <a:gd name="connsiteX1530" fmla="*/ 9030071 w 12192110"/>
                <a:gd name="connsiteY1530" fmla="*/ 912542 h 3169664"/>
                <a:gd name="connsiteX1531" fmla="*/ 9040315 w 12192110"/>
                <a:gd name="connsiteY1531" fmla="*/ 921210 h 3169664"/>
                <a:gd name="connsiteX1532" fmla="*/ 9071049 w 12192110"/>
                <a:gd name="connsiteY1532" fmla="*/ 949354 h 3169664"/>
                <a:gd name="connsiteX1533" fmla="*/ 9107524 w 12192110"/>
                <a:gd name="connsiteY1533" fmla="*/ 961513 h 3169664"/>
                <a:gd name="connsiteX1534" fmla="*/ 9110676 w 12192110"/>
                <a:gd name="connsiteY1534" fmla="*/ 961513 h 3169664"/>
                <a:gd name="connsiteX1535" fmla="*/ 9155819 w 12192110"/>
                <a:gd name="connsiteY1535" fmla="*/ 948116 h 3169664"/>
                <a:gd name="connsiteX1536" fmla="*/ 9172142 w 12192110"/>
                <a:gd name="connsiteY1536" fmla="*/ 918734 h 3169664"/>
                <a:gd name="connsiteX1537" fmla="*/ 9172142 w 12192110"/>
                <a:gd name="connsiteY1537" fmla="*/ 916820 h 3169664"/>
                <a:gd name="connsiteX1538" fmla="*/ 9159646 w 12192110"/>
                <a:gd name="connsiteY1538" fmla="*/ 886537 h 3169664"/>
                <a:gd name="connsiteX1539" fmla="*/ 9128913 w 12192110"/>
                <a:gd name="connsiteY1539" fmla="*/ 870889 h 3169664"/>
                <a:gd name="connsiteX1540" fmla="*/ 9088949 w 12192110"/>
                <a:gd name="connsiteY1540" fmla="*/ 860982 h 3169664"/>
                <a:gd name="connsiteX1541" fmla="*/ 9048984 w 12192110"/>
                <a:gd name="connsiteY1541" fmla="*/ 847923 h 3169664"/>
                <a:gd name="connsiteX1542" fmla="*/ 9018250 w 12192110"/>
                <a:gd name="connsiteY1542" fmla="*/ 822706 h 3169664"/>
                <a:gd name="connsiteX1543" fmla="*/ 9005755 w 12192110"/>
                <a:gd name="connsiteY1543" fmla="*/ 776437 h 3169664"/>
                <a:gd name="connsiteX1544" fmla="*/ 9016674 w 12192110"/>
                <a:gd name="connsiteY1544" fmla="*/ 737824 h 3169664"/>
                <a:gd name="connsiteX1545" fmla="*/ 9043243 w 12192110"/>
                <a:gd name="connsiteY1545" fmla="*/ 712607 h 3169664"/>
                <a:gd name="connsiteX1546" fmla="*/ 9077128 w 12192110"/>
                <a:gd name="connsiteY1546" fmla="*/ 698872 h 3169664"/>
                <a:gd name="connsiteX1547" fmla="*/ 9110676 w 12192110"/>
                <a:gd name="connsiteY1547" fmla="*/ 694707 h 3169664"/>
                <a:gd name="connsiteX1548" fmla="*/ 8383209 w 12192110"/>
                <a:gd name="connsiteY1548" fmla="*/ 694707 h 3169664"/>
                <a:gd name="connsiteX1549" fmla="*/ 8389626 w 12192110"/>
                <a:gd name="connsiteY1549" fmla="*/ 694707 h 3169664"/>
                <a:gd name="connsiteX1550" fmla="*/ 8429590 w 12192110"/>
                <a:gd name="connsiteY1550" fmla="*/ 702362 h 3169664"/>
                <a:gd name="connsiteX1551" fmla="*/ 8462575 w 12192110"/>
                <a:gd name="connsiteY1551" fmla="*/ 724089 h 3169664"/>
                <a:gd name="connsiteX1552" fmla="*/ 8484640 w 12192110"/>
                <a:gd name="connsiteY1552" fmla="*/ 757074 h 3169664"/>
                <a:gd name="connsiteX1553" fmla="*/ 8492633 w 12192110"/>
                <a:gd name="connsiteY1553" fmla="*/ 798390 h 3169664"/>
                <a:gd name="connsiteX1554" fmla="*/ 8492633 w 12192110"/>
                <a:gd name="connsiteY1554" fmla="*/ 850625 h 3169664"/>
                <a:gd name="connsiteX1555" fmla="*/ 8485541 w 12192110"/>
                <a:gd name="connsiteY1555" fmla="*/ 867624 h 3169664"/>
                <a:gd name="connsiteX1556" fmla="*/ 8468316 w 12192110"/>
                <a:gd name="connsiteY1556" fmla="*/ 874941 h 3169664"/>
                <a:gd name="connsiteX1557" fmla="*/ 8328835 w 12192110"/>
                <a:gd name="connsiteY1557" fmla="*/ 874941 h 3169664"/>
                <a:gd name="connsiteX1558" fmla="*/ 8328835 w 12192110"/>
                <a:gd name="connsiteY1558" fmla="*/ 907363 h 3169664"/>
                <a:gd name="connsiteX1559" fmla="*/ 8344821 w 12192110"/>
                <a:gd name="connsiteY1559" fmla="*/ 945414 h 3169664"/>
                <a:gd name="connsiteX1560" fmla="*/ 8383209 w 12192110"/>
                <a:gd name="connsiteY1560" fmla="*/ 961287 h 3169664"/>
                <a:gd name="connsiteX1561" fmla="*/ 8389626 w 12192110"/>
                <a:gd name="connsiteY1561" fmla="*/ 961287 h 3169664"/>
                <a:gd name="connsiteX1562" fmla="*/ 8420697 w 12192110"/>
                <a:gd name="connsiteY1562" fmla="*/ 951718 h 3169664"/>
                <a:gd name="connsiteX1563" fmla="*/ 8439609 w 12192110"/>
                <a:gd name="connsiteY1563" fmla="*/ 928640 h 3169664"/>
                <a:gd name="connsiteX1564" fmla="*/ 8448616 w 12192110"/>
                <a:gd name="connsiteY1564" fmla="*/ 916820 h 3169664"/>
                <a:gd name="connsiteX1565" fmla="*/ 8460774 w 12192110"/>
                <a:gd name="connsiteY1565" fmla="*/ 913330 h 3169664"/>
                <a:gd name="connsiteX1566" fmla="*/ 8477998 w 12192110"/>
                <a:gd name="connsiteY1566" fmla="*/ 920422 h 3169664"/>
                <a:gd name="connsiteX1567" fmla="*/ 8485654 w 12192110"/>
                <a:gd name="connsiteY1567" fmla="*/ 938322 h 3169664"/>
                <a:gd name="connsiteX1568" fmla="*/ 8483064 w 12192110"/>
                <a:gd name="connsiteY1568" fmla="*/ 949242 h 3169664"/>
                <a:gd name="connsiteX1569" fmla="*/ 8446927 w 12192110"/>
                <a:gd name="connsiteY1569" fmla="*/ 993146 h 3169664"/>
                <a:gd name="connsiteX1570" fmla="*/ 8389626 w 12192110"/>
                <a:gd name="connsiteY1570" fmla="*/ 1010033 h 3169664"/>
                <a:gd name="connsiteX1571" fmla="*/ 8383209 w 12192110"/>
                <a:gd name="connsiteY1571" fmla="*/ 1010033 h 3169664"/>
                <a:gd name="connsiteX1572" fmla="*/ 8343245 w 12192110"/>
                <a:gd name="connsiteY1572" fmla="*/ 1002040 h 3169664"/>
                <a:gd name="connsiteX1573" fmla="*/ 8310260 w 12192110"/>
                <a:gd name="connsiteY1573" fmla="*/ 980313 h 3169664"/>
                <a:gd name="connsiteX1574" fmla="*/ 8288194 w 12192110"/>
                <a:gd name="connsiteY1574" fmla="*/ 948003 h 3169664"/>
                <a:gd name="connsiteX1575" fmla="*/ 8280202 w 12192110"/>
                <a:gd name="connsiteY1575" fmla="*/ 907701 h 3169664"/>
                <a:gd name="connsiteX1576" fmla="*/ 8280202 w 12192110"/>
                <a:gd name="connsiteY1576" fmla="*/ 797714 h 3169664"/>
                <a:gd name="connsiteX1577" fmla="*/ 8288194 w 12192110"/>
                <a:gd name="connsiteY1577" fmla="*/ 757750 h 3169664"/>
                <a:gd name="connsiteX1578" fmla="*/ 8310260 w 12192110"/>
                <a:gd name="connsiteY1578" fmla="*/ 724765 h 3169664"/>
                <a:gd name="connsiteX1579" fmla="*/ 8343245 w 12192110"/>
                <a:gd name="connsiteY1579" fmla="*/ 702700 h 3169664"/>
                <a:gd name="connsiteX1580" fmla="*/ 8383209 w 12192110"/>
                <a:gd name="connsiteY1580" fmla="*/ 694707 h 3169664"/>
                <a:gd name="connsiteX1581" fmla="*/ 8072386 w 12192110"/>
                <a:gd name="connsiteY1581" fmla="*/ 694707 h 3169664"/>
                <a:gd name="connsiteX1582" fmla="*/ 8074975 w 12192110"/>
                <a:gd name="connsiteY1582" fmla="*/ 694707 h 3169664"/>
                <a:gd name="connsiteX1583" fmla="*/ 8105370 w 12192110"/>
                <a:gd name="connsiteY1583" fmla="*/ 697972 h 3169664"/>
                <a:gd name="connsiteX1584" fmla="*/ 8129687 w 12192110"/>
                <a:gd name="connsiteY1584" fmla="*/ 705402 h 3169664"/>
                <a:gd name="connsiteX1585" fmla="*/ 8147586 w 12192110"/>
                <a:gd name="connsiteY1585" fmla="*/ 714520 h 3169664"/>
                <a:gd name="connsiteX1586" fmla="*/ 8158731 w 12192110"/>
                <a:gd name="connsiteY1586" fmla="*/ 722626 h 3169664"/>
                <a:gd name="connsiteX1587" fmla="*/ 8167737 w 12192110"/>
                <a:gd name="connsiteY1587" fmla="*/ 741426 h 3169664"/>
                <a:gd name="connsiteX1588" fmla="*/ 8161321 w 12192110"/>
                <a:gd name="connsiteY1588" fmla="*/ 757412 h 3169664"/>
                <a:gd name="connsiteX1589" fmla="*/ 8144659 w 12192110"/>
                <a:gd name="connsiteY1589" fmla="*/ 764504 h 3169664"/>
                <a:gd name="connsiteX1590" fmla="*/ 8130587 w 12192110"/>
                <a:gd name="connsiteY1590" fmla="*/ 760677 h 3169664"/>
                <a:gd name="connsiteX1591" fmla="*/ 8108185 w 12192110"/>
                <a:gd name="connsiteY1591" fmla="*/ 749532 h 3169664"/>
                <a:gd name="connsiteX1592" fmla="*/ 8074299 w 12192110"/>
                <a:gd name="connsiteY1592" fmla="*/ 743453 h 3169664"/>
                <a:gd name="connsiteX1593" fmla="*/ 8071710 w 12192110"/>
                <a:gd name="connsiteY1593" fmla="*/ 743453 h 3169664"/>
                <a:gd name="connsiteX1594" fmla="*/ 8030732 w 12192110"/>
                <a:gd name="connsiteY1594" fmla="*/ 753697 h 3169664"/>
                <a:gd name="connsiteX1595" fmla="*/ 8015985 w 12192110"/>
                <a:gd name="connsiteY1595" fmla="*/ 777901 h 3169664"/>
                <a:gd name="connsiteX1596" fmla="*/ 8015985 w 12192110"/>
                <a:gd name="connsiteY1596" fmla="*/ 779927 h 3169664"/>
                <a:gd name="connsiteX1597" fmla="*/ 8028481 w 12192110"/>
                <a:gd name="connsiteY1597" fmla="*/ 804469 h 3169664"/>
                <a:gd name="connsiteX1598" fmla="*/ 8059214 w 12192110"/>
                <a:gd name="connsiteY1598" fmla="*/ 817190 h 3169664"/>
                <a:gd name="connsiteX1599" fmla="*/ 8099178 w 12192110"/>
                <a:gd name="connsiteY1599" fmla="*/ 826759 h 3169664"/>
                <a:gd name="connsiteX1600" fmla="*/ 8139143 w 12192110"/>
                <a:gd name="connsiteY1600" fmla="*/ 841394 h 3169664"/>
                <a:gd name="connsiteX1601" fmla="*/ 8169877 w 12192110"/>
                <a:gd name="connsiteY1601" fmla="*/ 869200 h 3169664"/>
                <a:gd name="connsiteX1602" fmla="*/ 8182372 w 12192110"/>
                <a:gd name="connsiteY1602" fmla="*/ 918283 h 3169664"/>
                <a:gd name="connsiteX1603" fmla="*/ 8182372 w 12192110"/>
                <a:gd name="connsiteY1603" fmla="*/ 920535 h 3169664"/>
                <a:gd name="connsiteX1604" fmla="*/ 8172803 w 12192110"/>
                <a:gd name="connsiteY1604" fmla="*/ 959486 h 3169664"/>
                <a:gd name="connsiteX1605" fmla="*/ 8147249 w 12192110"/>
                <a:gd name="connsiteY1605" fmla="*/ 987292 h 3169664"/>
                <a:gd name="connsiteX1606" fmla="*/ 8111449 w 12192110"/>
                <a:gd name="connsiteY1606" fmla="*/ 1004179 h 3169664"/>
                <a:gd name="connsiteX1607" fmla="*/ 8071823 w 12192110"/>
                <a:gd name="connsiteY1607" fmla="*/ 1009920 h 3169664"/>
                <a:gd name="connsiteX1608" fmla="*/ 8067995 w 12192110"/>
                <a:gd name="connsiteY1608" fmla="*/ 1009920 h 3169664"/>
                <a:gd name="connsiteX1609" fmla="*/ 8036361 w 12192110"/>
                <a:gd name="connsiteY1609" fmla="*/ 1005417 h 3169664"/>
                <a:gd name="connsiteX1610" fmla="*/ 8005290 w 12192110"/>
                <a:gd name="connsiteY1610" fmla="*/ 992809 h 3169664"/>
                <a:gd name="connsiteX1611" fmla="*/ 7978384 w 12192110"/>
                <a:gd name="connsiteY1611" fmla="*/ 972770 h 3169664"/>
                <a:gd name="connsiteX1612" fmla="*/ 7958571 w 12192110"/>
                <a:gd name="connsiteY1612" fmla="*/ 946090 h 3169664"/>
                <a:gd name="connsiteX1613" fmla="*/ 7955419 w 12192110"/>
                <a:gd name="connsiteY1613" fmla="*/ 933931 h 3169664"/>
                <a:gd name="connsiteX1614" fmla="*/ 7963074 w 12192110"/>
                <a:gd name="connsiteY1614" fmla="*/ 916707 h 3169664"/>
                <a:gd name="connsiteX1615" fmla="*/ 7980298 w 12192110"/>
                <a:gd name="connsiteY1615" fmla="*/ 910290 h 3169664"/>
                <a:gd name="connsiteX1616" fmla="*/ 7991781 w 12192110"/>
                <a:gd name="connsiteY1616" fmla="*/ 912542 h 3169664"/>
                <a:gd name="connsiteX1617" fmla="*/ 8002025 w 12192110"/>
                <a:gd name="connsiteY1617" fmla="*/ 921210 h 3169664"/>
                <a:gd name="connsiteX1618" fmla="*/ 8032759 w 12192110"/>
                <a:gd name="connsiteY1618" fmla="*/ 949354 h 3169664"/>
                <a:gd name="connsiteX1619" fmla="*/ 8069233 w 12192110"/>
                <a:gd name="connsiteY1619" fmla="*/ 961513 h 3169664"/>
                <a:gd name="connsiteX1620" fmla="*/ 8072386 w 12192110"/>
                <a:gd name="connsiteY1620" fmla="*/ 961513 h 3169664"/>
                <a:gd name="connsiteX1621" fmla="*/ 8117529 w 12192110"/>
                <a:gd name="connsiteY1621" fmla="*/ 948116 h 3169664"/>
                <a:gd name="connsiteX1622" fmla="*/ 8133852 w 12192110"/>
                <a:gd name="connsiteY1622" fmla="*/ 918734 h 3169664"/>
                <a:gd name="connsiteX1623" fmla="*/ 8133852 w 12192110"/>
                <a:gd name="connsiteY1623" fmla="*/ 916820 h 3169664"/>
                <a:gd name="connsiteX1624" fmla="*/ 8121356 w 12192110"/>
                <a:gd name="connsiteY1624" fmla="*/ 886537 h 3169664"/>
                <a:gd name="connsiteX1625" fmla="*/ 8090623 w 12192110"/>
                <a:gd name="connsiteY1625" fmla="*/ 870889 h 3169664"/>
                <a:gd name="connsiteX1626" fmla="*/ 8050658 w 12192110"/>
                <a:gd name="connsiteY1626" fmla="*/ 860982 h 3169664"/>
                <a:gd name="connsiteX1627" fmla="*/ 8010693 w 12192110"/>
                <a:gd name="connsiteY1627" fmla="*/ 847923 h 3169664"/>
                <a:gd name="connsiteX1628" fmla="*/ 7979960 w 12192110"/>
                <a:gd name="connsiteY1628" fmla="*/ 822706 h 3169664"/>
                <a:gd name="connsiteX1629" fmla="*/ 7967464 w 12192110"/>
                <a:gd name="connsiteY1629" fmla="*/ 776437 h 3169664"/>
                <a:gd name="connsiteX1630" fmla="*/ 7978384 w 12192110"/>
                <a:gd name="connsiteY1630" fmla="*/ 737824 h 3169664"/>
                <a:gd name="connsiteX1631" fmla="*/ 8004953 w 12192110"/>
                <a:gd name="connsiteY1631" fmla="*/ 712607 h 3169664"/>
                <a:gd name="connsiteX1632" fmla="*/ 8038838 w 12192110"/>
                <a:gd name="connsiteY1632" fmla="*/ 698872 h 3169664"/>
                <a:gd name="connsiteX1633" fmla="*/ 8072386 w 12192110"/>
                <a:gd name="connsiteY1633" fmla="*/ 694707 h 3169664"/>
                <a:gd name="connsiteX1634" fmla="*/ 7754021 w 12192110"/>
                <a:gd name="connsiteY1634" fmla="*/ 694707 h 3169664"/>
                <a:gd name="connsiteX1635" fmla="*/ 7760438 w 12192110"/>
                <a:gd name="connsiteY1635" fmla="*/ 694707 h 3169664"/>
                <a:gd name="connsiteX1636" fmla="*/ 7800403 w 12192110"/>
                <a:gd name="connsiteY1636" fmla="*/ 702362 h 3169664"/>
                <a:gd name="connsiteX1637" fmla="*/ 7833387 w 12192110"/>
                <a:gd name="connsiteY1637" fmla="*/ 724089 h 3169664"/>
                <a:gd name="connsiteX1638" fmla="*/ 7855452 w 12192110"/>
                <a:gd name="connsiteY1638" fmla="*/ 757074 h 3169664"/>
                <a:gd name="connsiteX1639" fmla="*/ 7863445 w 12192110"/>
                <a:gd name="connsiteY1639" fmla="*/ 798390 h 3169664"/>
                <a:gd name="connsiteX1640" fmla="*/ 7863445 w 12192110"/>
                <a:gd name="connsiteY1640" fmla="*/ 850625 h 3169664"/>
                <a:gd name="connsiteX1641" fmla="*/ 7856353 w 12192110"/>
                <a:gd name="connsiteY1641" fmla="*/ 867624 h 3169664"/>
                <a:gd name="connsiteX1642" fmla="*/ 7839129 w 12192110"/>
                <a:gd name="connsiteY1642" fmla="*/ 874941 h 3169664"/>
                <a:gd name="connsiteX1643" fmla="*/ 7699647 w 12192110"/>
                <a:gd name="connsiteY1643" fmla="*/ 874941 h 3169664"/>
                <a:gd name="connsiteX1644" fmla="*/ 7699647 w 12192110"/>
                <a:gd name="connsiteY1644" fmla="*/ 907363 h 3169664"/>
                <a:gd name="connsiteX1645" fmla="*/ 7715633 w 12192110"/>
                <a:gd name="connsiteY1645" fmla="*/ 945414 h 3169664"/>
                <a:gd name="connsiteX1646" fmla="*/ 7754021 w 12192110"/>
                <a:gd name="connsiteY1646" fmla="*/ 961287 h 3169664"/>
                <a:gd name="connsiteX1647" fmla="*/ 7760438 w 12192110"/>
                <a:gd name="connsiteY1647" fmla="*/ 961287 h 3169664"/>
                <a:gd name="connsiteX1648" fmla="*/ 7791509 w 12192110"/>
                <a:gd name="connsiteY1648" fmla="*/ 951718 h 3169664"/>
                <a:gd name="connsiteX1649" fmla="*/ 7810422 w 12192110"/>
                <a:gd name="connsiteY1649" fmla="*/ 928640 h 3169664"/>
                <a:gd name="connsiteX1650" fmla="*/ 7819428 w 12192110"/>
                <a:gd name="connsiteY1650" fmla="*/ 916820 h 3169664"/>
                <a:gd name="connsiteX1651" fmla="*/ 7831587 w 12192110"/>
                <a:gd name="connsiteY1651" fmla="*/ 913330 h 3169664"/>
                <a:gd name="connsiteX1652" fmla="*/ 7848811 w 12192110"/>
                <a:gd name="connsiteY1652" fmla="*/ 920422 h 3169664"/>
                <a:gd name="connsiteX1653" fmla="*/ 7856466 w 12192110"/>
                <a:gd name="connsiteY1653" fmla="*/ 938322 h 3169664"/>
                <a:gd name="connsiteX1654" fmla="*/ 7853876 w 12192110"/>
                <a:gd name="connsiteY1654" fmla="*/ 949242 h 3169664"/>
                <a:gd name="connsiteX1655" fmla="*/ 7817739 w 12192110"/>
                <a:gd name="connsiteY1655" fmla="*/ 993146 h 3169664"/>
                <a:gd name="connsiteX1656" fmla="*/ 7760438 w 12192110"/>
                <a:gd name="connsiteY1656" fmla="*/ 1010033 h 3169664"/>
                <a:gd name="connsiteX1657" fmla="*/ 7754021 w 12192110"/>
                <a:gd name="connsiteY1657" fmla="*/ 1010033 h 3169664"/>
                <a:gd name="connsiteX1658" fmla="*/ 7714057 w 12192110"/>
                <a:gd name="connsiteY1658" fmla="*/ 1002040 h 3169664"/>
                <a:gd name="connsiteX1659" fmla="*/ 7681072 w 12192110"/>
                <a:gd name="connsiteY1659" fmla="*/ 980313 h 3169664"/>
                <a:gd name="connsiteX1660" fmla="*/ 7659007 w 12192110"/>
                <a:gd name="connsiteY1660" fmla="*/ 948003 h 3169664"/>
                <a:gd name="connsiteX1661" fmla="*/ 7651014 w 12192110"/>
                <a:gd name="connsiteY1661" fmla="*/ 907701 h 3169664"/>
                <a:gd name="connsiteX1662" fmla="*/ 7651014 w 12192110"/>
                <a:gd name="connsiteY1662" fmla="*/ 797714 h 3169664"/>
                <a:gd name="connsiteX1663" fmla="*/ 7659007 w 12192110"/>
                <a:gd name="connsiteY1663" fmla="*/ 757750 h 3169664"/>
                <a:gd name="connsiteX1664" fmla="*/ 7681072 w 12192110"/>
                <a:gd name="connsiteY1664" fmla="*/ 724765 h 3169664"/>
                <a:gd name="connsiteX1665" fmla="*/ 7714057 w 12192110"/>
                <a:gd name="connsiteY1665" fmla="*/ 702700 h 3169664"/>
                <a:gd name="connsiteX1666" fmla="*/ 7754021 w 12192110"/>
                <a:gd name="connsiteY1666" fmla="*/ 694707 h 3169664"/>
                <a:gd name="connsiteX1667" fmla="*/ 6863206 w 12192110"/>
                <a:gd name="connsiteY1667" fmla="*/ 694707 h 3169664"/>
                <a:gd name="connsiteX1668" fmla="*/ 6869623 w 12192110"/>
                <a:gd name="connsiteY1668" fmla="*/ 694707 h 3169664"/>
                <a:gd name="connsiteX1669" fmla="*/ 6909588 w 12192110"/>
                <a:gd name="connsiteY1669" fmla="*/ 702362 h 3169664"/>
                <a:gd name="connsiteX1670" fmla="*/ 6942572 w 12192110"/>
                <a:gd name="connsiteY1670" fmla="*/ 724089 h 3169664"/>
                <a:gd name="connsiteX1671" fmla="*/ 6964637 w 12192110"/>
                <a:gd name="connsiteY1671" fmla="*/ 757074 h 3169664"/>
                <a:gd name="connsiteX1672" fmla="*/ 6972630 w 12192110"/>
                <a:gd name="connsiteY1672" fmla="*/ 798390 h 3169664"/>
                <a:gd name="connsiteX1673" fmla="*/ 6972630 w 12192110"/>
                <a:gd name="connsiteY1673" fmla="*/ 850625 h 3169664"/>
                <a:gd name="connsiteX1674" fmla="*/ 6965538 w 12192110"/>
                <a:gd name="connsiteY1674" fmla="*/ 867624 h 3169664"/>
                <a:gd name="connsiteX1675" fmla="*/ 6948314 w 12192110"/>
                <a:gd name="connsiteY1675" fmla="*/ 874941 h 3169664"/>
                <a:gd name="connsiteX1676" fmla="*/ 6808832 w 12192110"/>
                <a:gd name="connsiteY1676" fmla="*/ 874941 h 3169664"/>
                <a:gd name="connsiteX1677" fmla="*/ 6808832 w 12192110"/>
                <a:gd name="connsiteY1677" fmla="*/ 907363 h 3169664"/>
                <a:gd name="connsiteX1678" fmla="*/ 6824818 w 12192110"/>
                <a:gd name="connsiteY1678" fmla="*/ 945414 h 3169664"/>
                <a:gd name="connsiteX1679" fmla="*/ 6863206 w 12192110"/>
                <a:gd name="connsiteY1679" fmla="*/ 961287 h 3169664"/>
                <a:gd name="connsiteX1680" fmla="*/ 6869623 w 12192110"/>
                <a:gd name="connsiteY1680" fmla="*/ 961287 h 3169664"/>
                <a:gd name="connsiteX1681" fmla="*/ 6900694 w 12192110"/>
                <a:gd name="connsiteY1681" fmla="*/ 951718 h 3169664"/>
                <a:gd name="connsiteX1682" fmla="*/ 6919607 w 12192110"/>
                <a:gd name="connsiteY1682" fmla="*/ 928640 h 3169664"/>
                <a:gd name="connsiteX1683" fmla="*/ 6928613 w 12192110"/>
                <a:gd name="connsiteY1683" fmla="*/ 916820 h 3169664"/>
                <a:gd name="connsiteX1684" fmla="*/ 6940771 w 12192110"/>
                <a:gd name="connsiteY1684" fmla="*/ 913330 h 3169664"/>
                <a:gd name="connsiteX1685" fmla="*/ 6957996 w 12192110"/>
                <a:gd name="connsiteY1685" fmla="*/ 920422 h 3169664"/>
                <a:gd name="connsiteX1686" fmla="*/ 6965651 w 12192110"/>
                <a:gd name="connsiteY1686" fmla="*/ 938322 h 3169664"/>
                <a:gd name="connsiteX1687" fmla="*/ 6963061 w 12192110"/>
                <a:gd name="connsiteY1687" fmla="*/ 949242 h 3169664"/>
                <a:gd name="connsiteX1688" fmla="*/ 6926924 w 12192110"/>
                <a:gd name="connsiteY1688" fmla="*/ 993146 h 3169664"/>
                <a:gd name="connsiteX1689" fmla="*/ 6869623 w 12192110"/>
                <a:gd name="connsiteY1689" fmla="*/ 1010033 h 3169664"/>
                <a:gd name="connsiteX1690" fmla="*/ 6863206 w 12192110"/>
                <a:gd name="connsiteY1690" fmla="*/ 1010033 h 3169664"/>
                <a:gd name="connsiteX1691" fmla="*/ 6823242 w 12192110"/>
                <a:gd name="connsiteY1691" fmla="*/ 1002040 h 3169664"/>
                <a:gd name="connsiteX1692" fmla="*/ 6790257 w 12192110"/>
                <a:gd name="connsiteY1692" fmla="*/ 980313 h 3169664"/>
                <a:gd name="connsiteX1693" fmla="*/ 6768192 w 12192110"/>
                <a:gd name="connsiteY1693" fmla="*/ 948003 h 3169664"/>
                <a:gd name="connsiteX1694" fmla="*/ 6760199 w 12192110"/>
                <a:gd name="connsiteY1694" fmla="*/ 907701 h 3169664"/>
                <a:gd name="connsiteX1695" fmla="*/ 6760199 w 12192110"/>
                <a:gd name="connsiteY1695" fmla="*/ 797714 h 3169664"/>
                <a:gd name="connsiteX1696" fmla="*/ 6768192 w 12192110"/>
                <a:gd name="connsiteY1696" fmla="*/ 757750 h 3169664"/>
                <a:gd name="connsiteX1697" fmla="*/ 6790257 w 12192110"/>
                <a:gd name="connsiteY1697" fmla="*/ 724765 h 3169664"/>
                <a:gd name="connsiteX1698" fmla="*/ 6823242 w 12192110"/>
                <a:gd name="connsiteY1698" fmla="*/ 702700 h 3169664"/>
                <a:gd name="connsiteX1699" fmla="*/ 6863206 w 12192110"/>
                <a:gd name="connsiteY1699" fmla="*/ 694707 h 3169664"/>
                <a:gd name="connsiteX1700" fmla="*/ 5914080 w 12192110"/>
                <a:gd name="connsiteY1700" fmla="*/ 694707 h 3169664"/>
                <a:gd name="connsiteX1701" fmla="*/ 5916669 w 12192110"/>
                <a:gd name="connsiteY1701" fmla="*/ 694707 h 3169664"/>
                <a:gd name="connsiteX1702" fmla="*/ 5947065 w 12192110"/>
                <a:gd name="connsiteY1702" fmla="*/ 697972 h 3169664"/>
                <a:gd name="connsiteX1703" fmla="*/ 5971381 w 12192110"/>
                <a:gd name="connsiteY1703" fmla="*/ 705402 h 3169664"/>
                <a:gd name="connsiteX1704" fmla="*/ 5989281 w 12192110"/>
                <a:gd name="connsiteY1704" fmla="*/ 714520 h 3169664"/>
                <a:gd name="connsiteX1705" fmla="*/ 6000426 w 12192110"/>
                <a:gd name="connsiteY1705" fmla="*/ 722626 h 3169664"/>
                <a:gd name="connsiteX1706" fmla="*/ 6009432 w 12192110"/>
                <a:gd name="connsiteY1706" fmla="*/ 741426 h 3169664"/>
                <a:gd name="connsiteX1707" fmla="*/ 6003015 w 12192110"/>
                <a:gd name="connsiteY1707" fmla="*/ 757412 h 3169664"/>
                <a:gd name="connsiteX1708" fmla="*/ 5986354 w 12192110"/>
                <a:gd name="connsiteY1708" fmla="*/ 764504 h 3169664"/>
                <a:gd name="connsiteX1709" fmla="*/ 5972282 w 12192110"/>
                <a:gd name="connsiteY1709" fmla="*/ 760677 h 3169664"/>
                <a:gd name="connsiteX1710" fmla="*/ 5949879 w 12192110"/>
                <a:gd name="connsiteY1710" fmla="*/ 749532 h 3169664"/>
                <a:gd name="connsiteX1711" fmla="*/ 5915994 w 12192110"/>
                <a:gd name="connsiteY1711" fmla="*/ 743453 h 3169664"/>
                <a:gd name="connsiteX1712" fmla="*/ 5913404 w 12192110"/>
                <a:gd name="connsiteY1712" fmla="*/ 743453 h 3169664"/>
                <a:gd name="connsiteX1713" fmla="*/ 5872426 w 12192110"/>
                <a:gd name="connsiteY1713" fmla="*/ 753697 h 3169664"/>
                <a:gd name="connsiteX1714" fmla="*/ 5857679 w 12192110"/>
                <a:gd name="connsiteY1714" fmla="*/ 777901 h 3169664"/>
                <a:gd name="connsiteX1715" fmla="*/ 5857679 w 12192110"/>
                <a:gd name="connsiteY1715" fmla="*/ 779927 h 3169664"/>
                <a:gd name="connsiteX1716" fmla="*/ 5870175 w 12192110"/>
                <a:gd name="connsiteY1716" fmla="*/ 804469 h 3169664"/>
                <a:gd name="connsiteX1717" fmla="*/ 5900908 w 12192110"/>
                <a:gd name="connsiteY1717" fmla="*/ 817190 h 3169664"/>
                <a:gd name="connsiteX1718" fmla="*/ 5940873 w 12192110"/>
                <a:gd name="connsiteY1718" fmla="*/ 826759 h 3169664"/>
                <a:gd name="connsiteX1719" fmla="*/ 5980838 w 12192110"/>
                <a:gd name="connsiteY1719" fmla="*/ 841394 h 3169664"/>
                <a:gd name="connsiteX1720" fmla="*/ 6011571 w 12192110"/>
                <a:gd name="connsiteY1720" fmla="*/ 869200 h 3169664"/>
                <a:gd name="connsiteX1721" fmla="*/ 6024067 w 12192110"/>
                <a:gd name="connsiteY1721" fmla="*/ 918283 h 3169664"/>
                <a:gd name="connsiteX1722" fmla="*/ 6024067 w 12192110"/>
                <a:gd name="connsiteY1722" fmla="*/ 920535 h 3169664"/>
                <a:gd name="connsiteX1723" fmla="*/ 6014498 w 12192110"/>
                <a:gd name="connsiteY1723" fmla="*/ 959486 h 3169664"/>
                <a:gd name="connsiteX1724" fmla="*/ 5988943 w 12192110"/>
                <a:gd name="connsiteY1724" fmla="*/ 987292 h 3169664"/>
                <a:gd name="connsiteX1725" fmla="*/ 5953144 w 12192110"/>
                <a:gd name="connsiteY1725" fmla="*/ 1004179 h 3169664"/>
                <a:gd name="connsiteX1726" fmla="*/ 5913517 w 12192110"/>
                <a:gd name="connsiteY1726" fmla="*/ 1009920 h 3169664"/>
                <a:gd name="connsiteX1727" fmla="*/ 5909689 w 12192110"/>
                <a:gd name="connsiteY1727" fmla="*/ 1009920 h 3169664"/>
                <a:gd name="connsiteX1728" fmla="*/ 5878055 w 12192110"/>
                <a:gd name="connsiteY1728" fmla="*/ 1005417 h 3169664"/>
                <a:gd name="connsiteX1729" fmla="*/ 5846982 w 12192110"/>
                <a:gd name="connsiteY1729" fmla="*/ 992809 h 3169664"/>
                <a:gd name="connsiteX1730" fmla="*/ 5820076 w 12192110"/>
                <a:gd name="connsiteY1730" fmla="*/ 972770 h 3169664"/>
                <a:gd name="connsiteX1731" fmla="*/ 5800262 w 12192110"/>
                <a:gd name="connsiteY1731" fmla="*/ 946090 h 3169664"/>
                <a:gd name="connsiteX1732" fmla="*/ 5797110 w 12192110"/>
                <a:gd name="connsiteY1732" fmla="*/ 933931 h 3169664"/>
                <a:gd name="connsiteX1733" fmla="*/ 5804766 w 12192110"/>
                <a:gd name="connsiteY1733" fmla="*/ 916707 h 3169664"/>
                <a:gd name="connsiteX1734" fmla="*/ 5821991 w 12192110"/>
                <a:gd name="connsiteY1734" fmla="*/ 910290 h 3169664"/>
                <a:gd name="connsiteX1735" fmla="*/ 5833472 w 12192110"/>
                <a:gd name="connsiteY1735" fmla="*/ 912542 h 3169664"/>
                <a:gd name="connsiteX1736" fmla="*/ 5843716 w 12192110"/>
                <a:gd name="connsiteY1736" fmla="*/ 921210 h 3169664"/>
                <a:gd name="connsiteX1737" fmla="*/ 5874453 w 12192110"/>
                <a:gd name="connsiteY1737" fmla="*/ 949354 h 3169664"/>
                <a:gd name="connsiteX1738" fmla="*/ 5910928 w 12192110"/>
                <a:gd name="connsiteY1738" fmla="*/ 961513 h 3169664"/>
                <a:gd name="connsiteX1739" fmla="*/ 5914080 w 12192110"/>
                <a:gd name="connsiteY1739" fmla="*/ 961513 h 3169664"/>
                <a:gd name="connsiteX1740" fmla="*/ 5959223 w 12192110"/>
                <a:gd name="connsiteY1740" fmla="*/ 948116 h 3169664"/>
                <a:gd name="connsiteX1741" fmla="*/ 5975546 w 12192110"/>
                <a:gd name="connsiteY1741" fmla="*/ 918734 h 3169664"/>
                <a:gd name="connsiteX1742" fmla="*/ 5975546 w 12192110"/>
                <a:gd name="connsiteY1742" fmla="*/ 916820 h 3169664"/>
                <a:gd name="connsiteX1743" fmla="*/ 5963050 w 12192110"/>
                <a:gd name="connsiteY1743" fmla="*/ 886537 h 3169664"/>
                <a:gd name="connsiteX1744" fmla="*/ 5932317 w 12192110"/>
                <a:gd name="connsiteY1744" fmla="*/ 870889 h 3169664"/>
                <a:gd name="connsiteX1745" fmla="*/ 5892353 w 12192110"/>
                <a:gd name="connsiteY1745" fmla="*/ 860982 h 3169664"/>
                <a:gd name="connsiteX1746" fmla="*/ 5852388 w 12192110"/>
                <a:gd name="connsiteY1746" fmla="*/ 847923 h 3169664"/>
                <a:gd name="connsiteX1747" fmla="*/ 5821652 w 12192110"/>
                <a:gd name="connsiteY1747" fmla="*/ 822706 h 3169664"/>
                <a:gd name="connsiteX1748" fmla="*/ 5809157 w 12192110"/>
                <a:gd name="connsiteY1748" fmla="*/ 776437 h 3169664"/>
                <a:gd name="connsiteX1749" fmla="*/ 5820076 w 12192110"/>
                <a:gd name="connsiteY1749" fmla="*/ 737824 h 3169664"/>
                <a:gd name="connsiteX1750" fmla="*/ 5846645 w 12192110"/>
                <a:gd name="connsiteY1750" fmla="*/ 712607 h 3169664"/>
                <a:gd name="connsiteX1751" fmla="*/ 5880532 w 12192110"/>
                <a:gd name="connsiteY1751" fmla="*/ 698872 h 3169664"/>
                <a:gd name="connsiteX1752" fmla="*/ 5914080 w 12192110"/>
                <a:gd name="connsiteY1752" fmla="*/ 694707 h 3169664"/>
                <a:gd name="connsiteX1753" fmla="*/ 5272505 w 12192110"/>
                <a:gd name="connsiteY1753" fmla="*/ 694707 h 3169664"/>
                <a:gd name="connsiteX1754" fmla="*/ 5289166 w 12192110"/>
                <a:gd name="connsiteY1754" fmla="*/ 700786 h 3169664"/>
                <a:gd name="connsiteX1755" fmla="*/ 5296821 w 12192110"/>
                <a:gd name="connsiteY1755" fmla="*/ 719023 h 3169664"/>
                <a:gd name="connsiteX1756" fmla="*/ 5296821 w 12192110"/>
                <a:gd name="connsiteY1756" fmla="*/ 907363 h 3169664"/>
                <a:gd name="connsiteX1757" fmla="*/ 5312808 w 12192110"/>
                <a:gd name="connsiteY1757" fmla="*/ 945639 h 3169664"/>
                <a:gd name="connsiteX1758" fmla="*/ 5351197 w 12192110"/>
                <a:gd name="connsiteY1758" fmla="*/ 961625 h 3169664"/>
                <a:gd name="connsiteX1759" fmla="*/ 5356937 w 12192110"/>
                <a:gd name="connsiteY1759" fmla="*/ 961625 h 3169664"/>
                <a:gd name="connsiteX1760" fmla="*/ 5396002 w 12192110"/>
                <a:gd name="connsiteY1760" fmla="*/ 945639 h 3169664"/>
                <a:gd name="connsiteX1761" fmla="*/ 5411987 w 12192110"/>
                <a:gd name="connsiteY1761" fmla="*/ 907363 h 3169664"/>
                <a:gd name="connsiteX1762" fmla="*/ 5411987 w 12192110"/>
                <a:gd name="connsiteY1762" fmla="*/ 719136 h 3169664"/>
                <a:gd name="connsiteX1763" fmla="*/ 5419642 w 12192110"/>
                <a:gd name="connsiteY1763" fmla="*/ 700899 h 3169664"/>
                <a:gd name="connsiteX1764" fmla="*/ 5436303 w 12192110"/>
                <a:gd name="connsiteY1764" fmla="*/ 694820 h 3169664"/>
                <a:gd name="connsiteX1765" fmla="*/ 5452964 w 12192110"/>
                <a:gd name="connsiteY1765" fmla="*/ 700899 h 3169664"/>
                <a:gd name="connsiteX1766" fmla="*/ 5460620 w 12192110"/>
                <a:gd name="connsiteY1766" fmla="*/ 719136 h 3169664"/>
                <a:gd name="connsiteX1767" fmla="*/ 5460507 w 12192110"/>
                <a:gd name="connsiteY1767" fmla="*/ 719136 h 3169664"/>
                <a:gd name="connsiteX1768" fmla="*/ 5460507 w 12192110"/>
                <a:gd name="connsiteY1768" fmla="*/ 986392 h 3169664"/>
                <a:gd name="connsiteX1769" fmla="*/ 5452852 w 12192110"/>
                <a:gd name="connsiteY1769" fmla="*/ 1003954 h 3169664"/>
                <a:gd name="connsiteX1770" fmla="*/ 5436190 w 12192110"/>
                <a:gd name="connsiteY1770" fmla="*/ 1010033 h 3169664"/>
                <a:gd name="connsiteX1771" fmla="*/ 5420880 w 12192110"/>
                <a:gd name="connsiteY1771" fmla="*/ 1005530 h 3169664"/>
                <a:gd name="connsiteX1772" fmla="*/ 5411874 w 12192110"/>
                <a:gd name="connsiteY1772" fmla="*/ 991233 h 3169664"/>
                <a:gd name="connsiteX1773" fmla="*/ 5388234 w 12192110"/>
                <a:gd name="connsiteY1773" fmla="*/ 1005192 h 3169664"/>
                <a:gd name="connsiteX1774" fmla="*/ 5356937 w 12192110"/>
                <a:gd name="connsiteY1774" fmla="*/ 1010033 h 3169664"/>
                <a:gd name="connsiteX1775" fmla="*/ 5351197 w 12192110"/>
                <a:gd name="connsiteY1775" fmla="*/ 1010033 h 3169664"/>
                <a:gd name="connsiteX1776" fmla="*/ 5311907 w 12192110"/>
                <a:gd name="connsiteY1776" fmla="*/ 1003954 h 3169664"/>
                <a:gd name="connsiteX1777" fmla="*/ 5278923 w 12192110"/>
                <a:gd name="connsiteY1777" fmla="*/ 985379 h 3169664"/>
                <a:gd name="connsiteX1778" fmla="*/ 5256519 w 12192110"/>
                <a:gd name="connsiteY1778" fmla="*/ 953745 h 3169664"/>
                <a:gd name="connsiteX1779" fmla="*/ 5248190 w 12192110"/>
                <a:gd name="connsiteY1779" fmla="*/ 907701 h 3169664"/>
                <a:gd name="connsiteX1780" fmla="*/ 5248190 w 12192110"/>
                <a:gd name="connsiteY1780" fmla="*/ 719023 h 3169664"/>
                <a:gd name="connsiteX1781" fmla="*/ 5255844 w 12192110"/>
                <a:gd name="connsiteY1781" fmla="*/ 700786 h 3169664"/>
                <a:gd name="connsiteX1782" fmla="*/ 5272505 w 12192110"/>
                <a:gd name="connsiteY1782" fmla="*/ 694707 h 3169664"/>
                <a:gd name="connsiteX1783" fmla="*/ 5036545 w 12192110"/>
                <a:gd name="connsiteY1783" fmla="*/ 694707 h 3169664"/>
                <a:gd name="connsiteX1784" fmla="*/ 5042962 w 12192110"/>
                <a:gd name="connsiteY1784" fmla="*/ 694707 h 3169664"/>
                <a:gd name="connsiteX1785" fmla="*/ 5082928 w 12192110"/>
                <a:gd name="connsiteY1785" fmla="*/ 702362 h 3169664"/>
                <a:gd name="connsiteX1786" fmla="*/ 5115912 w 12192110"/>
                <a:gd name="connsiteY1786" fmla="*/ 724089 h 3169664"/>
                <a:gd name="connsiteX1787" fmla="*/ 5137976 w 12192110"/>
                <a:gd name="connsiteY1787" fmla="*/ 757074 h 3169664"/>
                <a:gd name="connsiteX1788" fmla="*/ 5145970 w 12192110"/>
                <a:gd name="connsiteY1788" fmla="*/ 798390 h 3169664"/>
                <a:gd name="connsiteX1789" fmla="*/ 5145970 w 12192110"/>
                <a:gd name="connsiteY1789" fmla="*/ 850625 h 3169664"/>
                <a:gd name="connsiteX1790" fmla="*/ 5138877 w 12192110"/>
                <a:gd name="connsiteY1790" fmla="*/ 867624 h 3169664"/>
                <a:gd name="connsiteX1791" fmla="*/ 5121654 w 12192110"/>
                <a:gd name="connsiteY1791" fmla="*/ 874941 h 3169664"/>
                <a:gd name="connsiteX1792" fmla="*/ 4982171 w 12192110"/>
                <a:gd name="connsiteY1792" fmla="*/ 874941 h 3169664"/>
                <a:gd name="connsiteX1793" fmla="*/ 4982171 w 12192110"/>
                <a:gd name="connsiteY1793" fmla="*/ 907363 h 3169664"/>
                <a:gd name="connsiteX1794" fmla="*/ 4998157 w 12192110"/>
                <a:gd name="connsiteY1794" fmla="*/ 945414 h 3169664"/>
                <a:gd name="connsiteX1795" fmla="*/ 5036545 w 12192110"/>
                <a:gd name="connsiteY1795" fmla="*/ 961287 h 3169664"/>
                <a:gd name="connsiteX1796" fmla="*/ 5042962 w 12192110"/>
                <a:gd name="connsiteY1796" fmla="*/ 961287 h 3169664"/>
                <a:gd name="connsiteX1797" fmla="*/ 5074035 w 12192110"/>
                <a:gd name="connsiteY1797" fmla="*/ 951718 h 3169664"/>
                <a:gd name="connsiteX1798" fmla="*/ 5092946 w 12192110"/>
                <a:gd name="connsiteY1798" fmla="*/ 928640 h 3169664"/>
                <a:gd name="connsiteX1799" fmla="*/ 5101952 w 12192110"/>
                <a:gd name="connsiteY1799" fmla="*/ 916820 h 3169664"/>
                <a:gd name="connsiteX1800" fmla="*/ 5114110 w 12192110"/>
                <a:gd name="connsiteY1800" fmla="*/ 913330 h 3169664"/>
                <a:gd name="connsiteX1801" fmla="*/ 5131335 w 12192110"/>
                <a:gd name="connsiteY1801" fmla="*/ 920422 h 3169664"/>
                <a:gd name="connsiteX1802" fmla="*/ 5138990 w 12192110"/>
                <a:gd name="connsiteY1802" fmla="*/ 938322 h 3169664"/>
                <a:gd name="connsiteX1803" fmla="*/ 5136400 w 12192110"/>
                <a:gd name="connsiteY1803" fmla="*/ 949242 h 3169664"/>
                <a:gd name="connsiteX1804" fmla="*/ 5100264 w 12192110"/>
                <a:gd name="connsiteY1804" fmla="*/ 993146 h 3169664"/>
                <a:gd name="connsiteX1805" fmla="*/ 5042962 w 12192110"/>
                <a:gd name="connsiteY1805" fmla="*/ 1010033 h 3169664"/>
                <a:gd name="connsiteX1806" fmla="*/ 5036545 w 12192110"/>
                <a:gd name="connsiteY1806" fmla="*/ 1010033 h 3169664"/>
                <a:gd name="connsiteX1807" fmla="*/ 4996583 w 12192110"/>
                <a:gd name="connsiteY1807" fmla="*/ 1002040 h 3169664"/>
                <a:gd name="connsiteX1808" fmla="*/ 4963597 w 12192110"/>
                <a:gd name="connsiteY1808" fmla="*/ 980313 h 3169664"/>
                <a:gd name="connsiteX1809" fmla="*/ 4941532 w 12192110"/>
                <a:gd name="connsiteY1809" fmla="*/ 948003 h 3169664"/>
                <a:gd name="connsiteX1810" fmla="*/ 4933538 w 12192110"/>
                <a:gd name="connsiteY1810" fmla="*/ 907701 h 3169664"/>
                <a:gd name="connsiteX1811" fmla="*/ 4933538 w 12192110"/>
                <a:gd name="connsiteY1811" fmla="*/ 797714 h 3169664"/>
                <a:gd name="connsiteX1812" fmla="*/ 4941532 w 12192110"/>
                <a:gd name="connsiteY1812" fmla="*/ 757750 h 3169664"/>
                <a:gd name="connsiteX1813" fmla="*/ 4963597 w 12192110"/>
                <a:gd name="connsiteY1813" fmla="*/ 724765 h 3169664"/>
                <a:gd name="connsiteX1814" fmla="*/ 4996583 w 12192110"/>
                <a:gd name="connsiteY1814" fmla="*/ 702700 h 3169664"/>
                <a:gd name="connsiteX1815" fmla="*/ 5036545 w 12192110"/>
                <a:gd name="connsiteY1815" fmla="*/ 694707 h 3169664"/>
                <a:gd name="connsiteX1816" fmla="*/ 9421724 w 12192110"/>
                <a:gd name="connsiteY1816" fmla="*/ 694594 h 3169664"/>
                <a:gd name="connsiteX1817" fmla="*/ 9428141 w 12192110"/>
                <a:gd name="connsiteY1817" fmla="*/ 694594 h 3169664"/>
                <a:gd name="connsiteX1818" fmla="*/ 9468106 w 12192110"/>
                <a:gd name="connsiteY1818" fmla="*/ 702587 h 3169664"/>
                <a:gd name="connsiteX1819" fmla="*/ 9500753 w 12192110"/>
                <a:gd name="connsiteY1819" fmla="*/ 724652 h 3169664"/>
                <a:gd name="connsiteX1820" fmla="*/ 9522817 w 12192110"/>
                <a:gd name="connsiteY1820" fmla="*/ 757637 h 3169664"/>
                <a:gd name="connsiteX1821" fmla="*/ 9531148 w 12192110"/>
                <a:gd name="connsiteY1821" fmla="*/ 797601 h 3169664"/>
                <a:gd name="connsiteX1822" fmla="*/ 9523492 w 12192110"/>
                <a:gd name="connsiteY1822" fmla="*/ 815839 h 3169664"/>
                <a:gd name="connsiteX1823" fmla="*/ 9506831 w 12192110"/>
                <a:gd name="connsiteY1823" fmla="*/ 821918 h 3169664"/>
                <a:gd name="connsiteX1824" fmla="*/ 9490508 w 12192110"/>
                <a:gd name="connsiteY1824" fmla="*/ 816176 h 3169664"/>
                <a:gd name="connsiteX1825" fmla="*/ 9482515 w 12192110"/>
                <a:gd name="connsiteY1825" fmla="*/ 798277 h 3169664"/>
                <a:gd name="connsiteX1826" fmla="*/ 9465854 w 12192110"/>
                <a:gd name="connsiteY1826" fmla="*/ 758650 h 3169664"/>
                <a:gd name="connsiteX1827" fmla="*/ 9428141 w 12192110"/>
                <a:gd name="connsiteY1827" fmla="*/ 743339 h 3169664"/>
                <a:gd name="connsiteX1828" fmla="*/ 9421724 w 12192110"/>
                <a:gd name="connsiteY1828" fmla="*/ 743339 h 3169664"/>
                <a:gd name="connsiteX1829" fmla="*/ 9383335 w 12192110"/>
                <a:gd name="connsiteY1829" fmla="*/ 759325 h 3169664"/>
                <a:gd name="connsiteX1830" fmla="*/ 9367350 w 12192110"/>
                <a:gd name="connsiteY1830" fmla="*/ 797601 h 3169664"/>
                <a:gd name="connsiteX1831" fmla="*/ 9367350 w 12192110"/>
                <a:gd name="connsiteY1831" fmla="*/ 907363 h 3169664"/>
                <a:gd name="connsiteX1832" fmla="*/ 9383335 w 12192110"/>
                <a:gd name="connsiteY1832" fmla="*/ 945639 h 3169664"/>
                <a:gd name="connsiteX1833" fmla="*/ 9422399 w 12192110"/>
                <a:gd name="connsiteY1833" fmla="*/ 961625 h 3169664"/>
                <a:gd name="connsiteX1834" fmla="*/ 9428141 w 12192110"/>
                <a:gd name="connsiteY1834" fmla="*/ 961625 h 3169664"/>
                <a:gd name="connsiteX1835" fmla="*/ 9465854 w 12192110"/>
                <a:gd name="connsiteY1835" fmla="*/ 945639 h 3169664"/>
                <a:gd name="connsiteX1836" fmla="*/ 9482515 w 12192110"/>
                <a:gd name="connsiteY1836" fmla="*/ 907250 h 3169664"/>
                <a:gd name="connsiteX1837" fmla="*/ 9490508 w 12192110"/>
                <a:gd name="connsiteY1837" fmla="*/ 888338 h 3169664"/>
                <a:gd name="connsiteX1838" fmla="*/ 9506831 w 12192110"/>
                <a:gd name="connsiteY1838" fmla="*/ 882258 h 3169664"/>
                <a:gd name="connsiteX1839" fmla="*/ 9523492 w 12192110"/>
                <a:gd name="connsiteY1839" fmla="*/ 888338 h 3169664"/>
                <a:gd name="connsiteX1840" fmla="*/ 9531148 w 12192110"/>
                <a:gd name="connsiteY1840" fmla="*/ 906913 h 3169664"/>
                <a:gd name="connsiteX1841" fmla="*/ 9523155 w 12192110"/>
                <a:gd name="connsiteY1841" fmla="*/ 947215 h 3169664"/>
                <a:gd name="connsiteX1842" fmla="*/ 9501090 w 12192110"/>
                <a:gd name="connsiteY1842" fmla="*/ 979749 h 3169664"/>
                <a:gd name="connsiteX1843" fmla="*/ 9468106 w 12192110"/>
                <a:gd name="connsiteY1843" fmla="*/ 1001814 h 3169664"/>
                <a:gd name="connsiteX1844" fmla="*/ 9428141 w 12192110"/>
                <a:gd name="connsiteY1844" fmla="*/ 1009920 h 3169664"/>
                <a:gd name="connsiteX1845" fmla="*/ 9421724 w 12192110"/>
                <a:gd name="connsiteY1845" fmla="*/ 1009920 h 3169664"/>
                <a:gd name="connsiteX1846" fmla="*/ 9381760 w 12192110"/>
                <a:gd name="connsiteY1846" fmla="*/ 1001927 h 3169664"/>
                <a:gd name="connsiteX1847" fmla="*/ 9348775 w 12192110"/>
                <a:gd name="connsiteY1847" fmla="*/ 980200 h 3169664"/>
                <a:gd name="connsiteX1848" fmla="*/ 9326709 w 12192110"/>
                <a:gd name="connsiteY1848" fmla="*/ 947890 h 3169664"/>
                <a:gd name="connsiteX1849" fmla="*/ 9318717 w 12192110"/>
                <a:gd name="connsiteY1849" fmla="*/ 907588 h 3169664"/>
                <a:gd name="connsiteX1850" fmla="*/ 9318717 w 12192110"/>
                <a:gd name="connsiteY1850" fmla="*/ 797601 h 3169664"/>
                <a:gd name="connsiteX1851" fmla="*/ 9327047 w 12192110"/>
                <a:gd name="connsiteY1851" fmla="*/ 756961 h 3169664"/>
                <a:gd name="connsiteX1852" fmla="*/ 9349113 w 12192110"/>
                <a:gd name="connsiteY1852" fmla="*/ 724314 h 3169664"/>
                <a:gd name="connsiteX1853" fmla="*/ 9381760 w 12192110"/>
                <a:gd name="connsiteY1853" fmla="*/ 702587 h 3169664"/>
                <a:gd name="connsiteX1854" fmla="*/ 9421724 w 12192110"/>
                <a:gd name="connsiteY1854" fmla="*/ 694594 h 3169664"/>
                <a:gd name="connsiteX1855" fmla="*/ 6225237 w 12192110"/>
                <a:gd name="connsiteY1855" fmla="*/ 694594 h 3169664"/>
                <a:gd name="connsiteX1856" fmla="*/ 6231654 w 12192110"/>
                <a:gd name="connsiteY1856" fmla="*/ 694594 h 3169664"/>
                <a:gd name="connsiteX1857" fmla="*/ 6271619 w 12192110"/>
                <a:gd name="connsiteY1857" fmla="*/ 702587 h 3169664"/>
                <a:gd name="connsiteX1858" fmla="*/ 6304266 w 12192110"/>
                <a:gd name="connsiteY1858" fmla="*/ 724652 h 3169664"/>
                <a:gd name="connsiteX1859" fmla="*/ 6326331 w 12192110"/>
                <a:gd name="connsiteY1859" fmla="*/ 757637 h 3169664"/>
                <a:gd name="connsiteX1860" fmla="*/ 6334661 w 12192110"/>
                <a:gd name="connsiteY1860" fmla="*/ 797601 h 3169664"/>
                <a:gd name="connsiteX1861" fmla="*/ 6327007 w 12192110"/>
                <a:gd name="connsiteY1861" fmla="*/ 815839 h 3169664"/>
                <a:gd name="connsiteX1862" fmla="*/ 6310345 w 12192110"/>
                <a:gd name="connsiteY1862" fmla="*/ 821918 h 3169664"/>
                <a:gd name="connsiteX1863" fmla="*/ 6294021 w 12192110"/>
                <a:gd name="connsiteY1863" fmla="*/ 816176 h 3169664"/>
                <a:gd name="connsiteX1864" fmla="*/ 6286028 w 12192110"/>
                <a:gd name="connsiteY1864" fmla="*/ 798277 h 3169664"/>
                <a:gd name="connsiteX1865" fmla="*/ 6269367 w 12192110"/>
                <a:gd name="connsiteY1865" fmla="*/ 758650 h 3169664"/>
                <a:gd name="connsiteX1866" fmla="*/ 6231654 w 12192110"/>
                <a:gd name="connsiteY1866" fmla="*/ 743339 h 3169664"/>
                <a:gd name="connsiteX1867" fmla="*/ 6225237 w 12192110"/>
                <a:gd name="connsiteY1867" fmla="*/ 743339 h 3169664"/>
                <a:gd name="connsiteX1868" fmla="*/ 6186849 w 12192110"/>
                <a:gd name="connsiteY1868" fmla="*/ 759325 h 3169664"/>
                <a:gd name="connsiteX1869" fmla="*/ 6170863 w 12192110"/>
                <a:gd name="connsiteY1869" fmla="*/ 797601 h 3169664"/>
                <a:gd name="connsiteX1870" fmla="*/ 6170863 w 12192110"/>
                <a:gd name="connsiteY1870" fmla="*/ 907363 h 3169664"/>
                <a:gd name="connsiteX1871" fmla="*/ 6186849 w 12192110"/>
                <a:gd name="connsiteY1871" fmla="*/ 945639 h 3169664"/>
                <a:gd name="connsiteX1872" fmla="*/ 6225913 w 12192110"/>
                <a:gd name="connsiteY1872" fmla="*/ 961625 h 3169664"/>
                <a:gd name="connsiteX1873" fmla="*/ 6231654 w 12192110"/>
                <a:gd name="connsiteY1873" fmla="*/ 961625 h 3169664"/>
                <a:gd name="connsiteX1874" fmla="*/ 6269367 w 12192110"/>
                <a:gd name="connsiteY1874" fmla="*/ 945639 h 3169664"/>
                <a:gd name="connsiteX1875" fmla="*/ 6286028 w 12192110"/>
                <a:gd name="connsiteY1875" fmla="*/ 907250 h 3169664"/>
                <a:gd name="connsiteX1876" fmla="*/ 6294021 w 12192110"/>
                <a:gd name="connsiteY1876" fmla="*/ 888338 h 3169664"/>
                <a:gd name="connsiteX1877" fmla="*/ 6310345 w 12192110"/>
                <a:gd name="connsiteY1877" fmla="*/ 882258 h 3169664"/>
                <a:gd name="connsiteX1878" fmla="*/ 6327007 w 12192110"/>
                <a:gd name="connsiteY1878" fmla="*/ 888338 h 3169664"/>
                <a:gd name="connsiteX1879" fmla="*/ 6334661 w 12192110"/>
                <a:gd name="connsiteY1879" fmla="*/ 906913 h 3169664"/>
                <a:gd name="connsiteX1880" fmla="*/ 6326668 w 12192110"/>
                <a:gd name="connsiteY1880" fmla="*/ 947215 h 3169664"/>
                <a:gd name="connsiteX1881" fmla="*/ 6304603 w 12192110"/>
                <a:gd name="connsiteY1881" fmla="*/ 979749 h 3169664"/>
                <a:gd name="connsiteX1882" fmla="*/ 6271619 w 12192110"/>
                <a:gd name="connsiteY1882" fmla="*/ 1001814 h 3169664"/>
                <a:gd name="connsiteX1883" fmla="*/ 6231654 w 12192110"/>
                <a:gd name="connsiteY1883" fmla="*/ 1009920 h 3169664"/>
                <a:gd name="connsiteX1884" fmla="*/ 6225237 w 12192110"/>
                <a:gd name="connsiteY1884" fmla="*/ 1009920 h 3169664"/>
                <a:gd name="connsiteX1885" fmla="*/ 6185273 w 12192110"/>
                <a:gd name="connsiteY1885" fmla="*/ 1001927 h 3169664"/>
                <a:gd name="connsiteX1886" fmla="*/ 6152288 w 12192110"/>
                <a:gd name="connsiteY1886" fmla="*/ 980200 h 3169664"/>
                <a:gd name="connsiteX1887" fmla="*/ 6130223 w 12192110"/>
                <a:gd name="connsiteY1887" fmla="*/ 947890 h 3169664"/>
                <a:gd name="connsiteX1888" fmla="*/ 6122230 w 12192110"/>
                <a:gd name="connsiteY1888" fmla="*/ 907588 h 3169664"/>
                <a:gd name="connsiteX1889" fmla="*/ 6122230 w 12192110"/>
                <a:gd name="connsiteY1889" fmla="*/ 797601 h 3169664"/>
                <a:gd name="connsiteX1890" fmla="*/ 6130561 w 12192110"/>
                <a:gd name="connsiteY1890" fmla="*/ 756961 h 3169664"/>
                <a:gd name="connsiteX1891" fmla="*/ 6152626 w 12192110"/>
                <a:gd name="connsiteY1891" fmla="*/ 724314 h 3169664"/>
                <a:gd name="connsiteX1892" fmla="*/ 6185273 w 12192110"/>
                <a:gd name="connsiteY1892" fmla="*/ 702587 h 3169664"/>
                <a:gd name="connsiteX1893" fmla="*/ 6225237 w 12192110"/>
                <a:gd name="connsiteY1893" fmla="*/ 694594 h 3169664"/>
                <a:gd name="connsiteX1894" fmla="*/ 4620576 w 12192110"/>
                <a:gd name="connsiteY1894" fmla="*/ 613540 h 3169664"/>
                <a:gd name="connsiteX1895" fmla="*/ 4620576 w 12192110"/>
                <a:gd name="connsiteY1895" fmla="*/ 958361 h 3169664"/>
                <a:gd name="connsiteX1896" fmla="*/ 4699606 w 12192110"/>
                <a:gd name="connsiteY1896" fmla="*/ 958361 h 3169664"/>
                <a:gd name="connsiteX1897" fmla="*/ 4727974 w 12192110"/>
                <a:gd name="connsiteY1897" fmla="*/ 952619 h 3169664"/>
                <a:gd name="connsiteX1898" fmla="*/ 4750940 w 12192110"/>
                <a:gd name="connsiteY1898" fmla="*/ 936971 h 3169664"/>
                <a:gd name="connsiteX1899" fmla="*/ 4766588 w 12192110"/>
                <a:gd name="connsiteY1899" fmla="*/ 913893 h 3169664"/>
                <a:gd name="connsiteX1900" fmla="*/ 4772329 w 12192110"/>
                <a:gd name="connsiteY1900" fmla="*/ 885411 h 3169664"/>
                <a:gd name="connsiteX1901" fmla="*/ 4772216 w 12192110"/>
                <a:gd name="connsiteY1901" fmla="*/ 885411 h 3169664"/>
                <a:gd name="connsiteX1902" fmla="*/ 4772216 w 12192110"/>
                <a:gd name="connsiteY1902" fmla="*/ 686489 h 3169664"/>
                <a:gd name="connsiteX1903" fmla="*/ 4766476 w 12192110"/>
                <a:gd name="connsiteY1903" fmla="*/ 658008 h 3169664"/>
                <a:gd name="connsiteX1904" fmla="*/ 4751164 w 12192110"/>
                <a:gd name="connsiteY1904" fmla="*/ 634929 h 3169664"/>
                <a:gd name="connsiteX1905" fmla="*/ 4728536 w 12192110"/>
                <a:gd name="connsiteY1905" fmla="*/ 619281 h 3169664"/>
                <a:gd name="connsiteX1906" fmla="*/ 4700170 w 12192110"/>
                <a:gd name="connsiteY1906" fmla="*/ 613540 h 3169664"/>
                <a:gd name="connsiteX1907" fmla="*/ 2618071 w 12192110"/>
                <a:gd name="connsiteY1907" fmla="*/ 571661 h 3169664"/>
                <a:gd name="connsiteX1908" fmla="*/ 3815884 w 12192110"/>
                <a:gd name="connsiteY1908" fmla="*/ 571661 h 3169664"/>
                <a:gd name="connsiteX1909" fmla="*/ 3860350 w 12192110"/>
                <a:gd name="connsiteY1909" fmla="*/ 603970 h 3169664"/>
                <a:gd name="connsiteX1910" fmla="*/ 3857874 w 12192110"/>
                <a:gd name="connsiteY1910" fmla="*/ 618155 h 3169664"/>
                <a:gd name="connsiteX1911" fmla="*/ 3852358 w 12192110"/>
                <a:gd name="connsiteY1911" fmla="*/ 632340 h 3169664"/>
                <a:gd name="connsiteX1912" fmla="*/ 3121174 w 12192110"/>
                <a:gd name="connsiteY1912" fmla="*/ 2012298 h 3169664"/>
                <a:gd name="connsiteX1913" fmla="*/ 3112618 w 12192110"/>
                <a:gd name="connsiteY1913" fmla="*/ 2041681 h 3169664"/>
                <a:gd name="connsiteX1914" fmla="*/ 3123200 w 12192110"/>
                <a:gd name="connsiteY1914" fmla="*/ 2064421 h 3169664"/>
                <a:gd name="connsiteX1915" fmla="*/ 3157536 w 12192110"/>
                <a:gd name="connsiteY1915" fmla="*/ 2072977 h 3169664"/>
                <a:gd name="connsiteX1916" fmla="*/ 3824889 w 12192110"/>
                <a:gd name="connsiteY1916" fmla="*/ 2072977 h 3169664"/>
                <a:gd name="connsiteX1917" fmla="*/ 3854272 w 12192110"/>
                <a:gd name="connsiteY1917" fmla="*/ 2082546 h 3169664"/>
                <a:gd name="connsiteX1918" fmla="*/ 3865416 w 12192110"/>
                <a:gd name="connsiteY1918" fmla="*/ 2113392 h 3169664"/>
                <a:gd name="connsiteX1919" fmla="*/ 3865416 w 12192110"/>
                <a:gd name="connsiteY1919" fmla="*/ 2355768 h 3169664"/>
                <a:gd name="connsiteX1920" fmla="*/ 3855848 w 12192110"/>
                <a:gd name="connsiteY1920" fmla="*/ 2386614 h 3169664"/>
                <a:gd name="connsiteX1921" fmla="*/ 3825001 w 12192110"/>
                <a:gd name="connsiteY1921" fmla="*/ 2396183 h 3169664"/>
                <a:gd name="connsiteX1922" fmla="*/ 2577769 w 12192110"/>
                <a:gd name="connsiteY1922" fmla="*/ 2396183 h 3169664"/>
                <a:gd name="connsiteX1923" fmla="*/ 2533301 w 12192110"/>
                <a:gd name="connsiteY1923" fmla="*/ 2363874 h 3169664"/>
                <a:gd name="connsiteX1924" fmla="*/ 2535778 w 12192110"/>
                <a:gd name="connsiteY1924" fmla="*/ 2349689 h 3169664"/>
                <a:gd name="connsiteX1925" fmla="*/ 2541294 w 12192110"/>
                <a:gd name="connsiteY1925" fmla="*/ 2335505 h 3169664"/>
                <a:gd name="connsiteX1926" fmla="*/ 3280244 w 12192110"/>
                <a:gd name="connsiteY1926" fmla="*/ 955546 h 3169664"/>
                <a:gd name="connsiteX1927" fmla="*/ 3285760 w 12192110"/>
                <a:gd name="connsiteY1927" fmla="*/ 941361 h 3169664"/>
                <a:gd name="connsiteX1928" fmla="*/ 3288237 w 12192110"/>
                <a:gd name="connsiteY1928" fmla="*/ 927177 h 3169664"/>
                <a:gd name="connsiteX1929" fmla="*/ 3277092 w 12192110"/>
                <a:gd name="connsiteY1929" fmla="*/ 903085 h 3169664"/>
                <a:gd name="connsiteX1930" fmla="*/ 3243769 w 12192110"/>
                <a:gd name="connsiteY1930" fmla="*/ 894867 h 3169664"/>
                <a:gd name="connsiteX1931" fmla="*/ 2618071 w 12192110"/>
                <a:gd name="connsiteY1931" fmla="*/ 894867 h 3169664"/>
                <a:gd name="connsiteX1932" fmla="*/ 2577656 w 12192110"/>
                <a:gd name="connsiteY1932" fmla="*/ 854452 h 3169664"/>
                <a:gd name="connsiteX1933" fmla="*/ 2577656 w 12192110"/>
                <a:gd name="connsiteY1933" fmla="*/ 612076 h 3169664"/>
                <a:gd name="connsiteX1934" fmla="*/ 2618071 w 12192110"/>
                <a:gd name="connsiteY1934" fmla="*/ 571661 h 3169664"/>
                <a:gd name="connsiteX1935" fmla="*/ 1834880 w 12192110"/>
                <a:gd name="connsiteY1935" fmla="*/ 570198 h 3169664"/>
                <a:gd name="connsiteX1936" fmla="*/ 2097406 w 12192110"/>
                <a:gd name="connsiteY1936" fmla="*/ 570198 h 3169664"/>
                <a:gd name="connsiteX1937" fmla="*/ 2130729 w 12192110"/>
                <a:gd name="connsiteY1937" fmla="*/ 581005 h 3169664"/>
                <a:gd name="connsiteX1938" fmla="*/ 2140861 w 12192110"/>
                <a:gd name="connsiteY1938" fmla="*/ 613427 h 3169664"/>
                <a:gd name="connsiteX1939" fmla="*/ 2140861 w 12192110"/>
                <a:gd name="connsiteY1939" fmla="*/ 2352954 h 3169664"/>
                <a:gd name="connsiteX1940" fmla="*/ 2130841 w 12192110"/>
                <a:gd name="connsiteY1940" fmla="*/ 2383575 h 3169664"/>
                <a:gd name="connsiteX1941" fmla="*/ 2097519 w 12192110"/>
                <a:gd name="connsiteY1941" fmla="*/ 2396070 h 3169664"/>
                <a:gd name="connsiteX1942" fmla="*/ 1834991 w 12192110"/>
                <a:gd name="connsiteY1942" fmla="*/ 2396070 h 3169664"/>
                <a:gd name="connsiteX1943" fmla="*/ 1801669 w 12192110"/>
                <a:gd name="connsiteY1943" fmla="*/ 2385263 h 3169664"/>
                <a:gd name="connsiteX1944" fmla="*/ 1791537 w 12192110"/>
                <a:gd name="connsiteY1944" fmla="*/ 2352841 h 3169664"/>
                <a:gd name="connsiteX1945" fmla="*/ 1791199 w 12192110"/>
                <a:gd name="connsiteY1945" fmla="*/ 1606799 h 3169664"/>
                <a:gd name="connsiteX1946" fmla="*/ 1791199 w 12192110"/>
                <a:gd name="connsiteY1946" fmla="*/ 620519 h 3169664"/>
                <a:gd name="connsiteX1947" fmla="*/ 1791199 w 12192110"/>
                <a:gd name="connsiteY1947" fmla="*/ 613314 h 3169664"/>
                <a:gd name="connsiteX1948" fmla="*/ 1801556 w 12192110"/>
                <a:gd name="connsiteY1948" fmla="*/ 582693 h 3169664"/>
                <a:gd name="connsiteX1949" fmla="*/ 1834880 w 12192110"/>
                <a:gd name="connsiteY1949" fmla="*/ 570198 h 3169664"/>
                <a:gd name="connsiteX1950" fmla="*/ 4596486 w 12192110"/>
                <a:gd name="connsiteY1950" fmla="*/ 564907 h 3169664"/>
                <a:gd name="connsiteX1951" fmla="*/ 4700057 w 12192110"/>
                <a:gd name="connsiteY1951" fmla="*/ 564907 h 3169664"/>
                <a:gd name="connsiteX1952" fmla="*/ 4747112 w 12192110"/>
                <a:gd name="connsiteY1952" fmla="*/ 574476 h 3169664"/>
                <a:gd name="connsiteX1953" fmla="*/ 4785501 w 12192110"/>
                <a:gd name="connsiteY1953" fmla="*/ 600368 h 3169664"/>
                <a:gd name="connsiteX1954" fmla="*/ 4811393 w 12192110"/>
                <a:gd name="connsiteY1954" fmla="*/ 638757 h 3169664"/>
                <a:gd name="connsiteX1955" fmla="*/ 4820961 w 12192110"/>
                <a:gd name="connsiteY1955" fmla="*/ 685814 h 3169664"/>
                <a:gd name="connsiteX1956" fmla="*/ 4821074 w 12192110"/>
                <a:gd name="connsiteY1956" fmla="*/ 685814 h 3169664"/>
                <a:gd name="connsiteX1957" fmla="*/ 4821074 w 12192110"/>
                <a:gd name="connsiteY1957" fmla="*/ 885411 h 3169664"/>
                <a:gd name="connsiteX1958" fmla="*/ 4811506 w 12192110"/>
                <a:gd name="connsiteY1958" fmla="*/ 932806 h 3169664"/>
                <a:gd name="connsiteX1959" fmla="*/ 4785614 w 12192110"/>
                <a:gd name="connsiteY1959" fmla="*/ 971532 h 3169664"/>
                <a:gd name="connsiteX1960" fmla="*/ 4747224 w 12192110"/>
                <a:gd name="connsiteY1960" fmla="*/ 997425 h 3169664"/>
                <a:gd name="connsiteX1961" fmla="*/ 4700168 w 12192110"/>
                <a:gd name="connsiteY1961" fmla="*/ 1006994 h 3169664"/>
                <a:gd name="connsiteX1962" fmla="*/ 4596486 w 12192110"/>
                <a:gd name="connsiteY1962" fmla="*/ 1006994 h 3169664"/>
                <a:gd name="connsiteX1963" fmla="*/ 4579485 w 12192110"/>
                <a:gd name="connsiteY1963" fmla="*/ 999676 h 3169664"/>
                <a:gd name="connsiteX1964" fmla="*/ 4572169 w 12192110"/>
                <a:gd name="connsiteY1964" fmla="*/ 982677 h 3169664"/>
                <a:gd name="connsiteX1965" fmla="*/ 4572169 w 12192110"/>
                <a:gd name="connsiteY1965" fmla="*/ 589223 h 3169664"/>
                <a:gd name="connsiteX1966" fmla="*/ 4579485 w 12192110"/>
                <a:gd name="connsiteY1966" fmla="*/ 572224 h 3169664"/>
                <a:gd name="connsiteX1967" fmla="*/ 4596486 w 12192110"/>
                <a:gd name="connsiteY1967" fmla="*/ 564907 h 3169664"/>
                <a:gd name="connsiteX1968" fmla="*/ 10534989 w 12192110"/>
                <a:gd name="connsiteY1968" fmla="*/ 561079 h 3169664"/>
                <a:gd name="connsiteX1969" fmla="*/ 10551651 w 12192110"/>
                <a:gd name="connsiteY1969" fmla="*/ 567158 h 3169664"/>
                <a:gd name="connsiteX1970" fmla="*/ 10559306 w 12192110"/>
                <a:gd name="connsiteY1970" fmla="*/ 585395 h 3169664"/>
                <a:gd name="connsiteX1971" fmla="*/ 10559306 w 12192110"/>
                <a:gd name="connsiteY1971" fmla="*/ 696621 h 3169664"/>
                <a:gd name="connsiteX1972" fmla="*/ 10593867 w 12192110"/>
                <a:gd name="connsiteY1972" fmla="*/ 696621 h 3169664"/>
                <a:gd name="connsiteX1973" fmla="*/ 10612104 w 12192110"/>
                <a:gd name="connsiteY1973" fmla="*/ 704276 h 3169664"/>
                <a:gd name="connsiteX1974" fmla="*/ 10618183 w 12192110"/>
                <a:gd name="connsiteY1974" fmla="*/ 720937 h 3169664"/>
                <a:gd name="connsiteX1975" fmla="*/ 10612104 w 12192110"/>
                <a:gd name="connsiteY1975" fmla="*/ 737598 h 3169664"/>
                <a:gd name="connsiteX1976" fmla="*/ 10593867 w 12192110"/>
                <a:gd name="connsiteY1976" fmla="*/ 745254 h 3169664"/>
                <a:gd name="connsiteX1977" fmla="*/ 10559306 w 12192110"/>
                <a:gd name="connsiteY1977" fmla="*/ 745254 h 3169664"/>
                <a:gd name="connsiteX1978" fmla="*/ 10559306 w 12192110"/>
                <a:gd name="connsiteY1978" fmla="*/ 925263 h 3169664"/>
                <a:gd name="connsiteX1979" fmla="*/ 10570451 w 12192110"/>
                <a:gd name="connsiteY1979" fmla="*/ 951043 h 3169664"/>
                <a:gd name="connsiteX1980" fmla="*/ 10596343 w 12192110"/>
                <a:gd name="connsiteY1980" fmla="*/ 961512 h 3169664"/>
                <a:gd name="connsiteX1981" fmla="*/ 10613343 w 12192110"/>
                <a:gd name="connsiteY1981" fmla="*/ 969956 h 3169664"/>
                <a:gd name="connsiteX1982" fmla="*/ 10618858 w 12192110"/>
                <a:gd name="connsiteY1982" fmla="*/ 986279 h 3169664"/>
                <a:gd name="connsiteX1983" fmla="*/ 10613117 w 12192110"/>
                <a:gd name="connsiteY1983" fmla="*/ 1002828 h 3169664"/>
                <a:gd name="connsiteX1984" fmla="*/ 10594542 w 12192110"/>
                <a:gd name="connsiteY1984" fmla="*/ 1010258 h 3169664"/>
                <a:gd name="connsiteX1985" fmla="*/ 10561895 w 12192110"/>
                <a:gd name="connsiteY1985" fmla="*/ 1003841 h 3169664"/>
                <a:gd name="connsiteX1986" fmla="*/ 10534989 w 12192110"/>
                <a:gd name="connsiteY1986" fmla="*/ 985941 h 3169664"/>
                <a:gd name="connsiteX1987" fmla="*/ 10517090 w 12192110"/>
                <a:gd name="connsiteY1987" fmla="*/ 959036 h 3169664"/>
                <a:gd name="connsiteX1988" fmla="*/ 10510673 w 12192110"/>
                <a:gd name="connsiteY1988" fmla="*/ 926389 h 3169664"/>
                <a:gd name="connsiteX1989" fmla="*/ 10510673 w 12192110"/>
                <a:gd name="connsiteY1989" fmla="*/ 745366 h 3169664"/>
                <a:gd name="connsiteX1990" fmla="*/ 10488270 w 12192110"/>
                <a:gd name="connsiteY1990" fmla="*/ 745366 h 3169664"/>
                <a:gd name="connsiteX1991" fmla="*/ 10470034 w 12192110"/>
                <a:gd name="connsiteY1991" fmla="*/ 737711 h 3169664"/>
                <a:gd name="connsiteX1992" fmla="*/ 10463954 w 12192110"/>
                <a:gd name="connsiteY1992" fmla="*/ 721050 h 3169664"/>
                <a:gd name="connsiteX1993" fmla="*/ 10470034 w 12192110"/>
                <a:gd name="connsiteY1993" fmla="*/ 704388 h 3169664"/>
                <a:gd name="connsiteX1994" fmla="*/ 10488270 w 12192110"/>
                <a:gd name="connsiteY1994" fmla="*/ 696733 h 3169664"/>
                <a:gd name="connsiteX1995" fmla="*/ 10510673 w 12192110"/>
                <a:gd name="connsiteY1995" fmla="*/ 696733 h 3169664"/>
                <a:gd name="connsiteX1996" fmla="*/ 10510673 w 12192110"/>
                <a:gd name="connsiteY1996" fmla="*/ 585395 h 3169664"/>
                <a:gd name="connsiteX1997" fmla="*/ 10518328 w 12192110"/>
                <a:gd name="connsiteY1997" fmla="*/ 567158 h 3169664"/>
                <a:gd name="connsiteX1998" fmla="*/ 10534989 w 12192110"/>
                <a:gd name="connsiteY1998" fmla="*/ 561079 h 3169664"/>
                <a:gd name="connsiteX1999" fmla="*/ 10385263 w 12192110"/>
                <a:gd name="connsiteY1999" fmla="*/ 561079 h 3169664"/>
                <a:gd name="connsiteX2000" fmla="*/ 10403501 w 12192110"/>
                <a:gd name="connsiteY2000" fmla="*/ 568734 h 3169664"/>
                <a:gd name="connsiteX2001" fmla="*/ 10409580 w 12192110"/>
                <a:gd name="connsiteY2001" fmla="*/ 585283 h 3169664"/>
                <a:gd name="connsiteX2002" fmla="*/ 10403501 w 12192110"/>
                <a:gd name="connsiteY2002" fmla="*/ 601944 h 3169664"/>
                <a:gd name="connsiteX2003" fmla="*/ 10385263 w 12192110"/>
                <a:gd name="connsiteY2003" fmla="*/ 609599 h 3169664"/>
                <a:gd name="connsiteX2004" fmla="*/ 10360610 w 12192110"/>
                <a:gd name="connsiteY2004" fmla="*/ 620182 h 3169664"/>
                <a:gd name="connsiteX2005" fmla="*/ 10351378 w 12192110"/>
                <a:gd name="connsiteY2005" fmla="*/ 645399 h 3169664"/>
                <a:gd name="connsiteX2006" fmla="*/ 10351378 w 12192110"/>
                <a:gd name="connsiteY2006" fmla="*/ 696621 h 3169664"/>
                <a:gd name="connsiteX2007" fmla="*/ 10381436 w 12192110"/>
                <a:gd name="connsiteY2007" fmla="*/ 696621 h 3169664"/>
                <a:gd name="connsiteX2008" fmla="*/ 10400011 w 12192110"/>
                <a:gd name="connsiteY2008" fmla="*/ 704276 h 3169664"/>
                <a:gd name="connsiteX2009" fmla="*/ 10405752 w 12192110"/>
                <a:gd name="connsiteY2009" fmla="*/ 720937 h 3169664"/>
                <a:gd name="connsiteX2010" fmla="*/ 10399674 w 12192110"/>
                <a:gd name="connsiteY2010" fmla="*/ 737598 h 3169664"/>
                <a:gd name="connsiteX2011" fmla="*/ 10381436 w 12192110"/>
                <a:gd name="connsiteY2011" fmla="*/ 745254 h 3169664"/>
                <a:gd name="connsiteX2012" fmla="*/ 10351378 w 12192110"/>
                <a:gd name="connsiteY2012" fmla="*/ 745254 h 3169664"/>
                <a:gd name="connsiteX2013" fmla="*/ 10351378 w 12192110"/>
                <a:gd name="connsiteY2013" fmla="*/ 986504 h 3169664"/>
                <a:gd name="connsiteX2014" fmla="*/ 10343723 w 12192110"/>
                <a:gd name="connsiteY2014" fmla="*/ 1004404 h 3169664"/>
                <a:gd name="connsiteX2015" fmla="*/ 10327062 w 12192110"/>
                <a:gd name="connsiteY2015" fmla="*/ 1010145 h 3169664"/>
                <a:gd name="connsiteX2016" fmla="*/ 10310400 w 12192110"/>
                <a:gd name="connsiteY2016" fmla="*/ 1004404 h 3169664"/>
                <a:gd name="connsiteX2017" fmla="*/ 10302745 w 12192110"/>
                <a:gd name="connsiteY2017" fmla="*/ 986504 h 3169664"/>
                <a:gd name="connsiteX2018" fmla="*/ 10302745 w 12192110"/>
                <a:gd name="connsiteY2018" fmla="*/ 745366 h 3169664"/>
                <a:gd name="connsiteX2019" fmla="*/ 10288673 w 12192110"/>
                <a:gd name="connsiteY2019" fmla="*/ 745366 h 3169664"/>
                <a:gd name="connsiteX2020" fmla="*/ 10270435 w 12192110"/>
                <a:gd name="connsiteY2020" fmla="*/ 737711 h 3169664"/>
                <a:gd name="connsiteX2021" fmla="*/ 10264357 w 12192110"/>
                <a:gd name="connsiteY2021" fmla="*/ 721050 h 3169664"/>
                <a:gd name="connsiteX2022" fmla="*/ 10270435 w 12192110"/>
                <a:gd name="connsiteY2022" fmla="*/ 704388 h 3169664"/>
                <a:gd name="connsiteX2023" fmla="*/ 10288673 w 12192110"/>
                <a:gd name="connsiteY2023" fmla="*/ 696733 h 3169664"/>
                <a:gd name="connsiteX2024" fmla="*/ 10302745 w 12192110"/>
                <a:gd name="connsiteY2024" fmla="*/ 696733 h 3169664"/>
                <a:gd name="connsiteX2025" fmla="*/ 10302745 w 12192110"/>
                <a:gd name="connsiteY2025" fmla="*/ 645511 h 3169664"/>
                <a:gd name="connsiteX2026" fmla="*/ 10308825 w 12192110"/>
                <a:gd name="connsiteY2026" fmla="*/ 611963 h 3169664"/>
                <a:gd name="connsiteX2027" fmla="*/ 10326049 w 12192110"/>
                <a:gd name="connsiteY2027" fmla="*/ 585058 h 3169664"/>
                <a:gd name="connsiteX2028" fmla="*/ 10352279 w 12192110"/>
                <a:gd name="connsiteY2028" fmla="*/ 567496 h 3169664"/>
                <a:gd name="connsiteX2029" fmla="*/ 10385263 w 12192110"/>
                <a:gd name="connsiteY2029" fmla="*/ 561079 h 3169664"/>
                <a:gd name="connsiteX2030" fmla="*/ 9657909 w 12192110"/>
                <a:gd name="connsiteY2030" fmla="*/ 561079 h 3169664"/>
                <a:gd name="connsiteX2031" fmla="*/ 9674570 w 12192110"/>
                <a:gd name="connsiteY2031" fmla="*/ 567158 h 3169664"/>
                <a:gd name="connsiteX2032" fmla="*/ 9682225 w 12192110"/>
                <a:gd name="connsiteY2032" fmla="*/ 585395 h 3169664"/>
                <a:gd name="connsiteX2033" fmla="*/ 9682225 w 12192110"/>
                <a:gd name="connsiteY2033" fmla="*/ 713845 h 3169664"/>
                <a:gd name="connsiteX2034" fmla="*/ 9705866 w 12192110"/>
                <a:gd name="connsiteY2034" fmla="*/ 699773 h 3169664"/>
                <a:gd name="connsiteX2035" fmla="*/ 9737838 w 12192110"/>
                <a:gd name="connsiteY2035" fmla="*/ 694707 h 3169664"/>
                <a:gd name="connsiteX2036" fmla="*/ 9742904 w 12192110"/>
                <a:gd name="connsiteY2036" fmla="*/ 694707 h 3169664"/>
                <a:gd name="connsiteX2037" fmla="*/ 9782869 w 12192110"/>
                <a:gd name="connsiteY2037" fmla="*/ 702700 h 3169664"/>
                <a:gd name="connsiteX2038" fmla="*/ 9815853 w 12192110"/>
                <a:gd name="connsiteY2038" fmla="*/ 724765 h 3169664"/>
                <a:gd name="connsiteX2039" fmla="*/ 9837919 w 12192110"/>
                <a:gd name="connsiteY2039" fmla="*/ 757750 h 3169664"/>
                <a:gd name="connsiteX2040" fmla="*/ 9845911 w 12192110"/>
                <a:gd name="connsiteY2040" fmla="*/ 797714 h 3169664"/>
                <a:gd name="connsiteX2041" fmla="*/ 9845911 w 12192110"/>
                <a:gd name="connsiteY2041" fmla="*/ 986504 h 3169664"/>
                <a:gd name="connsiteX2042" fmla="*/ 9838256 w 12192110"/>
                <a:gd name="connsiteY2042" fmla="*/ 1004404 h 3169664"/>
                <a:gd name="connsiteX2043" fmla="*/ 9821595 w 12192110"/>
                <a:gd name="connsiteY2043" fmla="*/ 1010145 h 3169664"/>
                <a:gd name="connsiteX2044" fmla="*/ 9804933 w 12192110"/>
                <a:gd name="connsiteY2044" fmla="*/ 1004404 h 3169664"/>
                <a:gd name="connsiteX2045" fmla="*/ 9797278 w 12192110"/>
                <a:gd name="connsiteY2045" fmla="*/ 986504 h 3169664"/>
                <a:gd name="connsiteX2046" fmla="*/ 9797278 w 12192110"/>
                <a:gd name="connsiteY2046" fmla="*/ 797827 h 3169664"/>
                <a:gd name="connsiteX2047" fmla="*/ 9792438 w 12192110"/>
                <a:gd name="connsiteY2047" fmla="*/ 773510 h 3169664"/>
                <a:gd name="connsiteX2048" fmla="*/ 9779379 w 12192110"/>
                <a:gd name="connsiteY2048" fmla="*/ 756511 h 3169664"/>
                <a:gd name="connsiteX2049" fmla="*/ 9760804 w 12192110"/>
                <a:gd name="connsiteY2049" fmla="*/ 746605 h 3169664"/>
                <a:gd name="connsiteX2050" fmla="*/ 9740315 w 12192110"/>
                <a:gd name="connsiteY2050" fmla="*/ 743452 h 3169664"/>
                <a:gd name="connsiteX2051" fmla="*/ 9718926 w 12192110"/>
                <a:gd name="connsiteY2051" fmla="*/ 746605 h 3169664"/>
                <a:gd name="connsiteX2052" fmla="*/ 9700350 w 12192110"/>
                <a:gd name="connsiteY2052" fmla="*/ 756511 h 3169664"/>
                <a:gd name="connsiteX2053" fmla="*/ 9687291 w 12192110"/>
                <a:gd name="connsiteY2053" fmla="*/ 772835 h 3169664"/>
                <a:gd name="connsiteX2054" fmla="*/ 9682225 w 12192110"/>
                <a:gd name="connsiteY2054" fmla="*/ 794562 h 3169664"/>
                <a:gd name="connsiteX2055" fmla="*/ 9682225 w 12192110"/>
                <a:gd name="connsiteY2055" fmla="*/ 986504 h 3169664"/>
                <a:gd name="connsiteX2056" fmla="*/ 9674570 w 12192110"/>
                <a:gd name="connsiteY2056" fmla="*/ 1004404 h 3169664"/>
                <a:gd name="connsiteX2057" fmla="*/ 9657909 w 12192110"/>
                <a:gd name="connsiteY2057" fmla="*/ 1010145 h 3169664"/>
                <a:gd name="connsiteX2058" fmla="*/ 9641248 w 12192110"/>
                <a:gd name="connsiteY2058" fmla="*/ 1004404 h 3169664"/>
                <a:gd name="connsiteX2059" fmla="*/ 9633593 w 12192110"/>
                <a:gd name="connsiteY2059" fmla="*/ 986504 h 3169664"/>
                <a:gd name="connsiteX2060" fmla="*/ 9633593 w 12192110"/>
                <a:gd name="connsiteY2060" fmla="*/ 585395 h 3169664"/>
                <a:gd name="connsiteX2061" fmla="*/ 9641248 w 12192110"/>
                <a:gd name="connsiteY2061" fmla="*/ 567158 h 3169664"/>
                <a:gd name="connsiteX2062" fmla="*/ 9657909 w 12192110"/>
                <a:gd name="connsiteY2062" fmla="*/ 561079 h 3169664"/>
                <a:gd name="connsiteX2063" fmla="*/ 7410664 w 12192110"/>
                <a:gd name="connsiteY2063" fmla="*/ 561079 h 3169664"/>
                <a:gd name="connsiteX2064" fmla="*/ 7417081 w 12192110"/>
                <a:gd name="connsiteY2064" fmla="*/ 561079 h 3169664"/>
                <a:gd name="connsiteX2065" fmla="*/ 7460873 w 12192110"/>
                <a:gd name="connsiteY2065" fmla="*/ 569072 h 3169664"/>
                <a:gd name="connsiteX2066" fmla="*/ 7498024 w 12192110"/>
                <a:gd name="connsiteY2066" fmla="*/ 590799 h 3169664"/>
                <a:gd name="connsiteX2067" fmla="*/ 7524929 w 12192110"/>
                <a:gd name="connsiteY2067" fmla="*/ 623784 h 3169664"/>
                <a:gd name="connsiteX2068" fmla="*/ 7538664 w 12192110"/>
                <a:gd name="connsiteY2068" fmla="*/ 665325 h 3169664"/>
                <a:gd name="connsiteX2069" fmla="*/ 7538664 w 12192110"/>
                <a:gd name="connsiteY2069" fmla="*/ 669265 h 3169664"/>
                <a:gd name="connsiteX2070" fmla="*/ 7531009 w 12192110"/>
                <a:gd name="connsiteY2070" fmla="*/ 686827 h 3169664"/>
                <a:gd name="connsiteX2071" fmla="*/ 7514347 w 12192110"/>
                <a:gd name="connsiteY2071" fmla="*/ 692906 h 3169664"/>
                <a:gd name="connsiteX2072" fmla="*/ 7499037 w 12192110"/>
                <a:gd name="connsiteY2072" fmla="*/ 688065 h 3169664"/>
                <a:gd name="connsiteX2073" fmla="*/ 7490030 w 12192110"/>
                <a:gd name="connsiteY2073" fmla="*/ 672417 h 3169664"/>
                <a:gd name="connsiteX2074" fmla="*/ 7466728 w 12192110"/>
                <a:gd name="connsiteY2074" fmla="*/ 627612 h 3169664"/>
                <a:gd name="connsiteX2075" fmla="*/ 7417194 w 12192110"/>
                <a:gd name="connsiteY2075" fmla="*/ 609712 h 3169664"/>
                <a:gd name="connsiteX2076" fmla="*/ 7410777 w 12192110"/>
                <a:gd name="connsiteY2076" fmla="*/ 609712 h 3169664"/>
                <a:gd name="connsiteX2077" fmla="*/ 7382295 w 12192110"/>
                <a:gd name="connsiteY2077" fmla="*/ 615453 h 3169664"/>
                <a:gd name="connsiteX2078" fmla="*/ 7359217 w 12192110"/>
                <a:gd name="connsiteY2078" fmla="*/ 631101 h 3169664"/>
                <a:gd name="connsiteX2079" fmla="*/ 7343569 w 12192110"/>
                <a:gd name="connsiteY2079" fmla="*/ 654067 h 3169664"/>
                <a:gd name="connsiteX2080" fmla="*/ 7337828 w 12192110"/>
                <a:gd name="connsiteY2080" fmla="*/ 681873 h 3169664"/>
                <a:gd name="connsiteX2081" fmla="*/ 7337828 w 12192110"/>
                <a:gd name="connsiteY2081" fmla="*/ 888901 h 3169664"/>
                <a:gd name="connsiteX2082" fmla="*/ 7343569 w 12192110"/>
                <a:gd name="connsiteY2082" fmla="*/ 917270 h 3169664"/>
                <a:gd name="connsiteX2083" fmla="*/ 7359217 w 12192110"/>
                <a:gd name="connsiteY2083" fmla="*/ 940236 h 3169664"/>
                <a:gd name="connsiteX2084" fmla="*/ 7382295 w 12192110"/>
                <a:gd name="connsiteY2084" fmla="*/ 955884 h 3169664"/>
                <a:gd name="connsiteX2085" fmla="*/ 7410777 w 12192110"/>
                <a:gd name="connsiteY2085" fmla="*/ 961625 h 3169664"/>
                <a:gd name="connsiteX2086" fmla="*/ 7417194 w 12192110"/>
                <a:gd name="connsiteY2086" fmla="*/ 961625 h 3169664"/>
                <a:gd name="connsiteX2087" fmla="*/ 7445676 w 12192110"/>
                <a:gd name="connsiteY2087" fmla="*/ 955884 h 3169664"/>
                <a:gd name="connsiteX2088" fmla="*/ 7468754 w 12192110"/>
                <a:gd name="connsiteY2088" fmla="*/ 940236 h 3169664"/>
                <a:gd name="connsiteX2089" fmla="*/ 7484402 w 12192110"/>
                <a:gd name="connsiteY2089" fmla="*/ 917270 h 3169664"/>
                <a:gd name="connsiteX2090" fmla="*/ 7490143 w 12192110"/>
                <a:gd name="connsiteY2090" fmla="*/ 888901 h 3169664"/>
                <a:gd name="connsiteX2091" fmla="*/ 7490143 w 12192110"/>
                <a:gd name="connsiteY2091" fmla="*/ 814375 h 3169664"/>
                <a:gd name="connsiteX2092" fmla="*/ 7422936 w 12192110"/>
                <a:gd name="connsiteY2092" fmla="*/ 814375 h 3169664"/>
                <a:gd name="connsiteX2093" fmla="*/ 7404698 w 12192110"/>
                <a:gd name="connsiteY2093" fmla="*/ 806720 h 3169664"/>
                <a:gd name="connsiteX2094" fmla="*/ 7398619 w 12192110"/>
                <a:gd name="connsiteY2094" fmla="*/ 790059 h 3169664"/>
                <a:gd name="connsiteX2095" fmla="*/ 7404698 w 12192110"/>
                <a:gd name="connsiteY2095" fmla="*/ 773398 h 3169664"/>
                <a:gd name="connsiteX2096" fmla="*/ 7422936 w 12192110"/>
                <a:gd name="connsiteY2096" fmla="*/ 765742 h 3169664"/>
                <a:gd name="connsiteX2097" fmla="*/ 7514460 w 12192110"/>
                <a:gd name="connsiteY2097" fmla="*/ 765742 h 3169664"/>
                <a:gd name="connsiteX2098" fmla="*/ 7531459 w 12192110"/>
                <a:gd name="connsiteY2098" fmla="*/ 773060 h 3169664"/>
                <a:gd name="connsiteX2099" fmla="*/ 7538776 w 12192110"/>
                <a:gd name="connsiteY2099" fmla="*/ 790059 h 3169664"/>
                <a:gd name="connsiteX2100" fmla="*/ 7538664 w 12192110"/>
                <a:gd name="connsiteY2100" fmla="*/ 790059 h 3169664"/>
                <a:gd name="connsiteX2101" fmla="*/ 7538664 w 12192110"/>
                <a:gd name="connsiteY2101" fmla="*/ 889126 h 3169664"/>
                <a:gd name="connsiteX2102" fmla="*/ 7529095 w 12192110"/>
                <a:gd name="connsiteY2102" fmla="*/ 936746 h 3169664"/>
                <a:gd name="connsiteX2103" fmla="*/ 7503202 w 12192110"/>
                <a:gd name="connsiteY2103" fmla="*/ 975134 h 3169664"/>
                <a:gd name="connsiteX2104" fmla="*/ 7464476 w 12192110"/>
                <a:gd name="connsiteY2104" fmla="*/ 1000689 h 3169664"/>
                <a:gd name="connsiteX2105" fmla="*/ 7417081 w 12192110"/>
                <a:gd name="connsiteY2105" fmla="*/ 1009920 h 3169664"/>
                <a:gd name="connsiteX2106" fmla="*/ 7410664 w 12192110"/>
                <a:gd name="connsiteY2106" fmla="*/ 1009920 h 3169664"/>
                <a:gd name="connsiteX2107" fmla="*/ 7363270 w 12192110"/>
                <a:gd name="connsiteY2107" fmla="*/ 1000689 h 3169664"/>
                <a:gd name="connsiteX2108" fmla="*/ 7324543 w 12192110"/>
                <a:gd name="connsiteY2108" fmla="*/ 975134 h 3169664"/>
                <a:gd name="connsiteX2109" fmla="*/ 7298651 w 12192110"/>
                <a:gd name="connsiteY2109" fmla="*/ 936746 h 3169664"/>
                <a:gd name="connsiteX2110" fmla="*/ 7289082 w 12192110"/>
                <a:gd name="connsiteY2110" fmla="*/ 889126 h 3169664"/>
                <a:gd name="connsiteX2111" fmla="*/ 7289082 w 12192110"/>
                <a:gd name="connsiteY2111" fmla="*/ 682549 h 3169664"/>
                <a:gd name="connsiteX2112" fmla="*/ 7298651 w 12192110"/>
                <a:gd name="connsiteY2112" fmla="*/ 634929 h 3169664"/>
                <a:gd name="connsiteX2113" fmla="*/ 7324543 w 12192110"/>
                <a:gd name="connsiteY2113" fmla="*/ 596541 h 3169664"/>
                <a:gd name="connsiteX2114" fmla="*/ 7363270 w 12192110"/>
                <a:gd name="connsiteY2114" fmla="*/ 570648 h 3169664"/>
                <a:gd name="connsiteX2115" fmla="*/ 7410664 w 12192110"/>
                <a:gd name="connsiteY2115" fmla="*/ 561079 h 3169664"/>
                <a:gd name="connsiteX2116" fmla="*/ 6467614 w 12192110"/>
                <a:gd name="connsiteY2116" fmla="*/ 561079 h 3169664"/>
                <a:gd name="connsiteX2117" fmla="*/ 6484275 w 12192110"/>
                <a:gd name="connsiteY2117" fmla="*/ 567158 h 3169664"/>
                <a:gd name="connsiteX2118" fmla="*/ 6491930 w 12192110"/>
                <a:gd name="connsiteY2118" fmla="*/ 585395 h 3169664"/>
                <a:gd name="connsiteX2119" fmla="*/ 6491930 w 12192110"/>
                <a:gd name="connsiteY2119" fmla="*/ 713845 h 3169664"/>
                <a:gd name="connsiteX2120" fmla="*/ 6515571 w 12192110"/>
                <a:gd name="connsiteY2120" fmla="*/ 699773 h 3169664"/>
                <a:gd name="connsiteX2121" fmla="*/ 6547543 w 12192110"/>
                <a:gd name="connsiteY2121" fmla="*/ 694707 h 3169664"/>
                <a:gd name="connsiteX2122" fmla="*/ 6552609 w 12192110"/>
                <a:gd name="connsiteY2122" fmla="*/ 694707 h 3169664"/>
                <a:gd name="connsiteX2123" fmla="*/ 6592573 w 12192110"/>
                <a:gd name="connsiteY2123" fmla="*/ 702700 h 3169664"/>
                <a:gd name="connsiteX2124" fmla="*/ 6625558 w 12192110"/>
                <a:gd name="connsiteY2124" fmla="*/ 724765 h 3169664"/>
                <a:gd name="connsiteX2125" fmla="*/ 6647623 w 12192110"/>
                <a:gd name="connsiteY2125" fmla="*/ 757750 h 3169664"/>
                <a:gd name="connsiteX2126" fmla="*/ 6655616 w 12192110"/>
                <a:gd name="connsiteY2126" fmla="*/ 797714 h 3169664"/>
                <a:gd name="connsiteX2127" fmla="*/ 6655616 w 12192110"/>
                <a:gd name="connsiteY2127" fmla="*/ 986504 h 3169664"/>
                <a:gd name="connsiteX2128" fmla="*/ 6647960 w 12192110"/>
                <a:gd name="connsiteY2128" fmla="*/ 1004404 h 3169664"/>
                <a:gd name="connsiteX2129" fmla="*/ 6631299 w 12192110"/>
                <a:gd name="connsiteY2129" fmla="*/ 1010145 h 3169664"/>
                <a:gd name="connsiteX2130" fmla="*/ 6614638 w 12192110"/>
                <a:gd name="connsiteY2130" fmla="*/ 1004404 h 3169664"/>
                <a:gd name="connsiteX2131" fmla="*/ 6606983 w 12192110"/>
                <a:gd name="connsiteY2131" fmla="*/ 986504 h 3169664"/>
                <a:gd name="connsiteX2132" fmla="*/ 6606983 w 12192110"/>
                <a:gd name="connsiteY2132" fmla="*/ 797827 h 3169664"/>
                <a:gd name="connsiteX2133" fmla="*/ 6602142 w 12192110"/>
                <a:gd name="connsiteY2133" fmla="*/ 773510 h 3169664"/>
                <a:gd name="connsiteX2134" fmla="*/ 6589083 w 12192110"/>
                <a:gd name="connsiteY2134" fmla="*/ 756511 h 3169664"/>
                <a:gd name="connsiteX2135" fmla="*/ 6570508 w 12192110"/>
                <a:gd name="connsiteY2135" fmla="*/ 746605 h 3169664"/>
                <a:gd name="connsiteX2136" fmla="*/ 6550019 w 12192110"/>
                <a:gd name="connsiteY2136" fmla="*/ 743452 h 3169664"/>
                <a:gd name="connsiteX2137" fmla="*/ 6528630 w 12192110"/>
                <a:gd name="connsiteY2137" fmla="*/ 746605 h 3169664"/>
                <a:gd name="connsiteX2138" fmla="*/ 6510054 w 12192110"/>
                <a:gd name="connsiteY2138" fmla="*/ 756511 h 3169664"/>
                <a:gd name="connsiteX2139" fmla="*/ 6496996 w 12192110"/>
                <a:gd name="connsiteY2139" fmla="*/ 772835 h 3169664"/>
                <a:gd name="connsiteX2140" fmla="*/ 6491930 w 12192110"/>
                <a:gd name="connsiteY2140" fmla="*/ 794562 h 3169664"/>
                <a:gd name="connsiteX2141" fmla="*/ 6491930 w 12192110"/>
                <a:gd name="connsiteY2141" fmla="*/ 986504 h 3169664"/>
                <a:gd name="connsiteX2142" fmla="*/ 6484275 w 12192110"/>
                <a:gd name="connsiteY2142" fmla="*/ 1004404 h 3169664"/>
                <a:gd name="connsiteX2143" fmla="*/ 6467614 w 12192110"/>
                <a:gd name="connsiteY2143" fmla="*/ 1010145 h 3169664"/>
                <a:gd name="connsiteX2144" fmla="*/ 6450952 w 12192110"/>
                <a:gd name="connsiteY2144" fmla="*/ 1004404 h 3169664"/>
                <a:gd name="connsiteX2145" fmla="*/ 6443297 w 12192110"/>
                <a:gd name="connsiteY2145" fmla="*/ 986504 h 3169664"/>
                <a:gd name="connsiteX2146" fmla="*/ 6443297 w 12192110"/>
                <a:gd name="connsiteY2146" fmla="*/ 585395 h 3169664"/>
                <a:gd name="connsiteX2147" fmla="*/ 6450952 w 12192110"/>
                <a:gd name="connsiteY2147" fmla="*/ 567158 h 3169664"/>
                <a:gd name="connsiteX2148" fmla="*/ 6467614 w 12192110"/>
                <a:gd name="connsiteY2148" fmla="*/ 561079 h 3169664"/>
                <a:gd name="connsiteX2149" fmla="*/ 5630384 w 12192110"/>
                <a:gd name="connsiteY2149" fmla="*/ 561079 h 3169664"/>
                <a:gd name="connsiteX2150" fmla="*/ 5647046 w 12192110"/>
                <a:gd name="connsiteY2150" fmla="*/ 567158 h 3169664"/>
                <a:gd name="connsiteX2151" fmla="*/ 5654701 w 12192110"/>
                <a:gd name="connsiteY2151" fmla="*/ 585395 h 3169664"/>
                <a:gd name="connsiteX2152" fmla="*/ 5654701 w 12192110"/>
                <a:gd name="connsiteY2152" fmla="*/ 696621 h 3169664"/>
                <a:gd name="connsiteX2153" fmla="*/ 5689262 w 12192110"/>
                <a:gd name="connsiteY2153" fmla="*/ 696621 h 3169664"/>
                <a:gd name="connsiteX2154" fmla="*/ 5707499 w 12192110"/>
                <a:gd name="connsiteY2154" fmla="*/ 704276 h 3169664"/>
                <a:gd name="connsiteX2155" fmla="*/ 5713578 w 12192110"/>
                <a:gd name="connsiteY2155" fmla="*/ 720937 h 3169664"/>
                <a:gd name="connsiteX2156" fmla="*/ 5707499 w 12192110"/>
                <a:gd name="connsiteY2156" fmla="*/ 737598 h 3169664"/>
                <a:gd name="connsiteX2157" fmla="*/ 5689262 w 12192110"/>
                <a:gd name="connsiteY2157" fmla="*/ 745254 h 3169664"/>
                <a:gd name="connsiteX2158" fmla="*/ 5654701 w 12192110"/>
                <a:gd name="connsiteY2158" fmla="*/ 745254 h 3169664"/>
                <a:gd name="connsiteX2159" fmla="*/ 5654701 w 12192110"/>
                <a:gd name="connsiteY2159" fmla="*/ 925263 h 3169664"/>
                <a:gd name="connsiteX2160" fmla="*/ 5665845 w 12192110"/>
                <a:gd name="connsiteY2160" fmla="*/ 951043 h 3169664"/>
                <a:gd name="connsiteX2161" fmla="*/ 5691738 w 12192110"/>
                <a:gd name="connsiteY2161" fmla="*/ 961512 h 3169664"/>
                <a:gd name="connsiteX2162" fmla="*/ 5708737 w 12192110"/>
                <a:gd name="connsiteY2162" fmla="*/ 969956 h 3169664"/>
                <a:gd name="connsiteX2163" fmla="*/ 5714366 w 12192110"/>
                <a:gd name="connsiteY2163" fmla="*/ 986279 h 3169664"/>
                <a:gd name="connsiteX2164" fmla="*/ 5708624 w 12192110"/>
                <a:gd name="connsiteY2164" fmla="*/ 1002828 h 3169664"/>
                <a:gd name="connsiteX2165" fmla="*/ 5690050 w 12192110"/>
                <a:gd name="connsiteY2165" fmla="*/ 1010258 h 3169664"/>
                <a:gd name="connsiteX2166" fmla="*/ 5657404 w 12192110"/>
                <a:gd name="connsiteY2166" fmla="*/ 1003841 h 3169664"/>
                <a:gd name="connsiteX2167" fmla="*/ 5630497 w 12192110"/>
                <a:gd name="connsiteY2167" fmla="*/ 985941 h 3169664"/>
                <a:gd name="connsiteX2168" fmla="*/ 5612598 w 12192110"/>
                <a:gd name="connsiteY2168" fmla="*/ 959036 h 3169664"/>
                <a:gd name="connsiteX2169" fmla="*/ 5606181 w 12192110"/>
                <a:gd name="connsiteY2169" fmla="*/ 926389 h 3169664"/>
                <a:gd name="connsiteX2170" fmla="*/ 5606181 w 12192110"/>
                <a:gd name="connsiteY2170" fmla="*/ 745366 h 3169664"/>
                <a:gd name="connsiteX2171" fmla="*/ 5583779 w 12192110"/>
                <a:gd name="connsiteY2171" fmla="*/ 745366 h 3169664"/>
                <a:gd name="connsiteX2172" fmla="*/ 5565540 w 12192110"/>
                <a:gd name="connsiteY2172" fmla="*/ 737711 h 3169664"/>
                <a:gd name="connsiteX2173" fmla="*/ 5559461 w 12192110"/>
                <a:gd name="connsiteY2173" fmla="*/ 721050 h 3169664"/>
                <a:gd name="connsiteX2174" fmla="*/ 5565540 w 12192110"/>
                <a:gd name="connsiteY2174" fmla="*/ 704388 h 3169664"/>
                <a:gd name="connsiteX2175" fmla="*/ 5583779 w 12192110"/>
                <a:gd name="connsiteY2175" fmla="*/ 696733 h 3169664"/>
                <a:gd name="connsiteX2176" fmla="*/ 5606068 w 12192110"/>
                <a:gd name="connsiteY2176" fmla="*/ 696733 h 3169664"/>
                <a:gd name="connsiteX2177" fmla="*/ 5606068 w 12192110"/>
                <a:gd name="connsiteY2177" fmla="*/ 585395 h 3169664"/>
                <a:gd name="connsiteX2178" fmla="*/ 5613723 w 12192110"/>
                <a:gd name="connsiteY2178" fmla="*/ 567158 h 3169664"/>
                <a:gd name="connsiteX2179" fmla="*/ 5630384 w 12192110"/>
                <a:gd name="connsiteY2179" fmla="*/ 561079 h 3169664"/>
                <a:gd name="connsiteX2180" fmla="*/ 8826534 w 12192110"/>
                <a:gd name="connsiteY2180" fmla="*/ 560967 h 3169664"/>
                <a:gd name="connsiteX2181" fmla="*/ 8843195 w 12192110"/>
                <a:gd name="connsiteY2181" fmla="*/ 567046 h 3169664"/>
                <a:gd name="connsiteX2182" fmla="*/ 8850850 w 12192110"/>
                <a:gd name="connsiteY2182" fmla="*/ 585283 h 3169664"/>
                <a:gd name="connsiteX2183" fmla="*/ 8850850 w 12192110"/>
                <a:gd name="connsiteY2183" fmla="*/ 925826 h 3169664"/>
                <a:gd name="connsiteX2184" fmla="*/ 8861095 w 12192110"/>
                <a:gd name="connsiteY2184" fmla="*/ 950706 h 3169664"/>
                <a:gd name="connsiteX2185" fmla="*/ 8886086 w 12192110"/>
                <a:gd name="connsiteY2185" fmla="*/ 961513 h 3169664"/>
                <a:gd name="connsiteX2186" fmla="*/ 8904661 w 12192110"/>
                <a:gd name="connsiteY2186" fmla="*/ 969281 h 3169664"/>
                <a:gd name="connsiteX2187" fmla="*/ 8910403 w 12192110"/>
                <a:gd name="connsiteY2187" fmla="*/ 986167 h 3169664"/>
                <a:gd name="connsiteX2188" fmla="*/ 8904661 w 12192110"/>
                <a:gd name="connsiteY2188" fmla="*/ 1002716 h 3169664"/>
                <a:gd name="connsiteX2189" fmla="*/ 8886086 w 12192110"/>
                <a:gd name="connsiteY2189" fmla="*/ 1010146 h 3169664"/>
                <a:gd name="connsiteX2190" fmla="*/ 8853439 w 12192110"/>
                <a:gd name="connsiteY2190" fmla="*/ 1003729 h 3169664"/>
                <a:gd name="connsiteX2191" fmla="*/ 8826534 w 12192110"/>
                <a:gd name="connsiteY2191" fmla="*/ 985829 h 3169664"/>
                <a:gd name="connsiteX2192" fmla="*/ 8808634 w 12192110"/>
                <a:gd name="connsiteY2192" fmla="*/ 958924 h 3169664"/>
                <a:gd name="connsiteX2193" fmla="*/ 8802217 w 12192110"/>
                <a:gd name="connsiteY2193" fmla="*/ 926277 h 3169664"/>
                <a:gd name="connsiteX2194" fmla="*/ 8802217 w 12192110"/>
                <a:gd name="connsiteY2194" fmla="*/ 585283 h 3169664"/>
                <a:gd name="connsiteX2195" fmla="*/ 8809873 w 12192110"/>
                <a:gd name="connsiteY2195" fmla="*/ 567046 h 3169664"/>
                <a:gd name="connsiteX2196" fmla="*/ 8826534 w 12192110"/>
                <a:gd name="connsiteY2196" fmla="*/ 560967 h 3169664"/>
                <a:gd name="connsiteX2197" fmla="*/ 8625698 w 12192110"/>
                <a:gd name="connsiteY2197" fmla="*/ 560967 h 3169664"/>
                <a:gd name="connsiteX2198" fmla="*/ 8642359 w 12192110"/>
                <a:gd name="connsiteY2198" fmla="*/ 567046 h 3169664"/>
                <a:gd name="connsiteX2199" fmla="*/ 8650014 w 12192110"/>
                <a:gd name="connsiteY2199" fmla="*/ 585283 h 3169664"/>
                <a:gd name="connsiteX2200" fmla="*/ 8650014 w 12192110"/>
                <a:gd name="connsiteY2200" fmla="*/ 925826 h 3169664"/>
                <a:gd name="connsiteX2201" fmla="*/ 8660258 w 12192110"/>
                <a:gd name="connsiteY2201" fmla="*/ 950706 h 3169664"/>
                <a:gd name="connsiteX2202" fmla="*/ 8685250 w 12192110"/>
                <a:gd name="connsiteY2202" fmla="*/ 961513 h 3169664"/>
                <a:gd name="connsiteX2203" fmla="*/ 8703825 w 12192110"/>
                <a:gd name="connsiteY2203" fmla="*/ 969281 h 3169664"/>
                <a:gd name="connsiteX2204" fmla="*/ 8709567 w 12192110"/>
                <a:gd name="connsiteY2204" fmla="*/ 986167 h 3169664"/>
                <a:gd name="connsiteX2205" fmla="*/ 8703825 w 12192110"/>
                <a:gd name="connsiteY2205" fmla="*/ 1002716 h 3169664"/>
                <a:gd name="connsiteX2206" fmla="*/ 8685250 w 12192110"/>
                <a:gd name="connsiteY2206" fmla="*/ 1010146 h 3169664"/>
                <a:gd name="connsiteX2207" fmla="*/ 8652603 w 12192110"/>
                <a:gd name="connsiteY2207" fmla="*/ 1003729 h 3169664"/>
                <a:gd name="connsiteX2208" fmla="*/ 8625698 w 12192110"/>
                <a:gd name="connsiteY2208" fmla="*/ 985829 h 3169664"/>
                <a:gd name="connsiteX2209" fmla="*/ 8607798 w 12192110"/>
                <a:gd name="connsiteY2209" fmla="*/ 958924 h 3169664"/>
                <a:gd name="connsiteX2210" fmla="*/ 8601381 w 12192110"/>
                <a:gd name="connsiteY2210" fmla="*/ 926277 h 3169664"/>
                <a:gd name="connsiteX2211" fmla="*/ 8601381 w 12192110"/>
                <a:gd name="connsiteY2211" fmla="*/ 585283 h 3169664"/>
                <a:gd name="connsiteX2212" fmla="*/ 8609036 w 12192110"/>
                <a:gd name="connsiteY2212" fmla="*/ 567046 h 3169664"/>
                <a:gd name="connsiteX2213" fmla="*/ 8625698 w 12192110"/>
                <a:gd name="connsiteY2213" fmla="*/ 560967 h 3169664"/>
                <a:gd name="connsiteX2214" fmla="*/ 623896 w 12192110"/>
                <a:gd name="connsiteY2214" fmla="*/ 553424 h 3169664"/>
                <a:gd name="connsiteX2215" fmla="*/ 658570 w 12192110"/>
                <a:gd name="connsiteY2215" fmla="*/ 553424 h 3169664"/>
                <a:gd name="connsiteX2216" fmla="*/ 751895 w 12192110"/>
                <a:gd name="connsiteY2216" fmla="*/ 560179 h 3169664"/>
                <a:gd name="connsiteX2217" fmla="*/ 760339 w 12192110"/>
                <a:gd name="connsiteY2217" fmla="*/ 561642 h 3169664"/>
                <a:gd name="connsiteX2218" fmla="*/ 769119 w 12192110"/>
                <a:gd name="connsiteY2218" fmla="*/ 563218 h 3169664"/>
                <a:gd name="connsiteX2219" fmla="*/ 777900 w 12192110"/>
                <a:gd name="connsiteY2219" fmla="*/ 565019 h 3169664"/>
                <a:gd name="connsiteX2220" fmla="*/ 786794 w 12192110"/>
                <a:gd name="connsiteY2220" fmla="*/ 567158 h 3169664"/>
                <a:gd name="connsiteX2221" fmla="*/ 795800 w 12192110"/>
                <a:gd name="connsiteY2221" fmla="*/ 569522 h 3169664"/>
                <a:gd name="connsiteX2222" fmla="*/ 804806 w 12192110"/>
                <a:gd name="connsiteY2222" fmla="*/ 572112 h 3169664"/>
                <a:gd name="connsiteX2223" fmla="*/ 813925 w 12192110"/>
                <a:gd name="connsiteY2223" fmla="*/ 575039 h 3169664"/>
                <a:gd name="connsiteX2224" fmla="*/ 823043 w 12192110"/>
                <a:gd name="connsiteY2224" fmla="*/ 578191 h 3169664"/>
                <a:gd name="connsiteX2225" fmla="*/ 832050 w 12192110"/>
                <a:gd name="connsiteY2225" fmla="*/ 581568 h 3169664"/>
                <a:gd name="connsiteX2226" fmla="*/ 840943 w 12192110"/>
                <a:gd name="connsiteY2226" fmla="*/ 585170 h 3169664"/>
                <a:gd name="connsiteX2227" fmla="*/ 849611 w 12192110"/>
                <a:gd name="connsiteY2227" fmla="*/ 588998 h 3169664"/>
                <a:gd name="connsiteX2228" fmla="*/ 858055 w 12192110"/>
                <a:gd name="connsiteY2228" fmla="*/ 592938 h 3169664"/>
                <a:gd name="connsiteX2229" fmla="*/ 866273 w 12192110"/>
                <a:gd name="connsiteY2229" fmla="*/ 597104 h 3169664"/>
                <a:gd name="connsiteX2230" fmla="*/ 874266 w 12192110"/>
                <a:gd name="connsiteY2230" fmla="*/ 601381 h 3169664"/>
                <a:gd name="connsiteX2231" fmla="*/ 881921 w 12192110"/>
                <a:gd name="connsiteY2231" fmla="*/ 605772 h 3169664"/>
                <a:gd name="connsiteX2232" fmla="*/ 884285 w 12192110"/>
                <a:gd name="connsiteY2232" fmla="*/ 607123 h 3169664"/>
                <a:gd name="connsiteX2233" fmla="*/ 887662 w 12192110"/>
                <a:gd name="connsiteY2233" fmla="*/ 609262 h 3169664"/>
                <a:gd name="connsiteX2234" fmla="*/ 890927 w 12192110"/>
                <a:gd name="connsiteY2234" fmla="*/ 611401 h 3169664"/>
                <a:gd name="connsiteX2235" fmla="*/ 894192 w 12192110"/>
                <a:gd name="connsiteY2235" fmla="*/ 613540 h 3169664"/>
                <a:gd name="connsiteX2236" fmla="*/ 897344 w 12192110"/>
                <a:gd name="connsiteY2236" fmla="*/ 615679 h 3169664"/>
                <a:gd name="connsiteX2237" fmla="*/ 900496 w 12192110"/>
                <a:gd name="connsiteY2237" fmla="*/ 617818 h 3169664"/>
                <a:gd name="connsiteX2238" fmla="*/ 903535 w 12192110"/>
                <a:gd name="connsiteY2238" fmla="*/ 620069 h 3169664"/>
                <a:gd name="connsiteX2239" fmla="*/ 906576 w 12192110"/>
                <a:gd name="connsiteY2239" fmla="*/ 622321 h 3169664"/>
                <a:gd name="connsiteX2240" fmla="*/ 909502 w 12192110"/>
                <a:gd name="connsiteY2240" fmla="*/ 624572 h 3169664"/>
                <a:gd name="connsiteX2241" fmla="*/ 912429 w 12192110"/>
                <a:gd name="connsiteY2241" fmla="*/ 626824 h 3169664"/>
                <a:gd name="connsiteX2242" fmla="*/ 915243 w 12192110"/>
                <a:gd name="connsiteY2242" fmla="*/ 629075 h 3169664"/>
                <a:gd name="connsiteX2243" fmla="*/ 918058 w 12192110"/>
                <a:gd name="connsiteY2243" fmla="*/ 631327 h 3169664"/>
                <a:gd name="connsiteX2244" fmla="*/ 920760 w 12192110"/>
                <a:gd name="connsiteY2244" fmla="*/ 633578 h 3169664"/>
                <a:gd name="connsiteX2245" fmla="*/ 923461 w 12192110"/>
                <a:gd name="connsiteY2245" fmla="*/ 635830 h 3169664"/>
                <a:gd name="connsiteX2246" fmla="*/ 926051 w 12192110"/>
                <a:gd name="connsiteY2246" fmla="*/ 638081 h 3169664"/>
                <a:gd name="connsiteX2247" fmla="*/ 928640 w 12192110"/>
                <a:gd name="connsiteY2247" fmla="*/ 640333 h 3169664"/>
                <a:gd name="connsiteX2248" fmla="*/ 931117 w 12192110"/>
                <a:gd name="connsiteY2248" fmla="*/ 642697 h 3169664"/>
                <a:gd name="connsiteX2249" fmla="*/ 933594 w 12192110"/>
                <a:gd name="connsiteY2249" fmla="*/ 645061 h 3169664"/>
                <a:gd name="connsiteX2250" fmla="*/ 938659 w 12192110"/>
                <a:gd name="connsiteY2250" fmla="*/ 649114 h 3169664"/>
                <a:gd name="connsiteX2251" fmla="*/ 943050 w 12192110"/>
                <a:gd name="connsiteY2251" fmla="*/ 651590 h 3169664"/>
                <a:gd name="connsiteX2252" fmla="*/ 949241 w 12192110"/>
                <a:gd name="connsiteY2252" fmla="*/ 653504 h 3169664"/>
                <a:gd name="connsiteX2253" fmla="*/ 955771 w 12192110"/>
                <a:gd name="connsiteY2253" fmla="*/ 654180 h 3169664"/>
                <a:gd name="connsiteX2254" fmla="*/ 962300 w 12192110"/>
                <a:gd name="connsiteY2254" fmla="*/ 653504 h 3169664"/>
                <a:gd name="connsiteX2255" fmla="*/ 968379 w 12192110"/>
                <a:gd name="connsiteY2255" fmla="*/ 651590 h 3169664"/>
                <a:gd name="connsiteX2256" fmla="*/ 973896 w 12192110"/>
                <a:gd name="connsiteY2256" fmla="*/ 648551 h 3169664"/>
                <a:gd name="connsiteX2257" fmla="*/ 978736 w 12192110"/>
                <a:gd name="connsiteY2257" fmla="*/ 644611 h 3169664"/>
                <a:gd name="connsiteX2258" fmla="*/ 982677 w 12192110"/>
                <a:gd name="connsiteY2258" fmla="*/ 639770 h 3169664"/>
                <a:gd name="connsiteX2259" fmla="*/ 985716 w 12192110"/>
                <a:gd name="connsiteY2259" fmla="*/ 634254 h 3169664"/>
                <a:gd name="connsiteX2260" fmla="*/ 987630 w 12192110"/>
                <a:gd name="connsiteY2260" fmla="*/ 628175 h 3169664"/>
                <a:gd name="connsiteX2261" fmla="*/ 988418 w 12192110"/>
                <a:gd name="connsiteY2261" fmla="*/ 621645 h 3169664"/>
                <a:gd name="connsiteX2262" fmla="*/ 1012284 w 12192110"/>
                <a:gd name="connsiteY2262" fmla="*/ 563106 h 3169664"/>
                <a:gd name="connsiteX2263" fmla="*/ 1059228 w 12192110"/>
                <a:gd name="connsiteY2263" fmla="*/ 560967 h 3169664"/>
                <a:gd name="connsiteX2264" fmla="*/ 1204452 w 12192110"/>
                <a:gd name="connsiteY2264" fmla="*/ 560967 h 3169664"/>
                <a:gd name="connsiteX2265" fmla="*/ 1282017 w 12192110"/>
                <a:gd name="connsiteY2265" fmla="*/ 560967 h 3169664"/>
                <a:gd name="connsiteX2266" fmla="*/ 1348437 w 12192110"/>
                <a:gd name="connsiteY2266" fmla="*/ 583257 h 3169664"/>
                <a:gd name="connsiteX2267" fmla="*/ 1350688 w 12192110"/>
                <a:gd name="connsiteY2267" fmla="*/ 669152 h 3169664"/>
                <a:gd name="connsiteX2268" fmla="*/ 1350688 w 12192110"/>
                <a:gd name="connsiteY2268" fmla="*/ 977386 h 3169664"/>
                <a:gd name="connsiteX2269" fmla="*/ 1350688 w 12192110"/>
                <a:gd name="connsiteY2269" fmla="*/ 1698211 h 3169664"/>
                <a:gd name="connsiteX2270" fmla="*/ 1350575 w 12192110"/>
                <a:gd name="connsiteY2270" fmla="*/ 2076917 h 3169664"/>
                <a:gd name="connsiteX2271" fmla="*/ 1341457 w 12192110"/>
                <a:gd name="connsiteY2271" fmla="*/ 2452922 h 3169664"/>
                <a:gd name="connsiteX2272" fmla="*/ 761464 w 12192110"/>
                <a:gd name="connsiteY2272" fmla="*/ 3159675 h 3169664"/>
                <a:gd name="connsiteX2273" fmla="*/ 146010 w 12192110"/>
                <a:gd name="connsiteY2273" fmla="*/ 2977977 h 3169664"/>
                <a:gd name="connsiteX2274" fmla="*/ 83306 w 12192110"/>
                <a:gd name="connsiteY2274" fmla="*/ 2901875 h 3169664"/>
                <a:gd name="connsiteX2275" fmla="*/ 96027 w 12192110"/>
                <a:gd name="connsiteY2275" fmla="*/ 2873956 h 3169664"/>
                <a:gd name="connsiteX2276" fmla="*/ 248792 w 12192110"/>
                <a:gd name="connsiteY2276" fmla="*/ 2710271 h 3169664"/>
                <a:gd name="connsiteX2277" fmla="*/ 288757 w 12192110"/>
                <a:gd name="connsiteY2277" fmla="*/ 2683027 h 3169664"/>
                <a:gd name="connsiteX2278" fmla="*/ 375215 w 12192110"/>
                <a:gd name="connsiteY2278" fmla="*/ 2727945 h 3169664"/>
                <a:gd name="connsiteX2279" fmla="*/ 597891 w 12192110"/>
                <a:gd name="connsiteY2279" fmla="*/ 2817781 h 3169664"/>
                <a:gd name="connsiteX2280" fmla="*/ 750094 w 12192110"/>
                <a:gd name="connsiteY2280" fmla="*/ 2802921 h 3169664"/>
                <a:gd name="connsiteX2281" fmla="*/ 998662 w 12192110"/>
                <a:gd name="connsiteY2281" fmla="*/ 2323234 h 3169664"/>
                <a:gd name="connsiteX2282" fmla="*/ 998662 w 12192110"/>
                <a:gd name="connsiteY2282" fmla="*/ 2320082 h 3169664"/>
                <a:gd name="connsiteX2283" fmla="*/ 998550 w 12192110"/>
                <a:gd name="connsiteY2283" fmla="*/ 2316817 h 3169664"/>
                <a:gd name="connsiteX2284" fmla="*/ 998099 w 12192110"/>
                <a:gd name="connsiteY2284" fmla="*/ 2313665 h 3169664"/>
                <a:gd name="connsiteX2285" fmla="*/ 997311 w 12192110"/>
                <a:gd name="connsiteY2285" fmla="*/ 2310625 h 3169664"/>
                <a:gd name="connsiteX2286" fmla="*/ 996186 w 12192110"/>
                <a:gd name="connsiteY2286" fmla="*/ 2307698 h 3169664"/>
                <a:gd name="connsiteX2287" fmla="*/ 994835 w 12192110"/>
                <a:gd name="connsiteY2287" fmla="*/ 2304884 h 3169664"/>
                <a:gd name="connsiteX2288" fmla="*/ 993259 w 12192110"/>
                <a:gd name="connsiteY2288" fmla="*/ 2302182 h 3169664"/>
                <a:gd name="connsiteX2289" fmla="*/ 991457 w 12192110"/>
                <a:gd name="connsiteY2289" fmla="*/ 2299706 h 3169664"/>
                <a:gd name="connsiteX2290" fmla="*/ 989431 w 12192110"/>
                <a:gd name="connsiteY2290" fmla="*/ 2297454 h 3169664"/>
                <a:gd name="connsiteX2291" fmla="*/ 987180 w 12192110"/>
                <a:gd name="connsiteY2291" fmla="*/ 2295428 h 3169664"/>
                <a:gd name="connsiteX2292" fmla="*/ 984703 w 12192110"/>
                <a:gd name="connsiteY2292" fmla="*/ 2293626 h 3169664"/>
                <a:gd name="connsiteX2293" fmla="*/ 982001 w 12192110"/>
                <a:gd name="connsiteY2293" fmla="*/ 2292050 h 3169664"/>
                <a:gd name="connsiteX2294" fmla="*/ 979187 w 12192110"/>
                <a:gd name="connsiteY2294" fmla="*/ 2290699 h 3169664"/>
                <a:gd name="connsiteX2295" fmla="*/ 976260 w 12192110"/>
                <a:gd name="connsiteY2295" fmla="*/ 2289574 h 3169664"/>
                <a:gd name="connsiteX2296" fmla="*/ 973220 w 12192110"/>
                <a:gd name="connsiteY2296" fmla="*/ 2288786 h 3169664"/>
                <a:gd name="connsiteX2297" fmla="*/ 970068 w 12192110"/>
                <a:gd name="connsiteY2297" fmla="*/ 2288335 h 3169664"/>
                <a:gd name="connsiteX2298" fmla="*/ 966803 w 12192110"/>
                <a:gd name="connsiteY2298" fmla="*/ 2288223 h 3169664"/>
                <a:gd name="connsiteX2299" fmla="*/ 963539 w 12192110"/>
                <a:gd name="connsiteY2299" fmla="*/ 2288335 h 3169664"/>
                <a:gd name="connsiteX2300" fmla="*/ 960386 w 12192110"/>
                <a:gd name="connsiteY2300" fmla="*/ 2288786 h 3169664"/>
                <a:gd name="connsiteX2301" fmla="*/ 957347 w 12192110"/>
                <a:gd name="connsiteY2301" fmla="*/ 2289574 h 3169664"/>
                <a:gd name="connsiteX2302" fmla="*/ 954420 w 12192110"/>
                <a:gd name="connsiteY2302" fmla="*/ 2290699 h 3169664"/>
                <a:gd name="connsiteX2303" fmla="*/ 949016 w 12192110"/>
                <a:gd name="connsiteY2303" fmla="*/ 2293064 h 3169664"/>
                <a:gd name="connsiteX2304" fmla="*/ 916594 w 12192110"/>
                <a:gd name="connsiteY2304" fmla="*/ 2317830 h 3169664"/>
                <a:gd name="connsiteX2305" fmla="*/ 913555 w 12192110"/>
                <a:gd name="connsiteY2305" fmla="*/ 2320194 h 3169664"/>
                <a:gd name="connsiteX2306" fmla="*/ 906913 w 12192110"/>
                <a:gd name="connsiteY2306" fmla="*/ 2325373 h 3169664"/>
                <a:gd name="connsiteX2307" fmla="*/ 900046 w 12192110"/>
                <a:gd name="connsiteY2307" fmla="*/ 2330439 h 3169664"/>
                <a:gd name="connsiteX2308" fmla="*/ 892841 w 12192110"/>
                <a:gd name="connsiteY2308" fmla="*/ 2335392 h 3169664"/>
                <a:gd name="connsiteX2309" fmla="*/ 885411 w 12192110"/>
                <a:gd name="connsiteY2309" fmla="*/ 2340233 h 3169664"/>
                <a:gd name="connsiteX2310" fmla="*/ 877643 w 12192110"/>
                <a:gd name="connsiteY2310" fmla="*/ 2344961 h 3169664"/>
                <a:gd name="connsiteX2311" fmla="*/ 869650 w 12192110"/>
                <a:gd name="connsiteY2311" fmla="*/ 2349464 h 3169664"/>
                <a:gd name="connsiteX2312" fmla="*/ 861432 w 12192110"/>
                <a:gd name="connsiteY2312" fmla="*/ 2353855 h 3169664"/>
                <a:gd name="connsiteX2313" fmla="*/ 852989 w 12192110"/>
                <a:gd name="connsiteY2313" fmla="*/ 2358132 h 3169664"/>
                <a:gd name="connsiteX2314" fmla="*/ 844320 w 12192110"/>
                <a:gd name="connsiteY2314" fmla="*/ 2362185 h 3169664"/>
                <a:gd name="connsiteX2315" fmla="*/ 835427 w 12192110"/>
                <a:gd name="connsiteY2315" fmla="*/ 2366125 h 3169664"/>
                <a:gd name="connsiteX2316" fmla="*/ 826421 w 12192110"/>
                <a:gd name="connsiteY2316" fmla="*/ 2369841 h 3169664"/>
                <a:gd name="connsiteX2317" fmla="*/ 817527 w 12192110"/>
                <a:gd name="connsiteY2317" fmla="*/ 2373218 h 3169664"/>
                <a:gd name="connsiteX2318" fmla="*/ 808634 w 12192110"/>
                <a:gd name="connsiteY2318" fmla="*/ 2376370 h 3169664"/>
                <a:gd name="connsiteX2319" fmla="*/ 799740 w 12192110"/>
                <a:gd name="connsiteY2319" fmla="*/ 2379184 h 3169664"/>
                <a:gd name="connsiteX2320" fmla="*/ 790959 w 12192110"/>
                <a:gd name="connsiteY2320" fmla="*/ 2381773 h 3169664"/>
                <a:gd name="connsiteX2321" fmla="*/ 782291 w 12192110"/>
                <a:gd name="connsiteY2321" fmla="*/ 2384025 h 3169664"/>
                <a:gd name="connsiteX2322" fmla="*/ 773623 w 12192110"/>
                <a:gd name="connsiteY2322" fmla="*/ 2386051 h 3169664"/>
                <a:gd name="connsiteX2323" fmla="*/ 765067 w 12192110"/>
                <a:gd name="connsiteY2323" fmla="*/ 2387853 h 3169664"/>
                <a:gd name="connsiteX2324" fmla="*/ 756623 w 12192110"/>
                <a:gd name="connsiteY2324" fmla="*/ 2389429 h 3169664"/>
                <a:gd name="connsiteX2325" fmla="*/ 650915 w 12192110"/>
                <a:gd name="connsiteY2325" fmla="*/ 2398435 h 3169664"/>
                <a:gd name="connsiteX2326" fmla="*/ 623896 w 12192110"/>
                <a:gd name="connsiteY2326" fmla="*/ 2398435 h 3169664"/>
                <a:gd name="connsiteX2327" fmla="*/ 183273 w 12192110"/>
                <a:gd name="connsiteY2327" fmla="*/ 2224955 h 3169664"/>
                <a:gd name="connsiteX2328" fmla="*/ 0 w 12192110"/>
                <a:gd name="connsiteY2328" fmla="*/ 1805946 h 3169664"/>
                <a:gd name="connsiteX2329" fmla="*/ 0 w 12192110"/>
                <a:gd name="connsiteY2329" fmla="*/ 1145800 h 3169664"/>
                <a:gd name="connsiteX2330" fmla="*/ 183273 w 12192110"/>
                <a:gd name="connsiteY2330" fmla="*/ 726904 h 3169664"/>
                <a:gd name="connsiteX2331" fmla="*/ 623896 w 12192110"/>
                <a:gd name="connsiteY2331" fmla="*/ 553424 h 3169664"/>
                <a:gd name="connsiteX2332" fmla="*/ 2073540 w 12192110"/>
                <a:gd name="connsiteY2332" fmla="*/ 0 h 3169664"/>
                <a:gd name="connsiteX2333" fmla="*/ 2093579 w 12192110"/>
                <a:gd name="connsiteY2333" fmla="*/ 113 h 3169664"/>
                <a:gd name="connsiteX2334" fmla="*/ 2130278 w 12192110"/>
                <a:gd name="connsiteY2334" fmla="*/ 12721 h 3169664"/>
                <a:gd name="connsiteX2335" fmla="*/ 2142549 w 12192110"/>
                <a:gd name="connsiteY2335" fmla="*/ 50096 h 3169664"/>
                <a:gd name="connsiteX2336" fmla="*/ 2142549 w 12192110"/>
                <a:gd name="connsiteY2336" fmla="*/ 330298 h 3169664"/>
                <a:gd name="connsiteX2337" fmla="*/ 2142549 w 12192110"/>
                <a:gd name="connsiteY2337" fmla="*/ 337616 h 3169664"/>
                <a:gd name="connsiteX2338" fmla="*/ 2130729 w 12192110"/>
                <a:gd name="connsiteY2338" fmla="*/ 367674 h 3169664"/>
                <a:gd name="connsiteX2339" fmla="*/ 2094029 w 12192110"/>
                <a:gd name="connsiteY2339" fmla="*/ 380282 h 3169664"/>
                <a:gd name="connsiteX2340" fmla="*/ 1841858 w 12192110"/>
                <a:gd name="connsiteY2340" fmla="*/ 380282 h 3169664"/>
                <a:gd name="connsiteX2341" fmla="*/ 1805158 w 12192110"/>
                <a:gd name="connsiteY2341" fmla="*/ 367674 h 3169664"/>
                <a:gd name="connsiteX2342" fmla="*/ 1793225 w 12192110"/>
                <a:gd name="connsiteY2342" fmla="*/ 337166 h 3169664"/>
                <a:gd name="connsiteX2343" fmla="*/ 1792775 w 12192110"/>
                <a:gd name="connsiteY2343" fmla="*/ 330298 h 3169664"/>
                <a:gd name="connsiteX2344" fmla="*/ 1792775 w 12192110"/>
                <a:gd name="connsiteY2344" fmla="*/ 305419 h 3169664"/>
                <a:gd name="connsiteX2345" fmla="*/ 1808536 w 12192110"/>
                <a:gd name="connsiteY2345" fmla="*/ 267031 h 3169664"/>
                <a:gd name="connsiteX2346" fmla="*/ 1818669 w 12192110"/>
                <a:gd name="connsiteY2346" fmla="*/ 255098 h 3169664"/>
                <a:gd name="connsiteX2347" fmla="*/ 2030311 w 12192110"/>
                <a:gd name="connsiteY2347" fmla="*/ 18800 h 3169664"/>
                <a:gd name="connsiteX2348" fmla="*/ 2073540 w 12192110"/>
                <a:gd name="connsiteY2348" fmla="*/ 0 h 316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Lst>
              <a:rect l="l" t="t" r="r" b="b"/>
              <a:pathLst>
                <a:path w="12192110" h="3169664">
                  <a:moveTo>
                    <a:pt x="7628612" y="2255013"/>
                  </a:moveTo>
                  <a:cubicBezTo>
                    <a:pt x="7616678" y="2257940"/>
                    <a:pt x="7603957" y="2260417"/>
                    <a:pt x="7590561" y="2262330"/>
                  </a:cubicBezTo>
                  <a:cubicBezTo>
                    <a:pt x="7577165" y="2264244"/>
                    <a:pt x="7564668" y="2266946"/>
                    <a:pt x="7553185" y="2270323"/>
                  </a:cubicBezTo>
                  <a:cubicBezTo>
                    <a:pt x="7541703" y="2273701"/>
                    <a:pt x="7532134" y="2278429"/>
                    <a:pt x="7524704" y="2284395"/>
                  </a:cubicBezTo>
                  <a:cubicBezTo>
                    <a:pt x="7517274" y="2290362"/>
                    <a:pt x="7513559" y="2298918"/>
                    <a:pt x="7513559" y="2309950"/>
                  </a:cubicBezTo>
                  <a:lnTo>
                    <a:pt x="7513559" y="2315016"/>
                  </a:lnTo>
                  <a:cubicBezTo>
                    <a:pt x="7513559" y="2328638"/>
                    <a:pt x="7518625" y="2339558"/>
                    <a:pt x="7528644" y="2347663"/>
                  </a:cubicBezTo>
                  <a:cubicBezTo>
                    <a:pt x="7538551" y="2355769"/>
                    <a:pt x="7551722" y="2359821"/>
                    <a:pt x="7567933" y="2359821"/>
                  </a:cubicBezTo>
                  <a:lnTo>
                    <a:pt x="7573675" y="2359821"/>
                  </a:lnTo>
                  <a:cubicBezTo>
                    <a:pt x="7588647" y="2359821"/>
                    <a:pt x="7601481" y="2354643"/>
                    <a:pt x="7612401" y="2344173"/>
                  </a:cubicBezTo>
                  <a:cubicBezTo>
                    <a:pt x="7623321" y="2333704"/>
                    <a:pt x="7628724" y="2320758"/>
                    <a:pt x="7628724" y="2305447"/>
                  </a:cubicBezTo>
                  <a:lnTo>
                    <a:pt x="7628612" y="2305447"/>
                  </a:lnTo>
                  <a:close/>
                  <a:moveTo>
                    <a:pt x="5676881" y="2255013"/>
                  </a:moveTo>
                  <a:cubicBezTo>
                    <a:pt x="5664947" y="2257940"/>
                    <a:pt x="5652225" y="2260417"/>
                    <a:pt x="5638829" y="2262330"/>
                  </a:cubicBezTo>
                  <a:cubicBezTo>
                    <a:pt x="5625434" y="2264244"/>
                    <a:pt x="5612937" y="2266946"/>
                    <a:pt x="5601454" y="2270323"/>
                  </a:cubicBezTo>
                  <a:cubicBezTo>
                    <a:pt x="5589972" y="2273701"/>
                    <a:pt x="5580402" y="2278429"/>
                    <a:pt x="5572973" y="2284395"/>
                  </a:cubicBezTo>
                  <a:cubicBezTo>
                    <a:pt x="5565542" y="2290362"/>
                    <a:pt x="5561827" y="2298918"/>
                    <a:pt x="5561827" y="2309950"/>
                  </a:cubicBezTo>
                  <a:lnTo>
                    <a:pt x="5561827" y="2315016"/>
                  </a:lnTo>
                  <a:cubicBezTo>
                    <a:pt x="5561827" y="2328638"/>
                    <a:pt x="5566893" y="2339558"/>
                    <a:pt x="5576912" y="2347663"/>
                  </a:cubicBezTo>
                  <a:cubicBezTo>
                    <a:pt x="5586819" y="2355769"/>
                    <a:pt x="5599990" y="2359821"/>
                    <a:pt x="5616201" y="2359821"/>
                  </a:cubicBezTo>
                  <a:lnTo>
                    <a:pt x="5621944" y="2359821"/>
                  </a:lnTo>
                  <a:cubicBezTo>
                    <a:pt x="5636916" y="2359821"/>
                    <a:pt x="5649750" y="2354643"/>
                    <a:pt x="5660670" y="2344173"/>
                  </a:cubicBezTo>
                  <a:cubicBezTo>
                    <a:pt x="5671589" y="2333704"/>
                    <a:pt x="5676992" y="2320758"/>
                    <a:pt x="5676992" y="2305447"/>
                  </a:cubicBezTo>
                  <a:lnTo>
                    <a:pt x="5676881" y="2305447"/>
                  </a:lnTo>
                  <a:close/>
                  <a:moveTo>
                    <a:pt x="8495110" y="2141761"/>
                  </a:moveTo>
                  <a:cubicBezTo>
                    <a:pt x="8480137" y="2141761"/>
                    <a:pt x="8467303" y="2147052"/>
                    <a:pt x="8456384" y="2157522"/>
                  </a:cubicBezTo>
                  <a:cubicBezTo>
                    <a:pt x="8445463" y="2167991"/>
                    <a:pt x="8440060" y="2181050"/>
                    <a:pt x="8440060" y="2196473"/>
                  </a:cubicBezTo>
                  <a:lnTo>
                    <a:pt x="8440060" y="2228670"/>
                  </a:lnTo>
                  <a:lnTo>
                    <a:pt x="8555225" y="2228670"/>
                  </a:lnTo>
                  <a:lnTo>
                    <a:pt x="8555225" y="2197148"/>
                  </a:lnTo>
                  <a:cubicBezTo>
                    <a:pt x="8555225" y="2181275"/>
                    <a:pt x="8549709" y="2167991"/>
                    <a:pt x="8538902" y="2157522"/>
                  </a:cubicBezTo>
                  <a:cubicBezTo>
                    <a:pt x="8528094" y="2147052"/>
                    <a:pt x="8515598" y="2141761"/>
                    <a:pt x="8501526" y="2141761"/>
                  </a:cubicBezTo>
                  <a:close/>
                  <a:moveTo>
                    <a:pt x="6938520" y="2141761"/>
                  </a:moveTo>
                  <a:cubicBezTo>
                    <a:pt x="6923547" y="2141761"/>
                    <a:pt x="6910714" y="2147052"/>
                    <a:pt x="6899794" y="2157522"/>
                  </a:cubicBezTo>
                  <a:cubicBezTo>
                    <a:pt x="6888873" y="2167991"/>
                    <a:pt x="6883470" y="2181050"/>
                    <a:pt x="6883470" y="2196473"/>
                  </a:cubicBezTo>
                  <a:lnTo>
                    <a:pt x="6883470" y="2228670"/>
                  </a:lnTo>
                  <a:lnTo>
                    <a:pt x="6998635" y="2228670"/>
                  </a:lnTo>
                  <a:lnTo>
                    <a:pt x="6998635" y="2197148"/>
                  </a:lnTo>
                  <a:cubicBezTo>
                    <a:pt x="6998635" y="2181275"/>
                    <a:pt x="6993232" y="2167991"/>
                    <a:pt x="6982312" y="2157522"/>
                  </a:cubicBezTo>
                  <a:cubicBezTo>
                    <a:pt x="6971505" y="2147052"/>
                    <a:pt x="6959009" y="2141761"/>
                    <a:pt x="6944937" y="2141761"/>
                  </a:cubicBezTo>
                  <a:close/>
                  <a:moveTo>
                    <a:pt x="11713887" y="2141648"/>
                  </a:moveTo>
                  <a:cubicBezTo>
                    <a:pt x="11699365" y="2141648"/>
                    <a:pt x="11686757" y="2146151"/>
                    <a:pt x="11675837" y="2155045"/>
                  </a:cubicBezTo>
                  <a:cubicBezTo>
                    <a:pt x="11664916" y="2163938"/>
                    <a:pt x="11659513" y="2175871"/>
                    <a:pt x="11659513" y="2190731"/>
                  </a:cubicBezTo>
                  <a:lnTo>
                    <a:pt x="11659513" y="2309386"/>
                  </a:lnTo>
                  <a:cubicBezTo>
                    <a:pt x="11659513" y="2325147"/>
                    <a:pt x="11664916" y="2337530"/>
                    <a:pt x="11675837" y="2346424"/>
                  </a:cubicBezTo>
                  <a:cubicBezTo>
                    <a:pt x="11686643" y="2355317"/>
                    <a:pt x="11699365" y="2359821"/>
                    <a:pt x="11713887" y="2359821"/>
                  </a:cubicBezTo>
                  <a:lnTo>
                    <a:pt x="11719629" y="2359821"/>
                  </a:lnTo>
                  <a:cubicBezTo>
                    <a:pt x="11735051" y="2359821"/>
                    <a:pt x="11747997" y="2354417"/>
                    <a:pt x="11758692" y="2343835"/>
                  </a:cubicBezTo>
                  <a:cubicBezTo>
                    <a:pt x="11769387" y="2333253"/>
                    <a:pt x="11774678" y="2320419"/>
                    <a:pt x="11774678" y="2305559"/>
                  </a:cubicBezTo>
                  <a:lnTo>
                    <a:pt x="11774678" y="2195910"/>
                  </a:lnTo>
                  <a:cubicBezTo>
                    <a:pt x="11774678" y="2181050"/>
                    <a:pt x="11769387" y="2168216"/>
                    <a:pt x="11758692" y="2157634"/>
                  </a:cubicBezTo>
                  <a:cubicBezTo>
                    <a:pt x="11747997" y="2146939"/>
                    <a:pt x="11734939" y="2141648"/>
                    <a:pt x="11719629" y="2141648"/>
                  </a:cubicBezTo>
                  <a:close/>
                  <a:moveTo>
                    <a:pt x="8176969" y="2141648"/>
                  </a:moveTo>
                  <a:cubicBezTo>
                    <a:pt x="8162447" y="2141648"/>
                    <a:pt x="8149838" y="2146151"/>
                    <a:pt x="8138919" y="2155045"/>
                  </a:cubicBezTo>
                  <a:cubicBezTo>
                    <a:pt x="8127998" y="2163938"/>
                    <a:pt x="8122595" y="2175871"/>
                    <a:pt x="8122595" y="2190731"/>
                  </a:cubicBezTo>
                  <a:lnTo>
                    <a:pt x="8122595" y="2309386"/>
                  </a:lnTo>
                  <a:cubicBezTo>
                    <a:pt x="8122595" y="2325147"/>
                    <a:pt x="8127998" y="2337530"/>
                    <a:pt x="8138919" y="2346424"/>
                  </a:cubicBezTo>
                  <a:cubicBezTo>
                    <a:pt x="8149838" y="2355317"/>
                    <a:pt x="8162447" y="2359821"/>
                    <a:pt x="8176969" y="2359821"/>
                  </a:cubicBezTo>
                  <a:lnTo>
                    <a:pt x="8182711" y="2359821"/>
                  </a:lnTo>
                  <a:cubicBezTo>
                    <a:pt x="8198133" y="2359821"/>
                    <a:pt x="8211079" y="2354417"/>
                    <a:pt x="8221774" y="2343835"/>
                  </a:cubicBezTo>
                  <a:cubicBezTo>
                    <a:pt x="8232469" y="2333253"/>
                    <a:pt x="8237760" y="2320419"/>
                    <a:pt x="8237760" y="2305559"/>
                  </a:cubicBezTo>
                  <a:lnTo>
                    <a:pt x="8237760" y="2195910"/>
                  </a:lnTo>
                  <a:cubicBezTo>
                    <a:pt x="8237760" y="2181050"/>
                    <a:pt x="8232469" y="2168216"/>
                    <a:pt x="8221774" y="2157634"/>
                  </a:cubicBezTo>
                  <a:cubicBezTo>
                    <a:pt x="8211079" y="2146939"/>
                    <a:pt x="8198021" y="2141648"/>
                    <a:pt x="8182711" y="2141648"/>
                  </a:cubicBezTo>
                  <a:close/>
                  <a:moveTo>
                    <a:pt x="7835977" y="2093128"/>
                  </a:moveTo>
                  <a:cubicBezTo>
                    <a:pt x="7840255" y="2093128"/>
                    <a:pt x="7844308" y="2094141"/>
                    <a:pt x="7848135" y="2096055"/>
                  </a:cubicBezTo>
                  <a:cubicBezTo>
                    <a:pt x="7852075" y="2097969"/>
                    <a:pt x="7855002" y="2101233"/>
                    <a:pt x="7857141" y="2105962"/>
                  </a:cubicBezTo>
                  <a:cubicBezTo>
                    <a:pt x="7859731" y="2103372"/>
                    <a:pt x="7863333" y="2101233"/>
                    <a:pt x="7868061" y="2099545"/>
                  </a:cubicBezTo>
                  <a:cubicBezTo>
                    <a:pt x="7871889" y="2097856"/>
                    <a:pt x="7876617" y="2096280"/>
                    <a:pt x="7882133" y="2095042"/>
                  </a:cubicBezTo>
                  <a:cubicBezTo>
                    <a:pt x="7887762" y="2093803"/>
                    <a:pt x="7894742" y="2093128"/>
                    <a:pt x="7903297" y="2093128"/>
                  </a:cubicBezTo>
                  <a:cubicBezTo>
                    <a:pt x="7915681" y="2093128"/>
                    <a:pt x="7927952" y="2095492"/>
                    <a:pt x="7940110" y="2100445"/>
                  </a:cubicBezTo>
                  <a:cubicBezTo>
                    <a:pt x="7952268" y="2105286"/>
                    <a:pt x="7962175" y="2113392"/>
                    <a:pt x="7969830" y="2124424"/>
                  </a:cubicBezTo>
                  <a:cubicBezTo>
                    <a:pt x="7973658" y="2130391"/>
                    <a:pt x="7975572" y="2135907"/>
                    <a:pt x="7975572" y="2141311"/>
                  </a:cubicBezTo>
                  <a:cubicBezTo>
                    <a:pt x="7975572" y="2148178"/>
                    <a:pt x="7973207" y="2153694"/>
                    <a:pt x="7968479" y="2157972"/>
                  </a:cubicBezTo>
                  <a:cubicBezTo>
                    <a:pt x="7963751" y="2162250"/>
                    <a:pt x="7958235" y="2164389"/>
                    <a:pt x="7951818" y="2164389"/>
                  </a:cubicBezTo>
                  <a:cubicBezTo>
                    <a:pt x="7944613" y="2164389"/>
                    <a:pt x="7937971" y="2161349"/>
                    <a:pt x="7932004" y="2155383"/>
                  </a:cubicBezTo>
                  <a:cubicBezTo>
                    <a:pt x="7929415" y="2152793"/>
                    <a:pt x="7925925" y="2149866"/>
                    <a:pt x="7921422" y="2146714"/>
                  </a:cubicBezTo>
                  <a:cubicBezTo>
                    <a:pt x="7916919" y="2143449"/>
                    <a:pt x="7910615" y="2141873"/>
                    <a:pt x="7902510" y="2141873"/>
                  </a:cubicBezTo>
                  <a:cubicBezTo>
                    <a:pt x="7892603" y="2141873"/>
                    <a:pt x="7884948" y="2143112"/>
                    <a:pt x="7879432" y="2145701"/>
                  </a:cubicBezTo>
                  <a:cubicBezTo>
                    <a:pt x="7873803" y="2148290"/>
                    <a:pt x="7869525" y="2151555"/>
                    <a:pt x="7866598" y="2155608"/>
                  </a:cubicBezTo>
                  <a:cubicBezTo>
                    <a:pt x="7863671" y="2159660"/>
                    <a:pt x="7861757" y="2164276"/>
                    <a:pt x="7860857" y="2169342"/>
                  </a:cubicBezTo>
                  <a:cubicBezTo>
                    <a:pt x="7860068" y="2174408"/>
                    <a:pt x="7859618" y="2179586"/>
                    <a:pt x="7859618" y="2184652"/>
                  </a:cubicBezTo>
                  <a:lnTo>
                    <a:pt x="7859618" y="2383575"/>
                  </a:lnTo>
                  <a:cubicBezTo>
                    <a:pt x="7859618" y="2392130"/>
                    <a:pt x="7857141" y="2398435"/>
                    <a:pt x="7851963" y="2402487"/>
                  </a:cubicBezTo>
                  <a:cubicBezTo>
                    <a:pt x="7846785" y="2406540"/>
                    <a:pt x="7841268" y="2408566"/>
                    <a:pt x="7835302" y="2408566"/>
                  </a:cubicBezTo>
                  <a:cubicBezTo>
                    <a:pt x="7829335" y="2408566"/>
                    <a:pt x="7823706" y="2406540"/>
                    <a:pt x="7818641" y="2402487"/>
                  </a:cubicBezTo>
                  <a:cubicBezTo>
                    <a:pt x="7813575" y="2398435"/>
                    <a:pt x="7810985" y="2392130"/>
                    <a:pt x="7810985" y="2383575"/>
                  </a:cubicBezTo>
                  <a:lnTo>
                    <a:pt x="7810985" y="2117444"/>
                  </a:lnTo>
                  <a:cubicBezTo>
                    <a:pt x="7810985" y="2109789"/>
                    <a:pt x="7813687" y="2103823"/>
                    <a:pt x="7818978" y="2099545"/>
                  </a:cubicBezTo>
                  <a:cubicBezTo>
                    <a:pt x="7824381" y="2095267"/>
                    <a:pt x="7830010" y="2093128"/>
                    <a:pt x="7835977" y="2093128"/>
                  </a:cubicBezTo>
                  <a:close/>
                  <a:moveTo>
                    <a:pt x="8737036" y="2093015"/>
                  </a:moveTo>
                  <a:cubicBezTo>
                    <a:pt x="8743002" y="2093015"/>
                    <a:pt x="8748631" y="2095041"/>
                    <a:pt x="8753697" y="2099094"/>
                  </a:cubicBezTo>
                  <a:cubicBezTo>
                    <a:pt x="8758763" y="2103147"/>
                    <a:pt x="8761352" y="2109226"/>
                    <a:pt x="8761352" y="2117332"/>
                  </a:cubicBezTo>
                  <a:lnTo>
                    <a:pt x="8761352" y="2384700"/>
                  </a:lnTo>
                  <a:cubicBezTo>
                    <a:pt x="8761352" y="2392805"/>
                    <a:pt x="8758763" y="2398772"/>
                    <a:pt x="8753697" y="2402599"/>
                  </a:cubicBezTo>
                  <a:cubicBezTo>
                    <a:pt x="8748519" y="2406427"/>
                    <a:pt x="8743002" y="2408341"/>
                    <a:pt x="8737036" y="2408341"/>
                  </a:cubicBezTo>
                  <a:cubicBezTo>
                    <a:pt x="8731069" y="2408341"/>
                    <a:pt x="8725440" y="2406427"/>
                    <a:pt x="8720375" y="2402599"/>
                  </a:cubicBezTo>
                  <a:cubicBezTo>
                    <a:pt x="8715309" y="2398772"/>
                    <a:pt x="8712719" y="2392805"/>
                    <a:pt x="8712719" y="2384700"/>
                  </a:cubicBezTo>
                  <a:lnTo>
                    <a:pt x="8712719" y="2117332"/>
                  </a:lnTo>
                  <a:cubicBezTo>
                    <a:pt x="8712719" y="2109226"/>
                    <a:pt x="8715309" y="2103147"/>
                    <a:pt x="8720375" y="2099094"/>
                  </a:cubicBezTo>
                  <a:cubicBezTo>
                    <a:pt x="8725553" y="2095041"/>
                    <a:pt x="8731069" y="2093015"/>
                    <a:pt x="8737036" y="2093015"/>
                  </a:cubicBezTo>
                  <a:close/>
                  <a:moveTo>
                    <a:pt x="8494434" y="2093015"/>
                  </a:moveTo>
                  <a:lnTo>
                    <a:pt x="8500851" y="2093015"/>
                  </a:lnTo>
                  <a:cubicBezTo>
                    <a:pt x="8514923" y="2093015"/>
                    <a:pt x="8528207" y="2095604"/>
                    <a:pt x="8540816" y="2100670"/>
                  </a:cubicBezTo>
                  <a:cubicBezTo>
                    <a:pt x="8553424" y="2105736"/>
                    <a:pt x="8564457" y="2113054"/>
                    <a:pt x="8573800" y="2122397"/>
                  </a:cubicBezTo>
                  <a:cubicBezTo>
                    <a:pt x="8583144" y="2131854"/>
                    <a:pt x="8590574" y="2142774"/>
                    <a:pt x="8595865" y="2155382"/>
                  </a:cubicBezTo>
                  <a:cubicBezTo>
                    <a:pt x="8601156" y="2167991"/>
                    <a:pt x="8603858" y="2181725"/>
                    <a:pt x="8603858" y="2196698"/>
                  </a:cubicBezTo>
                  <a:lnTo>
                    <a:pt x="8603858" y="2248933"/>
                  </a:lnTo>
                  <a:cubicBezTo>
                    <a:pt x="8603858" y="2255350"/>
                    <a:pt x="8601494" y="2260979"/>
                    <a:pt x="8596766" y="2265932"/>
                  </a:cubicBezTo>
                  <a:cubicBezTo>
                    <a:pt x="8592150" y="2270773"/>
                    <a:pt x="8586409" y="2273250"/>
                    <a:pt x="8579542" y="2273250"/>
                  </a:cubicBezTo>
                  <a:lnTo>
                    <a:pt x="8440060" y="2273250"/>
                  </a:lnTo>
                  <a:lnTo>
                    <a:pt x="8440060" y="2305672"/>
                  </a:lnTo>
                  <a:cubicBezTo>
                    <a:pt x="8440060" y="2320419"/>
                    <a:pt x="8445351" y="2333140"/>
                    <a:pt x="8456046" y="2343722"/>
                  </a:cubicBezTo>
                  <a:cubicBezTo>
                    <a:pt x="8466740" y="2354304"/>
                    <a:pt x="8479462" y="2359595"/>
                    <a:pt x="8494434" y="2359595"/>
                  </a:cubicBezTo>
                  <a:lnTo>
                    <a:pt x="8500851" y="2359595"/>
                  </a:lnTo>
                  <a:cubicBezTo>
                    <a:pt x="8513235" y="2359595"/>
                    <a:pt x="8523591" y="2356443"/>
                    <a:pt x="8531922" y="2350026"/>
                  </a:cubicBezTo>
                  <a:cubicBezTo>
                    <a:pt x="8540253" y="2343610"/>
                    <a:pt x="8546557" y="2335954"/>
                    <a:pt x="8550835" y="2326948"/>
                  </a:cubicBezTo>
                  <a:cubicBezTo>
                    <a:pt x="8552974" y="2321432"/>
                    <a:pt x="8556014" y="2317492"/>
                    <a:pt x="8559841" y="2315128"/>
                  </a:cubicBezTo>
                  <a:cubicBezTo>
                    <a:pt x="8563669" y="2312764"/>
                    <a:pt x="8567721" y="2311638"/>
                    <a:pt x="8571999" y="2311638"/>
                  </a:cubicBezTo>
                  <a:cubicBezTo>
                    <a:pt x="8578303" y="2311638"/>
                    <a:pt x="8584158" y="2314002"/>
                    <a:pt x="8589224" y="2318730"/>
                  </a:cubicBezTo>
                  <a:cubicBezTo>
                    <a:pt x="8594289" y="2323458"/>
                    <a:pt x="8596879" y="2329425"/>
                    <a:pt x="8596879" y="2336630"/>
                  </a:cubicBezTo>
                  <a:cubicBezTo>
                    <a:pt x="8596879" y="2340908"/>
                    <a:pt x="8595978" y="2344623"/>
                    <a:pt x="8594289" y="2347550"/>
                  </a:cubicBezTo>
                  <a:cubicBezTo>
                    <a:pt x="8586634" y="2365562"/>
                    <a:pt x="8574589" y="2380197"/>
                    <a:pt x="8558152" y="2391455"/>
                  </a:cubicBezTo>
                  <a:cubicBezTo>
                    <a:pt x="8541716" y="2402712"/>
                    <a:pt x="8522578" y="2408341"/>
                    <a:pt x="8500851" y="2408341"/>
                  </a:cubicBezTo>
                  <a:lnTo>
                    <a:pt x="8494434" y="2408341"/>
                  </a:lnTo>
                  <a:cubicBezTo>
                    <a:pt x="8480362" y="2408341"/>
                    <a:pt x="8467078" y="2405639"/>
                    <a:pt x="8454470" y="2400348"/>
                  </a:cubicBezTo>
                  <a:cubicBezTo>
                    <a:pt x="8441861" y="2395057"/>
                    <a:pt x="8430829" y="2387852"/>
                    <a:pt x="8421485" y="2378621"/>
                  </a:cubicBezTo>
                  <a:cubicBezTo>
                    <a:pt x="8412141" y="2369502"/>
                    <a:pt x="8404711" y="2358695"/>
                    <a:pt x="8399420" y="2346311"/>
                  </a:cubicBezTo>
                  <a:cubicBezTo>
                    <a:pt x="8394129" y="2333928"/>
                    <a:pt x="8391427" y="2320532"/>
                    <a:pt x="8391427" y="2306009"/>
                  </a:cubicBezTo>
                  <a:lnTo>
                    <a:pt x="8391427" y="2196022"/>
                  </a:lnTo>
                  <a:cubicBezTo>
                    <a:pt x="8391427" y="2181950"/>
                    <a:pt x="8394129" y="2168666"/>
                    <a:pt x="8399420" y="2156058"/>
                  </a:cubicBezTo>
                  <a:cubicBezTo>
                    <a:pt x="8404711" y="2143449"/>
                    <a:pt x="8412141" y="2132417"/>
                    <a:pt x="8421485" y="2123073"/>
                  </a:cubicBezTo>
                  <a:cubicBezTo>
                    <a:pt x="8430941" y="2113729"/>
                    <a:pt x="8441861" y="2106299"/>
                    <a:pt x="8454470" y="2101008"/>
                  </a:cubicBezTo>
                  <a:cubicBezTo>
                    <a:pt x="8467078" y="2095717"/>
                    <a:pt x="8480362" y="2093015"/>
                    <a:pt x="8494434" y="2093015"/>
                  </a:cubicBezTo>
                  <a:close/>
                  <a:moveTo>
                    <a:pt x="7572436" y="2093015"/>
                  </a:moveTo>
                  <a:lnTo>
                    <a:pt x="7576939" y="2093015"/>
                  </a:lnTo>
                  <a:cubicBezTo>
                    <a:pt x="7591011" y="2093015"/>
                    <a:pt x="7604183" y="2095604"/>
                    <a:pt x="7616566" y="2100670"/>
                  </a:cubicBezTo>
                  <a:cubicBezTo>
                    <a:pt x="7628950" y="2105849"/>
                    <a:pt x="7639532" y="2112829"/>
                    <a:pt x="7648538" y="2121835"/>
                  </a:cubicBezTo>
                  <a:cubicBezTo>
                    <a:pt x="7657544" y="2130728"/>
                    <a:pt x="7664636" y="2141198"/>
                    <a:pt x="7669702" y="2153131"/>
                  </a:cubicBezTo>
                  <a:cubicBezTo>
                    <a:pt x="7674768" y="2165064"/>
                    <a:pt x="7677357" y="2177897"/>
                    <a:pt x="7677357" y="2191519"/>
                  </a:cubicBezTo>
                  <a:lnTo>
                    <a:pt x="7677357" y="2339895"/>
                  </a:lnTo>
                  <a:cubicBezTo>
                    <a:pt x="7677357" y="2351940"/>
                    <a:pt x="7682874" y="2358920"/>
                    <a:pt x="7694019" y="2361059"/>
                  </a:cubicBezTo>
                  <a:cubicBezTo>
                    <a:pt x="7701223" y="2362410"/>
                    <a:pt x="7706515" y="2365224"/>
                    <a:pt x="7709667" y="2369727"/>
                  </a:cubicBezTo>
                  <a:cubicBezTo>
                    <a:pt x="7712819" y="2374230"/>
                    <a:pt x="7714395" y="2378958"/>
                    <a:pt x="7714508" y="2384024"/>
                  </a:cubicBezTo>
                  <a:cubicBezTo>
                    <a:pt x="7714508" y="2390441"/>
                    <a:pt x="7712481" y="2396070"/>
                    <a:pt x="7708428" y="2401024"/>
                  </a:cubicBezTo>
                  <a:cubicBezTo>
                    <a:pt x="7704376" y="2405864"/>
                    <a:pt x="7698522" y="2408341"/>
                    <a:pt x="7690867" y="2408341"/>
                  </a:cubicBezTo>
                  <a:cubicBezTo>
                    <a:pt x="7688277" y="2408341"/>
                    <a:pt x="7686814" y="2408116"/>
                    <a:pt x="7686364" y="2407665"/>
                  </a:cubicBezTo>
                  <a:cubicBezTo>
                    <a:pt x="7675218" y="2405864"/>
                    <a:pt x="7666325" y="2402937"/>
                    <a:pt x="7659457" y="2398659"/>
                  </a:cubicBezTo>
                  <a:cubicBezTo>
                    <a:pt x="7652591" y="2394494"/>
                    <a:pt x="7647074" y="2389315"/>
                    <a:pt x="7642796" y="2383349"/>
                  </a:cubicBezTo>
                  <a:cubicBezTo>
                    <a:pt x="7623546" y="2400010"/>
                    <a:pt x="7600580" y="2408341"/>
                    <a:pt x="7573675" y="2408341"/>
                  </a:cubicBezTo>
                  <a:lnTo>
                    <a:pt x="7567933" y="2408341"/>
                  </a:lnTo>
                  <a:cubicBezTo>
                    <a:pt x="7555212" y="2408341"/>
                    <a:pt x="7542604" y="2406427"/>
                    <a:pt x="7530220" y="2402599"/>
                  </a:cubicBezTo>
                  <a:cubicBezTo>
                    <a:pt x="7517837" y="2398772"/>
                    <a:pt x="7506805" y="2393030"/>
                    <a:pt x="7497236" y="2385375"/>
                  </a:cubicBezTo>
                  <a:cubicBezTo>
                    <a:pt x="7487667" y="2377720"/>
                    <a:pt x="7479898" y="2368039"/>
                    <a:pt x="7473932" y="2356556"/>
                  </a:cubicBezTo>
                  <a:cubicBezTo>
                    <a:pt x="7467853" y="2345073"/>
                    <a:pt x="7464926" y="2331902"/>
                    <a:pt x="7464926" y="2316929"/>
                  </a:cubicBezTo>
                  <a:lnTo>
                    <a:pt x="7464926" y="2309274"/>
                  </a:lnTo>
                  <a:cubicBezTo>
                    <a:pt x="7464926" y="2292613"/>
                    <a:pt x="7468641" y="2278878"/>
                    <a:pt x="7475846" y="2267958"/>
                  </a:cubicBezTo>
                  <a:cubicBezTo>
                    <a:pt x="7483051" y="2257039"/>
                    <a:pt x="7492170" y="2248370"/>
                    <a:pt x="7503315" y="2241728"/>
                  </a:cubicBezTo>
                  <a:cubicBezTo>
                    <a:pt x="7514460" y="2235086"/>
                    <a:pt x="7526618" y="2230020"/>
                    <a:pt x="7539789" y="2226643"/>
                  </a:cubicBezTo>
                  <a:cubicBezTo>
                    <a:pt x="7552961" y="2223266"/>
                    <a:pt x="7565569" y="2220451"/>
                    <a:pt x="7577502" y="2218312"/>
                  </a:cubicBezTo>
                  <a:cubicBezTo>
                    <a:pt x="7589435" y="2216173"/>
                    <a:pt x="7599905" y="2214147"/>
                    <a:pt x="7609136" y="2212233"/>
                  </a:cubicBezTo>
                  <a:cubicBezTo>
                    <a:pt x="7618255" y="2210319"/>
                    <a:pt x="7624109" y="2207618"/>
                    <a:pt x="7626698" y="2204240"/>
                  </a:cubicBezTo>
                  <a:cubicBezTo>
                    <a:pt x="7627486" y="2203002"/>
                    <a:pt x="7628049" y="2201313"/>
                    <a:pt x="7628274" y="2199174"/>
                  </a:cubicBezTo>
                  <a:cubicBezTo>
                    <a:pt x="7628499" y="2197035"/>
                    <a:pt x="7628612" y="2195122"/>
                    <a:pt x="7628612" y="2193433"/>
                  </a:cubicBezTo>
                  <a:cubicBezTo>
                    <a:pt x="7628612" y="2174295"/>
                    <a:pt x="7623546" y="2160786"/>
                    <a:pt x="7613301" y="2153131"/>
                  </a:cubicBezTo>
                  <a:cubicBezTo>
                    <a:pt x="7603057" y="2145476"/>
                    <a:pt x="7590899" y="2141648"/>
                    <a:pt x="7576827" y="2141648"/>
                  </a:cubicBezTo>
                  <a:lnTo>
                    <a:pt x="7572324" y="2141648"/>
                  </a:lnTo>
                  <a:cubicBezTo>
                    <a:pt x="7559152" y="2141648"/>
                    <a:pt x="7548683" y="2144350"/>
                    <a:pt x="7541028" y="2149641"/>
                  </a:cubicBezTo>
                  <a:cubicBezTo>
                    <a:pt x="7533372" y="2154932"/>
                    <a:pt x="7526505" y="2162925"/>
                    <a:pt x="7520539" y="2173620"/>
                  </a:cubicBezTo>
                  <a:cubicBezTo>
                    <a:pt x="7518062" y="2178348"/>
                    <a:pt x="7514797" y="2181613"/>
                    <a:pt x="7510970" y="2183526"/>
                  </a:cubicBezTo>
                  <a:cubicBezTo>
                    <a:pt x="7507142" y="2185440"/>
                    <a:pt x="7503089" y="2186453"/>
                    <a:pt x="7498812" y="2186453"/>
                  </a:cubicBezTo>
                  <a:cubicBezTo>
                    <a:pt x="7492845" y="2186453"/>
                    <a:pt x="7487216" y="2184427"/>
                    <a:pt x="7482150" y="2180374"/>
                  </a:cubicBezTo>
                  <a:cubicBezTo>
                    <a:pt x="7477084" y="2176321"/>
                    <a:pt x="7474495" y="2170918"/>
                    <a:pt x="7474495" y="2164051"/>
                  </a:cubicBezTo>
                  <a:cubicBezTo>
                    <a:pt x="7474495" y="2159435"/>
                    <a:pt x="7475395" y="2155607"/>
                    <a:pt x="7477084" y="2152568"/>
                  </a:cubicBezTo>
                  <a:cubicBezTo>
                    <a:pt x="7482263" y="2140973"/>
                    <a:pt x="7488567" y="2131404"/>
                    <a:pt x="7495997" y="2123748"/>
                  </a:cubicBezTo>
                  <a:cubicBezTo>
                    <a:pt x="7503427" y="2116093"/>
                    <a:pt x="7511420" y="2110014"/>
                    <a:pt x="7519976" y="2105511"/>
                  </a:cubicBezTo>
                  <a:cubicBezTo>
                    <a:pt x="7528532" y="2101008"/>
                    <a:pt x="7537200" y="2097856"/>
                    <a:pt x="7546206" y="2095942"/>
                  </a:cubicBezTo>
                  <a:cubicBezTo>
                    <a:pt x="7555212" y="2094028"/>
                    <a:pt x="7563880" y="2093015"/>
                    <a:pt x="7572436" y="2093015"/>
                  </a:cubicBezTo>
                  <a:close/>
                  <a:moveTo>
                    <a:pt x="6937844" y="2093015"/>
                  </a:moveTo>
                  <a:lnTo>
                    <a:pt x="6944261" y="2093015"/>
                  </a:lnTo>
                  <a:cubicBezTo>
                    <a:pt x="6958333" y="2093015"/>
                    <a:pt x="6971617" y="2095604"/>
                    <a:pt x="6984226" y="2100670"/>
                  </a:cubicBezTo>
                  <a:cubicBezTo>
                    <a:pt x="6996835" y="2105736"/>
                    <a:pt x="7007867" y="2113054"/>
                    <a:pt x="7017210" y="2122397"/>
                  </a:cubicBezTo>
                  <a:cubicBezTo>
                    <a:pt x="7026555" y="2131854"/>
                    <a:pt x="7033985" y="2142774"/>
                    <a:pt x="7039275" y="2155382"/>
                  </a:cubicBezTo>
                  <a:cubicBezTo>
                    <a:pt x="7044567" y="2167991"/>
                    <a:pt x="7047268" y="2181725"/>
                    <a:pt x="7047268" y="2196698"/>
                  </a:cubicBezTo>
                  <a:lnTo>
                    <a:pt x="7047268" y="2248933"/>
                  </a:lnTo>
                  <a:cubicBezTo>
                    <a:pt x="7047268" y="2255350"/>
                    <a:pt x="7044904" y="2260979"/>
                    <a:pt x="7040176" y="2265932"/>
                  </a:cubicBezTo>
                  <a:cubicBezTo>
                    <a:pt x="7035561" y="2270773"/>
                    <a:pt x="7029819" y="2273250"/>
                    <a:pt x="7022952" y="2273250"/>
                  </a:cubicBezTo>
                  <a:lnTo>
                    <a:pt x="6883470" y="2273250"/>
                  </a:lnTo>
                  <a:lnTo>
                    <a:pt x="6883470" y="2305672"/>
                  </a:lnTo>
                  <a:cubicBezTo>
                    <a:pt x="6883470" y="2320419"/>
                    <a:pt x="6888761" y="2333140"/>
                    <a:pt x="6899456" y="2343722"/>
                  </a:cubicBezTo>
                  <a:cubicBezTo>
                    <a:pt x="6910151" y="2354304"/>
                    <a:pt x="6922872" y="2359595"/>
                    <a:pt x="6937844" y="2359595"/>
                  </a:cubicBezTo>
                  <a:lnTo>
                    <a:pt x="6944261" y="2359595"/>
                  </a:lnTo>
                  <a:cubicBezTo>
                    <a:pt x="6956645" y="2359595"/>
                    <a:pt x="6967002" y="2356443"/>
                    <a:pt x="6975332" y="2350026"/>
                  </a:cubicBezTo>
                  <a:cubicBezTo>
                    <a:pt x="6983663" y="2343610"/>
                    <a:pt x="6989967" y="2335954"/>
                    <a:pt x="6994245" y="2326948"/>
                  </a:cubicBezTo>
                  <a:cubicBezTo>
                    <a:pt x="6996384" y="2321432"/>
                    <a:pt x="6999424" y="2317492"/>
                    <a:pt x="7003251" y="2315128"/>
                  </a:cubicBezTo>
                  <a:cubicBezTo>
                    <a:pt x="7007079" y="2312764"/>
                    <a:pt x="7011131" y="2311638"/>
                    <a:pt x="7015410" y="2311638"/>
                  </a:cubicBezTo>
                  <a:cubicBezTo>
                    <a:pt x="7021713" y="2311638"/>
                    <a:pt x="7027568" y="2314002"/>
                    <a:pt x="7032634" y="2318730"/>
                  </a:cubicBezTo>
                  <a:cubicBezTo>
                    <a:pt x="7037699" y="2323458"/>
                    <a:pt x="7040289" y="2329425"/>
                    <a:pt x="7040289" y="2336630"/>
                  </a:cubicBezTo>
                  <a:cubicBezTo>
                    <a:pt x="7040289" y="2340908"/>
                    <a:pt x="7039388" y="2344623"/>
                    <a:pt x="7037699" y="2347550"/>
                  </a:cubicBezTo>
                  <a:cubicBezTo>
                    <a:pt x="7030045" y="2365562"/>
                    <a:pt x="7017999" y="2380197"/>
                    <a:pt x="7001562" y="2391455"/>
                  </a:cubicBezTo>
                  <a:cubicBezTo>
                    <a:pt x="6985126" y="2402712"/>
                    <a:pt x="6965988" y="2408341"/>
                    <a:pt x="6944261" y="2408341"/>
                  </a:cubicBezTo>
                  <a:lnTo>
                    <a:pt x="6937844" y="2408341"/>
                  </a:lnTo>
                  <a:cubicBezTo>
                    <a:pt x="6923772" y="2408341"/>
                    <a:pt x="6910488" y="2405639"/>
                    <a:pt x="6897880" y="2400348"/>
                  </a:cubicBezTo>
                  <a:cubicBezTo>
                    <a:pt x="6885271" y="2395057"/>
                    <a:pt x="6874239" y="2387852"/>
                    <a:pt x="6864895" y="2378621"/>
                  </a:cubicBezTo>
                  <a:cubicBezTo>
                    <a:pt x="6855551" y="2369502"/>
                    <a:pt x="6848121" y="2358695"/>
                    <a:pt x="6842830" y="2346311"/>
                  </a:cubicBezTo>
                  <a:cubicBezTo>
                    <a:pt x="6837539" y="2333928"/>
                    <a:pt x="6834837" y="2320532"/>
                    <a:pt x="6834837" y="2306009"/>
                  </a:cubicBezTo>
                  <a:lnTo>
                    <a:pt x="6834837" y="2196022"/>
                  </a:lnTo>
                  <a:cubicBezTo>
                    <a:pt x="6834837" y="2181950"/>
                    <a:pt x="6837539" y="2168666"/>
                    <a:pt x="6842830" y="2156058"/>
                  </a:cubicBezTo>
                  <a:cubicBezTo>
                    <a:pt x="6848121" y="2143449"/>
                    <a:pt x="6855551" y="2132417"/>
                    <a:pt x="6864895" y="2123073"/>
                  </a:cubicBezTo>
                  <a:cubicBezTo>
                    <a:pt x="6874351" y="2113729"/>
                    <a:pt x="6885271" y="2106299"/>
                    <a:pt x="6897880" y="2101008"/>
                  </a:cubicBezTo>
                  <a:cubicBezTo>
                    <a:pt x="6910488" y="2095717"/>
                    <a:pt x="6923772" y="2093015"/>
                    <a:pt x="6937844" y="2093015"/>
                  </a:cubicBezTo>
                  <a:close/>
                  <a:moveTo>
                    <a:pt x="5620592" y="2093015"/>
                  </a:moveTo>
                  <a:lnTo>
                    <a:pt x="5625095" y="2093015"/>
                  </a:lnTo>
                  <a:cubicBezTo>
                    <a:pt x="5639166" y="2093015"/>
                    <a:pt x="5652337" y="2095604"/>
                    <a:pt x="5664721" y="2100670"/>
                  </a:cubicBezTo>
                  <a:cubicBezTo>
                    <a:pt x="5677105" y="2105849"/>
                    <a:pt x="5687686" y="2112829"/>
                    <a:pt x="5696693" y="2121835"/>
                  </a:cubicBezTo>
                  <a:cubicBezTo>
                    <a:pt x="5705700" y="2130728"/>
                    <a:pt x="5712791" y="2141198"/>
                    <a:pt x="5717859" y="2153131"/>
                  </a:cubicBezTo>
                  <a:cubicBezTo>
                    <a:pt x="5722923" y="2165064"/>
                    <a:pt x="5725512" y="2177897"/>
                    <a:pt x="5725512" y="2191519"/>
                  </a:cubicBezTo>
                  <a:lnTo>
                    <a:pt x="5725512" y="2339895"/>
                  </a:lnTo>
                  <a:cubicBezTo>
                    <a:pt x="5725512" y="2351940"/>
                    <a:pt x="5731029" y="2358920"/>
                    <a:pt x="5742175" y="2361059"/>
                  </a:cubicBezTo>
                  <a:cubicBezTo>
                    <a:pt x="5749378" y="2362410"/>
                    <a:pt x="5754670" y="2365224"/>
                    <a:pt x="5757823" y="2369727"/>
                  </a:cubicBezTo>
                  <a:cubicBezTo>
                    <a:pt x="5761087" y="2374230"/>
                    <a:pt x="5762662" y="2378958"/>
                    <a:pt x="5762662" y="2384024"/>
                  </a:cubicBezTo>
                  <a:cubicBezTo>
                    <a:pt x="5762662" y="2390441"/>
                    <a:pt x="5760637" y="2396070"/>
                    <a:pt x="5756583" y="2401024"/>
                  </a:cubicBezTo>
                  <a:cubicBezTo>
                    <a:pt x="5752531" y="2405864"/>
                    <a:pt x="5746677" y="2408341"/>
                    <a:pt x="5739021" y="2408341"/>
                  </a:cubicBezTo>
                  <a:cubicBezTo>
                    <a:pt x="5736433" y="2408341"/>
                    <a:pt x="5734969" y="2408116"/>
                    <a:pt x="5734519" y="2407665"/>
                  </a:cubicBezTo>
                  <a:cubicBezTo>
                    <a:pt x="5723373" y="2405864"/>
                    <a:pt x="5714480" y="2402937"/>
                    <a:pt x="5707612" y="2398659"/>
                  </a:cubicBezTo>
                  <a:cubicBezTo>
                    <a:pt x="5700745" y="2394494"/>
                    <a:pt x="5695231" y="2389315"/>
                    <a:pt x="5690951" y="2383349"/>
                  </a:cubicBezTo>
                  <a:cubicBezTo>
                    <a:pt x="5671701" y="2400010"/>
                    <a:pt x="5648736" y="2408341"/>
                    <a:pt x="5621829" y="2408341"/>
                  </a:cubicBezTo>
                  <a:lnTo>
                    <a:pt x="5616088" y="2408341"/>
                  </a:lnTo>
                  <a:cubicBezTo>
                    <a:pt x="5603367" y="2408341"/>
                    <a:pt x="5590759" y="2406427"/>
                    <a:pt x="5578376" y="2402599"/>
                  </a:cubicBezTo>
                  <a:cubicBezTo>
                    <a:pt x="5565992" y="2398772"/>
                    <a:pt x="5554960" y="2393030"/>
                    <a:pt x="5545390" y="2385375"/>
                  </a:cubicBezTo>
                  <a:cubicBezTo>
                    <a:pt x="5535822" y="2377720"/>
                    <a:pt x="5528054" y="2368039"/>
                    <a:pt x="5522088" y="2356556"/>
                  </a:cubicBezTo>
                  <a:cubicBezTo>
                    <a:pt x="5516008" y="2345073"/>
                    <a:pt x="5513081" y="2331902"/>
                    <a:pt x="5513081" y="2316929"/>
                  </a:cubicBezTo>
                  <a:lnTo>
                    <a:pt x="5513081" y="2309274"/>
                  </a:lnTo>
                  <a:cubicBezTo>
                    <a:pt x="5513081" y="2292613"/>
                    <a:pt x="5516796" y="2278878"/>
                    <a:pt x="5524002" y="2267958"/>
                  </a:cubicBezTo>
                  <a:cubicBezTo>
                    <a:pt x="5531205" y="2257039"/>
                    <a:pt x="5540324" y="2248370"/>
                    <a:pt x="5551470" y="2241728"/>
                  </a:cubicBezTo>
                  <a:cubicBezTo>
                    <a:pt x="5562615" y="2235086"/>
                    <a:pt x="5574773" y="2230020"/>
                    <a:pt x="5587944" y="2226643"/>
                  </a:cubicBezTo>
                  <a:cubicBezTo>
                    <a:pt x="5601115" y="2223266"/>
                    <a:pt x="5613724" y="2220451"/>
                    <a:pt x="5625658" y="2218312"/>
                  </a:cubicBezTo>
                  <a:cubicBezTo>
                    <a:pt x="5637590" y="2216173"/>
                    <a:pt x="5648060" y="2214147"/>
                    <a:pt x="5657293" y="2212233"/>
                  </a:cubicBezTo>
                  <a:cubicBezTo>
                    <a:pt x="5666410" y="2210319"/>
                    <a:pt x="5672264" y="2207618"/>
                    <a:pt x="5674853" y="2204240"/>
                  </a:cubicBezTo>
                  <a:cubicBezTo>
                    <a:pt x="5675642" y="2203002"/>
                    <a:pt x="5676204" y="2201313"/>
                    <a:pt x="5676430" y="2199174"/>
                  </a:cubicBezTo>
                  <a:cubicBezTo>
                    <a:pt x="5676655" y="2197035"/>
                    <a:pt x="5676768" y="2195122"/>
                    <a:pt x="5676768" y="2193433"/>
                  </a:cubicBezTo>
                  <a:cubicBezTo>
                    <a:pt x="5676768" y="2174295"/>
                    <a:pt x="5671701" y="2160786"/>
                    <a:pt x="5661457" y="2153131"/>
                  </a:cubicBezTo>
                  <a:cubicBezTo>
                    <a:pt x="5651213" y="2145476"/>
                    <a:pt x="5639055" y="2141648"/>
                    <a:pt x="5624983" y="2141648"/>
                  </a:cubicBezTo>
                  <a:lnTo>
                    <a:pt x="5620479" y="2141648"/>
                  </a:lnTo>
                  <a:cubicBezTo>
                    <a:pt x="5607308" y="2141648"/>
                    <a:pt x="5596839" y="2144350"/>
                    <a:pt x="5589183" y="2149641"/>
                  </a:cubicBezTo>
                  <a:cubicBezTo>
                    <a:pt x="5581527" y="2154932"/>
                    <a:pt x="5574660" y="2162925"/>
                    <a:pt x="5568695" y="2173620"/>
                  </a:cubicBezTo>
                  <a:cubicBezTo>
                    <a:pt x="5566218" y="2178348"/>
                    <a:pt x="5562952" y="2181613"/>
                    <a:pt x="5559125" y="2183526"/>
                  </a:cubicBezTo>
                  <a:cubicBezTo>
                    <a:pt x="5555297" y="2185440"/>
                    <a:pt x="5551244" y="2186453"/>
                    <a:pt x="5546968" y="2186453"/>
                  </a:cubicBezTo>
                  <a:cubicBezTo>
                    <a:pt x="5541001" y="2186453"/>
                    <a:pt x="5535372" y="2184427"/>
                    <a:pt x="5530306" y="2180374"/>
                  </a:cubicBezTo>
                  <a:cubicBezTo>
                    <a:pt x="5525241" y="2176321"/>
                    <a:pt x="5522651" y="2170918"/>
                    <a:pt x="5522651" y="2164051"/>
                  </a:cubicBezTo>
                  <a:cubicBezTo>
                    <a:pt x="5522651" y="2159435"/>
                    <a:pt x="5523550" y="2155607"/>
                    <a:pt x="5525241" y="2152568"/>
                  </a:cubicBezTo>
                  <a:cubicBezTo>
                    <a:pt x="5530418" y="2140973"/>
                    <a:pt x="5536723" y="2131404"/>
                    <a:pt x="5544152" y="2123748"/>
                  </a:cubicBezTo>
                  <a:cubicBezTo>
                    <a:pt x="5551581" y="2116093"/>
                    <a:pt x="5559575" y="2110014"/>
                    <a:pt x="5568131" y="2105511"/>
                  </a:cubicBezTo>
                  <a:cubicBezTo>
                    <a:pt x="5576688" y="2101008"/>
                    <a:pt x="5585356" y="2097856"/>
                    <a:pt x="5594361" y="2095942"/>
                  </a:cubicBezTo>
                  <a:cubicBezTo>
                    <a:pt x="5603367" y="2094028"/>
                    <a:pt x="5612035" y="2093015"/>
                    <a:pt x="5620592" y="2093015"/>
                  </a:cubicBezTo>
                  <a:close/>
                  <a:moveTo>
                    <a:pt x="4904496" y="2093015"/>
                  </a:moveTo>
                  <a:cubicBezTo>
                    <a:pt x="4910461" y="2093015"/>
                    <a:pt x="4916091" y="2095041"/>
                    <a:pt x="4921156" y="2099094"/>
                  </a:cubicBezTo>
                  <a:cubicBezTo>
                    <a:pt x="4926222" y="2103147"/>
                    <a:pt x="4928812" y="2109226"/>
                    <a:pt x="4928812" y="2117332"/>
                  </a:cubicBezTo>
                  <a:lnTo>
                    <a:pt x="4928812" y="2305559"/>
                  </a:lnTo>
                  <a:cubicBezTo>
                    <a:pt x="4928812" y="2320419"/>
                    <a:pt x="4934103" y="2333253"/>
                    <a:pt x="4944798" y="2343835"/>
                  </a:cubicBezTo>
                  <a:cubicBezTo>
                    <a:pt x="4955493" y="2354529"/>
                    <a:pt x="4968214" y="2359821"/>
                    <a:pt x="4983187" y="2359821"/>
                  </a:cubicBezTo>
                  <a:lnTo>
                    <a:pt x="4988929" y="2359821"/>
                  </a:lnTo>
                  <a:cubicBezTo>
                    <a:pt x="5004349" y="2359821"/>
                    <a:pt x="5017296" y="2354417"/>
                    <a:pt x="5027991" y="2343835"/>
                  </a:cubicBezTo>
                  <a:cubicBezTo>
                    <a:pt x="5038686" y="2333253"/>
                    <a:pt x="5043976" y="2320419"/>
                    <a:pt x="5043976" y="2305559"/>
                  </a:cubicBezTo>
                  <a:lnTo>
                    <a:pt x="5043976" y="2117332"/>
                  </a:lnTo>
                  <a:cubicBezTo>
                    <a:pt x="5043976" y="2109226"/>
                    <a:pt x="5046565" y="2103147"/>
                    <a:pt x="5051633" y="2099094"/>
                  </a:cubicBezTo>
                  <a:cubicBezTo>
                    <a:pt x="5056810" y="2095041"/>
                    <a:pt x="5062326" y="2093015"/>
                    <a:pt x="5068294" y="2093015"/>
                  </a:cubicBezTo>
                  <a:cubicBezTo>
                    <a:pt x="5074261" y="2093015"/>
                    <a:pt x="5079888" y="2095041"/>
                    <a:pt x="5084954" y="2099094"/>
                  </a:cubicBezTo>
                  <a:cubicBezTo>
                    <a:pt x="5090020" y="2103147"/>
                    <a:pt x="5092609" y="2109226"/>
                    <a:pt x="5092609" y="2117332"/>
                  </a:cubicBezTo>
                  <a:lnTo>
                    <a:pt x="5092498" y="2117332"/>
                  </a:lnTo>
                  <a:lnTo>
                    <a:pt x="5092498" y="2384700"/>
                  </a:lnTo>
                  <a:cubicBezTo>
                    <a:pt x="5092498" y="2392355"/>
                    <a:pt x="5089908" y="2398209"/>
                    <a:pt x="5084841" y="2402262"/>
                  </a:cubicBezTo>
                  <a:cubicBezTo>
                    <a:pt x="5079664" y="2406315"/>
                    <a:pt x="5074150" y="2408341"/>
                    <a:pt x="5068181" y="2408341"/>
                  </a:cubicBezTo>
                  <a:cubicBezTo>
                    <a:pt x="5062665" y="2408341"/>
                    <a:pt x="5057598" y="2406877"/>
                    <a:pt x="5052871" y="2403838"/>
                  </a:cubicBezTo>
                  <a:cubicBezTo>
                    <a:pt x="5048143" y="2400798"/>
                    <a:pt x="5045103" y="2396070"/>
                    <a:pt x="5043864" y="2389541"/>
                  </a:cubicBezTo>
                  <a:cubicBezTo>
                    <a:pt x="5037898" y="2395620"/>
                    <a:pt x="5030018" y="2400236"/>
                    <a:pt x="5020224" y="2403500"/>
                  </a:cubicBezTo>
                  <a:cubicBezTo>
                    <a:pt x="5010430" y="2406765"/>
                    <a:pt x="4999960" y="2408341"/>
                    <a:pt x="4988929" y="2408341"/>
                  </a:cubicBezTo>
                  <a:lnTo>
                    <a:pt x="4983187" y="2408341"/>
                  </a:lnTo>
                  <a:cubicBezTo>
                    <a:pt x="4969565" y="2408341"/>
                    <a:pt x="4956505" y="2406315"/>
                    <a:pt x="4943897" y="2402262"/>
                  </a:cubicBezTo>
                  <a:cubicBezTo>
                    <a:pt x="4931288" y="2398209"/>
                    <a:pt x="4920255" y="2392017"/>
                    <a:pt x="4910911" y="2383687"/>
                  </a:cubicBezTo>
                  <a:cubicBezTo>
                    <a:pt x="4901568" y="2375356"/>
                    <a:pt x="4894026" y="2364886"/>
                    <a:pt x="4888510" y="2352053"/>
                  </a:cubicBezTo>
                  <a:cubicBezTo>
                    <a:pt x="4882992" y="2339219"/>
                    <a:pt x="4880179" y="2323909"/>
                    <a:pt x="4880179" y="2306009"/>
                  </a:cubicBezTo>
                  <a:lnTo>
                    <a:pt x="4880179" y="2117332"/>
                  </a:lnTo>
                  <a:cubicBezTo>
                    <a:pt x="4880179" y="2109226"/>
                    <a:pt x="4882767" y="2103147"/>
                    <a:pt x="4887833" y="2099094"/>
                  </a:cubicBezTo>
                  <a:cubicBezTo>
                    <a:pt x="4893014" y="2095041"/>
                    <a:pt x="4898528" y="2093015"/>
                    <a:pt x="4904496" y="2093015"/>
                  </a:cubicBezTo>
                  <a:close/>
                  <a:moveTo>
                    <a:pt x="11140537" y="2092903"/>
                  </a:moveTo>
                  <a:cubicBezTo>
                    <a:pt x="11145715" y="2092903"/>
                    <a:pt x="11150557" y="2094592"/>
                    <a:pt x="11155284" y="2097744"/>
                  </a:cubicBezTo>
                  <a:cubicBezTo>
                    <a:pt x="11160012" y="2101009"/>
                    <a:pt x="11163052" y="2105737"/>
                    <a:pt x="11164290" y="2112153"/>
                  </a:cubicBezTo>
                  <a:cubicBezTo>
                    <a:pt x="11170257" y="2106187"/>
                    <a:pt x="11178138" y="2101459"/>
                    <a:pt x="11187931" y="2098081"/>
                  </a:cubicBezTo>
                  <a:cubicBezTo>
                    <a:pt x="11197725" y="2094704"/>
                    <a:pt x="11208083" y="2093016"/>
                    <a:pt x="11219228" y="2093016"/>
                  </a:cubicBezTo>
                  <a:lnTo>
                    <a:pt x="11224969" y="2093016"/>
                  </a:lnTo>
                  <a:cubicBezTo>
                    <a:pt x="11241180" y="2093016"/>
                    <a:pt x="11256040" y="2096280"/>
                    <a:pt x="11269437" y="2102922"/>
                  </a:cubicBezTo>
                  <a:cubicBezTo>
                    <a:pt x="11282946" y="2109564"/>
                    <a:pt x="11294541" y="2118458"/>
                    <a:pt x="11304335" y="2129490"/>
                  </a:cubicBezTo>
                  <a:cubicBezTo>
                    <a:pt x="11314130" y="2118345"/>
                    <a:pt x="11325837" y="2109564"/>
                    <a:pt x="11339234" y="2102922"/>
                  </a:cubicBezTo>
                  <a:cubicBezTo>
                    <a:pt x="11352631" y="2096280"/>
                    <a:pt x="11367490" y="2093016"/>
                    <a:pt x="11383701" y="2093016"/>
                  </a:cubicBezTo>
                  <a:lnTo>
                    <a:pt x="11389442" y="2093016"/>
                  </a:lnTo>
                  <a:cubicBezTo>
                    <a:pt x="11403177" y="2093016"/>
                    <a:pt x="11416123" y="2095042"/>
                    <a:pt x="11428507" y="2099095"/>
                  </a:cubicBezTo>
                  <a:cubicBezTo>
                    <a:pt x="11440890" y="2103147"/>
                    <a:pt x="11451922" y="2109339"/>
                    <a:pt x="11461491" y="2117670"/>
                  </a:cubicBezTo>
                  <a:cubicBezTo>
                    <a:pt x="11471060" y="2126000"/>
                    <a:pt x="11478716" y="2136583"/>
                    <a:pt x="11484232" y="2149641"/>
                  </a:cubicBezTo>
                  <a:cubicBezTo>
                    <a:pt x="11489748" y="2162588"/>
                    <a:pt x="11492563" y="2177898"/>
                    <a:pt x="11492563" y="2195347"/>
                  </a:cubicBezTo>
                  <a:lnTo>
                    <a:pt x="11492563" y="2384588"/>
                  </a:lnTo>
                  <a:cubicBezTo>
                    <a:pt x="11492563" y="2392693"/>
                    <a:pt x="11489974" y="2398660"/>
                    <a:pt x="11484908" y="2402488"/>
                  </a:cubicBezTo>
                  <a:cubicBezTo>
                    <a:pt x="11479729" y="2406315"/>
                    <a:pt x="11474213" y="2408229"/>
                    <a:pt x="11468246" y="2408229"/>
                  </a:cubicBezTo>
                  <a:cubicBezTo>
                    <a:pt x="11462279" y="2408229"/>
                    <a:pt x="11456651" y="2406315"/>
                    <a:pt x="11451585" y="2402488"/>
                  </a:cubicBezTo>
                  <a:cubicBezTo>
                    <a:pt x="11446519" y="2398660"/>
                    <a:pt x="11443930" y="2392693"/>
                    <a:pt x="11443930" y="2384588"/>
                  </a:cubicBezTo>
                  <a:lnTo>
                    <a:pt x="11443930" y="2195235"/>
                  </a:lnTo>
                  <a:cubicBezTo>
                    <a:pt x="11443930" y="2177335"/>
                    <a:pt x="11438864" y="2163939"/>
                    <a:pt x="11428844" y="2154932"/>
                  </a:cubicBezTo>
                  <a:cubicBezTo>
                    <a:pt x="11418825" y="2146039"/>
                    <a:pt x="11405766" y="2141536"/>
                    <a:pt x="11389556" y="2141536"/>
                  </a:cubicBezTo>
                  <a:lnTo>
                    <a:pt x="11383814" y="2141536"/>
                  </a:lnTo>
                  <a:cubicBezTo>
                    <a:pt x="11368392" y="2141536"/>
                    <a:pt x="11355445" y="2146714"/>
                    <a:pt x="11344751" y="2157184"/>
                  </a:cubicBezTo>
                  <a:cubicBezTo>
                    <a:pt x="11334056" y="2167541"/>
                    <a:pt x="11328764" y="2180712"/>
                    <a:pt x="11328764" y="2196473"/>
                  </a:cubicBezTo>
                  <a:lnTo>
                    <a:pt x="11328764" y="2383237"/>
                  </a:lnTo>
                  <a:cubicBezTo>
                    <a:pt x="11328764" y="2391793"/>
                    <a:pt x="11326175" y="2398097"/>
                    <a:pt x="11321110" y="2402150"/>
                  </a:cubicBezTo>
                  <a:cubicBezTo>
                    <a:pt x="11315930" y="2406202"/>
                    <a:pt x="11310415" y="2408229"/>
                    <a:pt x="11304447" y="2408229"/>
                  </a:cubicBezTo>
                  <a:cubicBezTo>
                    <a:pt x="11298481" y="2408229"/>
                    <a:pt x="11292852" y="2406202"/>
                    <a:pt x="11287786" y="2402150"/>
                  </a:cubicBezTo>
                  <a:cubicBezTo>
                    <a:pt x="11282720" y="2398097"/>
                    <a:pt x="11280131" y="2391793"/>
                    <a:pt x="11280131" y="2383237"/>
                  </a:cubicBezTo>
                  <a:lnTo>
                    <a:pt x="11280131" y="2196473"/>
                  </a:lnTo>
                  <a:cubicBezTo>
                    <a:pt x="11280131" y="2180262"/>
                    <a:pt x="11274840" y="2167091"/>
                    <a:pt x="11264145" y="2156846"/>
                  </a:cubicBezTo>
                  <a:cubicBezTo>
                    <a:pt x="11253451" y="2146602"/>
                    <a:pt x="11240392" y="2141536"/>
                    <a:pt x="11225081" y="2141536"/>
                  </a:cubicBezTo>
                  <a:lnTo>
                    <a:pt x="11219340" y="2141536"/>
                  </a:lnTo>
                  <a:cubicBezTo>
                    <a:pt x="11204817" y="2141536"/>
                    <a:pt x="11191984" y="2145926"/>
                    <a:pt x="11180952" y="2154932"/>
                  </a:cubicBezTo>
                  <a:cubicBezTo>
                    <a:pt x="11169807" y="2163826"/>
                    <a:pt x="11164290" y="2175759"/>
                    <a:pt x="11164290" y="2190732"/>
                  </a:cubicBezTo>
                  <a:lnTo>
                    <a:pt x="11164290" y="2384588"/>
                  </a:lnTo>
                  <a:cubicBezTo>
                    <a:pt x="11164290" y="2392693"/>
                    <a:pt x="11161701" y="2398660"/>
                    <a:pt x="11156635" y="2402488"/>
                  </a:cubicBezTo>
                  <a:cubicBezTo>
                    <a:pt x="11151457" y="2406315"/>
                    <a:pt x="11145940" y="2408229"/>
                    <a:pt x="11139974" y="2408229"/>
                  </a:cubicBezTo>
                  <a:cubicBezTo>
                    <a:pt x="11134008" y="2408229"/>
                    <a:pt x="11128379" y="2406315"/>
                    <a:pt x="11123313" y="2402488"/>
                  </a:cubicBezTo>
                  <a:cubicBezTo>
                    <a:pt x="11118247" y="2398660"/>
                    <a:pt x="11115658" y="2392693"/>
                    <a:pt x="11115658" y="2384588"/>
                  </a:cubicBezTo>
                  <a:lnTo>
                    <a:pt x="11115658" y="2117219"/>
                  </a:lnTo>
                  <a:cubicBezTo>
                    <a:pt x="11115658" y="2109564"/>
                    <a:pt x="11118247" y="2103598"/>
                    <a:pt x="11123313" y="2099320"/>
                  </a:cubicBezTo>
                  <a:cubicBezTo>
                    <a:pt x="11128379" y="2095042"/>
                    <a:pt x="11134120" y="2092903"/>
                    <a:pt x="11140537" y="2092903"/>
                  </a:cubicBezTo>
                  <a:close/>
                  <a:moveTo>
                    <a:pt x="7177631" y="2092903"/>
                  </a:moveTo>
                  <a:cubicBezTo>
                    <a:pt x="7183148" y="2092903"/>
                    <a:pt x="7188213" y="2094592"/>
                    <a:pt x="7192941" y="2097744"/>
                  </a:cubicBezTo>
                  <a:cubicBezTo>
                    <a:pt x="7197670" y="2101009"/>
                    <a:pt x="7200709" y="2105737"/>
                    <a:pt x="7201947" y="2112153"/>
                  </a:cubicBezTo>
                  <a:cubicBezTo>
                    <a:pt x="7207914" y="2106187"/>
                    <a:pt x="7215795" y="2101459"/>
                    <a:pt x="7225588" y="2098081"/>
                  </a:cubicBezTo>
                  <a:cubicBezTo>
                    <a:pt x="7235383" y="2094704"/>
                    <a:pt x="7245739" y="2093016"/>
                    <a:pt x="7256885" y="2093016"/>
                  </a:cubicBezTo>
                  <a:lnTo>
                    <a:pt x="7262626" y="2093016"/>
                  </a:lnTo>
                  <a:cubicBezTo>
                    <a:pt x="7276360" y="2093016"/>
                    <a:pt x="7289307" y="2095042"/>
                    <a:pt x="7301690" y="2099095"/>
                  </a:cubicBezTo>
                  <a:cubicBezTo>
                    <a:pt x="7314073" y="2103147"/>
                    <a:pt x="7324994" y="2109452"/>
                    <a:pt x="7334337" y="2118008"/>
                  </a:cubicBezTo>
                  <a:cubicBezTo>
                    <a:pt x="7343681" y="2126563"/>
                    <a:pt x="7351224" y="2137258"/>
                    <a:pt x="7356740" y="2150317"/>
                  </a:cubicBezTo>
                  <a:cubicBezTo>
                    <a:pt x="7362256" y="2163263"/>
                    <a:pt x="7365070" y="2178573"/>
                    <a:pt x="7365070" y="2196023"/>
                  </a:cubicBezTo>
                  <a:lnTo>
                    <a:pt x="7365183" y="2196023"/>
                  </a:lnTo>
                  <a:lnTo>
                    <a:pt x="7365183" y="2384588"/>
                  </a:lnTo>
                  <a:cubicBezTo>
                    <a:pt x="7365183" y="2392693"/>
                    <a:pt x="7362707" y="2398660"/>
                    <a:pt x="7357753" y="2402488"/>
                  </a:cubicBezTo>
                  <a:cubicBezTo>
                    <a:pt x="7352800" y="2406315"/>
                    <a:pt x="7347283" y="2408229"/>
                    <a:pt x="7341204" y="2408229"/>
                  </a:cubicBezTo>
                  <a:cubicBezTo>
                    <a:pt x="7335125" y="2408229"/>
                    <a:pt x="7329497" y="2406315"/>
                    <a:pt x="7324318" y="2402488"/>
                  </a:cubicBezTo>
                  <a:cubicBezTo>
                    <a:pt x="7319139" y="2398660"/>
                    <a:pt x="7316550" y="2392693"/>
                    <a:pt x="7316550" y="2384588"/>
                  </a:cubicBezTo>
                  <a:lnTo>
                    <a:pt x="7316550" y="2195910"/>
                  </a:lnTo>
                  <a:cubicBezTo>
                    <a:pt x="7316550" y="2180938"/>
                    <a:pt x="7311259" y="2168216"/>
                    <a:pt x="7300677" y="2157522"/>
                  </a:cubicBezTo>
                  <a:cubicBezTo>
                    <a:pt x="7290095" y="2146827"/>
                    <a:pt x="7277149" y="2141536"/>
                    <a:pt x="7261838" y="2141536"/>
                  </a:cubicBezTo>
                  <a:lnTo>
                    <a:pt x="7256097" y="2141536"/>
                  </a:lnTo>
                  <a:cubicBezTo>
                    <a:pt x="7241236" y="2141536"/>
                    <a:pt x="7228403" y="2146714"/>
                    <a:pt x="7217595" y="2157184"/>
                  </a:cubicBezTo>
                  <a:cubicBezTo>
                    <a:pt x="7206789" y="2167654"/>
                    <a:pt x="7201385" y="2180600"/>
                    <a:pt x="7201385" y="2195910"/>
                  </a:cubicBezTo>
                  <a:lnTo>
                    <a:pt x="7201385" y="2384588"/>
                  </a:lnTo>
                  <a:cubicBezTo>
                    <a:pt x="7201385" y="2392693"/>
                    <a:pt x="7198908" y="2398660"/>
                    <a:pt x="7193730" y="2402488"/>
                  </a:cubicBezTo>
                  <a:cubicBezTo>
                    <a:pt x="7188551" y="2406315"/>
                    <a:pt x="7183035" y="2408229"/>
                    <a:pt x="7177068" y="2408229"/>
                  </a:cubicBezTo>
                  <a:cubicBezTo>
                    <a:pt x="7171102" y="2408229"/>
                    <a:pt x="7165473" y="2406315"/>
                    <a:pt x="7160407" y="2402488"/>
                  </a:cubicBezTo>
                  <a:cubicBezTo>
                    <a:pt x="7155341" y="2398660"/>
                    <a:pt x="7152752" y="2392693"/>
                    <a:pt x="7152752" y="2384588"/>
                  </a:cubicBezTo>
                  <a:lnTo>
                    <a:pt x="7152752" y="2117219"/>
                  </a:lnTo>
                  <a:cubicBezTo>
                    <a:pt x="7152752" y="2109564"/>
                    <a:pt x="7155341" y="2103598"/>
                    <a:pt x="7160407" y="2099320"/>
                  </a:cubicBezTo>
                  <a:cubicBezTo>
                    <a:pt x="7165473" y="2095042"/>
                    <a:pt x="7171214" y="2092903"/>
                    <a:pt x="7177631" y="2092903"/>
                  </a:cubicBezTo>
                  <a:close/>
                  <a:moveTo>
                    <a:pt x="6375751" y="2092903"/>
                  </a:moveTo>
                  <a:cubicBezTo>
                    <a:pt x="6380930" y="2092903"/>
                    <a:pt x="6385771" y="2094592"/>
                    <a:pt x="6390499" y="2097744"/>
                  </a:cubicBezTo>
                  <a:cubicBezTo>
                    <a:pt x="6395227" y="2101009"/>
                    <a:pt x="6398267" y="2105737"/>
                    <a:pt x="6399505" y="2112153"/>
                  </a:cubicBezTo>
                  <a:cubicBezTo>
                    <a:pt x="6405471" y="2106187"/>
                    <a:pt x="6413352" y="2101459"/>
                    <a:pt x="6423146" y="2098081"/>
                  </a:cubicBezTo>
                  <a:cubicBezTo>
                    <a:pt x="6432940" y="2094704"/>
                    <a:pt x="6443297" y="2093016"/>
                    <a:pt x="6454442" y="2093016"/>
                  </a:cubicBezTo>
                  <a:lnTo>
                    <a:pt x="6460184" y="2093016"/>
                  </a:lnTo>
                  <a:cubicBezTo>
                    <a:pt x="6476394" y="2093016"/>
                    <a:pt x="6491255" y="2096280"/>
                    <a:pt x="6504651" y="2102922"/>
                  </a:cubicBezTo>
                  <a:cubicBezTo>
                    <a:pt x="6518160" y="2109564"/>
                    <a:pt x="6529755" y="2118458"/>
                    <a:pt x="6539550" y="2129490"/>
                  </a:cubicBezTo>
                  <a:cubicBezTo>
                    <a:pt x="6549344" y="2118345"/>
                    <a:pt x="6561052" y="2109564"/>
                    <a:pt x="6574448" y="2102922"/>
                  </a:cubicBezTo>
                  <a:cubicBezTo>
                    <a:pt x="6587844" y="2096280"/>
                    <a:pt x="6602705" y="2093016"/>
                    <a:pt x="6618916" y="2093016"/>
                  </a:cubicBezTo>
                  <a:lnTo>
                    <a:pt x="6624657" y="2093016"/>
                  </a:lnTo>
                  <a:cubicBezTo>
                    <a:pt x="6638391" y="2093016"/>
                    <a:pt x="6651338" y="2095042"/>
                    <a:pt x="6663721" y="2099095"/>
                  </a:cubicBezTo>
                  <a:cubicBezTo>
                    <a:pt x="6676104" y="2103147"/>
                    <a:pt x="6687137" y="2109339"/>
                    <a:pt x="6696706" y="2117670"/>
                  </a:cubicBezTo>
                  <a:cubicBezTo>
                    <a:pt x="6706275" y="2126000"/>
                    <a:pt x="6713930" y="2136583"/>
                    <a:pt x="6719446" y="2149641"/>
                  </a:cubicBezTo>
                  <a:cubicBezTo>
                    <a:pt x="6724963" y="2162588"/>
                    <a:pt x="6727777" y="2177898"/>
                    <a:pt x="6727777" y="2195347"/>
                  </a:cubicBezTo>
                  <a:lnTo>
                    <a:pt x="6727777" y="2384588"/>
                  </a:lnTo>
                  <a:cubicBezTo>
                    <a:pt x="6727777" y="2392693"/>
                    <a:pt x="6725188" y="2398660"/>
                    <a:pt x="6720122" y="2402488"/>
                  </a:cubicBezTo>
                  <a:cubicBezTo>
                    <a:pt x="6714943" y="2406315"/>
                    <a:pt x="6709427" y="2408229"/>
                    <a:pt x="6703461" y="2408229"/>
                  </a:cubicBezTo>
                  <a:cubicBezTo>
                    <a:pt x="6697494" y="2408229"/>
                    <a:pt x="6691865" y="2406315"/>
                    <a:pt x="6686799" y="2402488"/>
                  </a:cubicBezTo>
                  <a:cubicBezTo>
                    <a:pt x="6681733" y="2398660"/>
                    <a:pt x="6679144" y="2392693"/>
                    <a:pt x="6679144" y="2384588"/>
                  </a:cubicBezTo>
                  <a:lnTo>
                    <a:pt x="6679144" y="2195235"/>
                  </a:lnTo>
                  <a:cubicBezTo>
                    <a:pt x="6679144" y="2177335"/>
                    <a:pt x="6674078" y="2163939"/>
                    <a:pt x="6664059" y="2154932"/>
                  </a:cubicBezTo>
                  <a:cubicBezTo>
                    <a:pt x="6654040" y="2146039"/>
                    <a:pt x="6640981" y="2141536"/>
                    <a:pt x="6624770" y="2141536"/>
                  </a:cubicBezTo>
                  <a:lnTo>
                    <a:pt x="6619029" y="2141536"/>
                  </a:lnTo>
                  <a:cubicBezTo>
                    <a:pt x="6603606" y="2141536"/>
                    <a:pt x="6590659" y="2146714"/>
                    <a:pt x="6579965" y="2157184"/>
                  </a:cubicBezTo>
                  <a:cubicBezTo>
                    <a:pt x="6569270" y="2167541"/>
                    <a:pt x="6563979" y="2180712"/>
                    <a:pt x="6563979" y="2196473"/>
                  </a:cubicBezTo>
                  <a:lnTo>
                    <a:pt x="6563979" y="2383237"/>
                  </a:lnTo>
                  <a:cubicBezTo>
                    <a:pt x="6563979" y="2391793"/>
                    <a:pt x="6561502" y="2398097"/>
                    <a:pt x="6556324" y="2402150"/>
                  </a:cubicBezTo>
                  <a:cubicBezTo>
                    <a:pt x="6551145" y="2406202"/>
                    <a:pt x="6545629" y="2408229"/>
                    <a:pt x="6539661" y="2408229"/>
                  </a:cubicBezTo>
                  <a:cubicBezTo>
                    <a:pt x="6533696" y="2408229"/>
                    <a:pt x="6528067" y="2406202"/>
                    <a:pt x="6523001" y="2402150"/>
                  </a:cubicBezTo>
                  <a:cubicBezTo>
                    <a:pt x="6517935" y="2398097"/>
                    <a:pt x="6515346" y="2391793"/>
                    <a:pt x="6515346" y="2383237"/>
                  </a:cubicBezTo>
                  <a:lnTo>
                    <a:pt x="6515346" y="2196473"/>
                  </a:lnTo>
                  <a:cubicBezTo>
                    <a:pt x="6515346" y="2180262"/>
                    <a:pt x="6510055" y="2167091"/>
                    <a:pt x="6499360" y="2156846"/>
                  </a:cubicBezTo>
                  <a:cubicBezTo>
                    <a:pt x="6488665" y="2146602"/>
                    <a:pt x="6475607" y="2141536"/>
                    <a:pt x="6460296" y="2141536"/>
                  </a:cubicBezTo>
                  <a:lnTo>
                    <a:pt x="6454555" y="2141536"/>
                  </a:lnTo>
                  <a:cubicBezTo>
                    <a:pt x="6440033" y="2141536"/>
                    <a:pt x="6427199" y="2145926"/>
                    <a:pt x="6416166" y="2154932"/>
                  </a:cubicBezTo>
                  <a:cubicBezTo>
                    <a:pt x="6405021" y="2163826"/>
                    <a:pt x="6399505" y="2175759"/>
                    <a:pt x="6399505" y="2190732"/>
                  </a:cubicBezTo>
                  <a:lnTo>
                    <a:pt x="6399505" y="2384588"/>
                  </a:lnTo>
                  <a:cubicBezTo>
                    <a:pt x="6399505" y="2392693"/>
                    <a:pt x="6397028" y="2398660"/>
                    <a:pt x="6391850" y="2402488"/>
                  </a:cubicBezTo>
                  <a:cubicBezTo>
                    <a:pt x="6386672" y="2406315"/>
                    <a:pt x="6381155" y="2408229"/>
                    <a:pt x="6375189" y="2408229"/>
                  </a:cubicBezTo>
                  <a:cubicBezTo>
                    <a:pt x="6369222" y="2408229"/>
                    <a:pt x="6363593" y="2406315"/>
                    <a:pt x="6358528" y="2402488"/>
                  </a:cubicBezTo>
                  <a:cubicBezTo>
                    <a:pt x="6353462" y="2398660"/>
                    <a:pt x="6350872" y="2392693"/>
                    <a:pt x="6350872" y="2384588"/>
                  </a:cubicBezTo>
                  <a:lnTo>
                    <a:pt x="6350872" y="2117219"/>
                  </a:lnTo>
                  <a:cubicBezTo>
                    <a:pt x="6350872" y="2109564"/>
                    <a:pt x="6353462" y="2103598"/>
                    <a:pt x="6358528" y="2099320"/>
                  </a:cubicBezTo>
                  <a:cubicBezTo>
                    <a:pt x="6363593" y="2095042"/>
                    <a:pt x="6369334" y="2092903"/>
                    <a:pt x="6375751" y="2092903"/>
                  </a:cubicBezTo>
                  <a:close/>
                  <a:moveTo>
                    <a:pt x="5885942" y="2092903"/>
                  </a:moveTo>
                  <a:cubicBezTo>
                    <a:pt x="5891120" y="2092903"/>
                    <a:pt x="5895962" y="2094592"/>
                    <a:pt x="5900690" y="2097744"/>
                  </a:cubicBezTo>
                  <a:cubicBezTo>
                    <a:pt x="5905418" y="2101009"/>
                    <a:pt x="5908458" y="2105737"/>
                    <a:pt x="5909696" y="2112153"/>
                  </a:cubicBezTo>
                  <a:cubicBezTo>
                    <a:pt x="5915661" y="2106187"/>
                    <a:pt x="5923542" y="2101459"/>
                    <a:pt x="5933336" y="2098081"/>
                  </a:cubicBezTo>
                  <a:cubicBezTo>
                    <a:pt x="5943130" y="2094704"/>
                    <a:pt x="5953487" y="2093016"/>
                    <a:pt x="5964632" y="2093016"/>
                  </a:cubicBezTo>
                  <a:lnTo>
                    <a:pt x="5970374" y="2093016"/>
                  </a:lnTo>
                  <a:cubicBezTo>
                    <a:pt x="5986585" y="2093016"/>
                    <a:pt x="6001446" y="2096280"/>
                    <a:pt x="6014841" y="2102922"/>
                  </a:cubicBezTo>
                  <a:cubicBezTo>
                    <a:pt x="6028350" y="2109564"/>
                    <a:pt x="6039946" y="2118458"/>
                    <a:pt x="6049740" y="2129490"/>
                  </a:cubicBezTo>
                  <a:cubicBezTo>
                    <a:pt x="6059534" y="2118345"/>
                    <a:pt x="6071243" y="2109564"/>
                    <a:pt x="6084638" y="2102922"/>
                  </a:cubicBezTo>
                  <a:cubicBezTo>
                    <a:pt x="6098026" y="2096280"/>
                    <a:pt x="6112886" y="2093016"/>
                    <a:pt x="6129097" y="2093016"/>
                  </a:cubicBezTo>
                  <a:lnTo>
                    <a:pt x="6134838" y="2093016"/>
                  </a:lnTo>
                  <a:cubicBezTo>
                    <a:pt x="6148573" y="2093016"/>
                    <a:pt x="6161519" y="2095042"/>
                    <a:pt x="6173903" y="2099095"/>
                  </a:cubicBezTo>
                  <a:cubicBezTo>
                    <a:pt x="6186286" y="2103147"/>
                    <a:pt x="6197318" y="2109339"/>
                    <a:pt x="6206887" y="2117670"/>
                  </a:cubicBezTo>
                  <a:cubicBezTo>
                    <a:pt x="6216569" y="2126000"/>
                    <a:pt x="6224111" y="2136583"/>
                    <a:pt x="6229628" y="2149641"/>
                  </a:cubicBezTo>
                  <a:cubicBezTo>
                    <a:pt x="6235144" y="2162588"/>
                    <a:pt x="6237958" y="2177898"/>
                    <a:pt x="6237958" y="2195347"/>
                  </a:cubicBezTo>
                  <a:lnTo>
                    <a:pt x="6237958" y="2384588"/>
                  </a:lnTo>
                  <a:cubicBezTo>
                    <a:pt x="6237958" y="2392693"/>
                    <a:pt x="6235369" y="2398660"/>
                    <a:pt x="6230303" y="2402488"/>
                  </a:cubicBezTo>
                  <a:cubicBezTo>
                    <a:pt x="6225125" y="2406315"/>
                    <a:pt x="6219608" y="2408229"/>
                    <a:pt x="6213642" y="2408229"/>
                  </a:cubicBezTo>
                  <a:cubicBezTo>
                    <a:pt x="6207675" y="2408229"/>
                    <a:pt x="6202047" y="2406315"/>
                    <a:pt x="6196981" y="2402488"/>
                  </a:cubicBezTo>
                  <a:cubicBezTo>
                    <a:pt x="6191915" y="2398660"/>
                    <a:pt x="6189325" y="2392693"/>
                    <a:pt x="6189325" y="2384588"/>
                  </a:cubicBezTo>
                  <a:lnTo>
                    <a:pt x="6189325" y="2195235"/>
                  </a:lnTo>
                  <a:cubicBezTo>
                    <a:pt x="6189325" y="2177335"/>
                    <a:pt x="6184259" y="2163939"/>
                    <a:pt x="6174240" y="2154932"/>
                  </a:cubicBezTo>
                  <a:cubicBezTo>
                    <a:pt x="6164221" y="2146039"/>
                    <a:pt x="6151162" y="2141536"/>
                    <a:pt x="6134951" y="2141536"/>
                  </a:cubicBezTo>
                  <a:lnTo>
                    <a:pt x="6129210" y="2141536"/>
                  </a:lnTo>
                  <a:cubicBezTo>
                    <a:pt x="6113787" y="2141536"/>
                    <a:pt x="6100840" y="2146714"/>
                    <a:pt x="6090155" y="2157184"/>
                  </a:cubicBezTo>
                  <a:cubicBezTo>
                    <a:pt x="6079461" y="2167541"/>
                    <a:pt x="6074170" y="2180712"/>
                    <a:pt x="6074170" y="2196473"/>
                  </a:cubicBezTo>
                  <a:lnTo>
                    <a:pt x="6074170" y="2383237"/>
                  </a:lnTo>
                  <a:cubicBezTo>
                    <a:pt x="6074170" y="2391793"/>
                    <a:pt x="6071692" y="2398097"/>
                    <a:pt x="6066514" y="2402150"/>
                  </a:cubicBezTo>
                  <a:cubicBezTo>
                    <a:pt x="6061335" y="2406202"/>
                    <a:pt x="6055819" y="2408229"/>
                    <a:pt x="6049852" y="2408229"/>
                  </a:cubicBezTo>
                  <a:cubicBezTo>
                    <a:pt x="6043886" y="2408229"/>
                    <a:pt x="6038257" y="2406202"/>
                    <a:pt x="6033191" y="2402150"/>
                  </a:cubicBezTo>
                  <a:cubicBezTo>
                    <a:pt x="6028125" y="2398097"/>
                    <a:pt x="6025536" y="2391793"/>
                    <a:pt x="6025536" y="2383237"/>
                  </a:cubicBezTo>
                  <a:lnTo>
                    <a:pt x="6025536" y="2196473"/>
                  </a:lnTo>
                  <a:cubicBezTo>
                    <a:pt x="6025536" y="2180262"/>
                    <a:pt x="6020245" y="2167091"/>
                    <a:pt x="6009550" y="2156846"/>
                  </a:cubicBezTo>
                  <a:cubicBezTo>
                    <a:pt x="5998856" y="2146602"/>
                    <a:pt x="5985797" y="2141536"/>
                    <a:pt x="5970486" y="2141536"/>
                  </a:cubicBezTo>
                  <a:lnTo>
                    <a:pt x="5964746" y="2141536"/>
                  </a:lnTo>
                  <a:cubicBezTo>
                    <a:pt x="5950223" y="2141536"/>
                    <a:pt x="5937389" y="2145926"/>
                    <a:pt x="5926356" y="2154932"/>
                  </a:cubicBezTo>
                  <a:cubicBezTo>
                    <a:pt x="5915211" y="2163826"/>
                    <a:pt x="5909696" y="2175759"/>
                    <a:pt x="5909696" y="2190732"/>
                  </a:cubicBezTo>
                  <a:lnTo>
                    <a:pt x="5909696" y="2384588"/>
                  </a:lnTo>
                  <a:cubicBezTo>
                    <a:pt x="5909696" y="2392693"/>
                    <a:pt x="5907219" y="2398660"/>
                    <a:pt x="5902040" y="2402488"/>
                  </a:cubicBezTo>
                  <a:cubicBezTo>
                    <a:pt x="5896863" y="2406315"/>
                    <a:pt x="5891346" y="2408229"/>
                    <a:pt x="5885380" y="2408229"/>
                  </a:cubicBezTo>
                  <a:cubicBezTo>
                    <a:pt x="5879412" y="2408229"/>
                    <a:pt x="5873784" y="2406315"/>
                    <a:pt x="5868718" y="2402488"/>
                  </a:cubicBezTo>
                  <a:cubicBezTo>
                    <a:pt x="5863653" y="2398660"/>
                    <a:pt x="5861063" y="2392693"/>
                    <a:pt x="5861063" y="2384588"/>
                  </a:cubicBezTo>
                  <a:lnTo>
                    <a:pt x="5861063" y="2117219"/>
                  </a:lnTo>
                  <a:cubicBezTo>
                    <a:pt x="5861063" y="2109564"/>
                    <a:pt x="5863653" y="2103598"/>
                    <a:pt x="5868718" y="2099320"/>
                  </a:cubicBezTo>
                  <a:cubicBezTo>
                    <a:pt x="5873784" y="2095042"/>
                    <a:pt x="5879526" y="2092903"/>
                    <a:pt x="5885942" y="2092903"/>
                  </a:cubicBezTo>
                  <a:close/>
                  <a:moveTo>
                    <a:pt x="5310218" y="2092903"/>
                  </a:moveTo>
                  <a:lnTo>
                    <a:pt x="5312810" y="2092903"/>
                  </a:lnTo>
                  <a:cubicBezTo>
                    <a:pt x="5323953" y="2092903"/>
                    <a:pt x="5333973" y="2094029"/>
                    <a:pt x="5343204" y="2096168"/>
                  </a:cubicBezTo>
                  <a:cubicBezTo>
                    <a:pt x="5352323" y="2098307"/>
                    <a:pt x="5360429" y="2100783"/>
                    <a:pt x="5367521" y="2103598"/>
                  </a:cubicBezTo>
                  <a:cubicBezTo>
                    <a:pt x="5374501" y="2106412"/>
                    <a:pt x="5380468" y="2109452"/>
                    <a:pt x="5385419" y="2112716"/>
                  </a:cubicBezTo>
                  <a:cubicBezTo>
                    <a:pt x="5390260" y="2115981"/>
                    <a:pt x="5393976" y="2118683"/>
                    <a:pt x="5396566" y="2120822"/>
                  </a:cubicBezTo>
                  <a:cubicBezTo>
                    <a:pt x="5402532" y="2125550"/>
                    <a:pt x="5405572" y="2131854"/>
                    <a:pt x="5405572" y="2139622"/>
                  </a:cubicBezTo>
                  <a:cubicBezTo>
                    <a:pt x="5405572" y="2145589"/>
                    <a:pt x="5403431" y="2150880"/>
                    <a:pt x="5399155" y="2155608"/>
                  </a:cubicBezTo>
                  <a:cubicBezTo>
                    <a:pt x="5394877" y="2160336"/>
                    <a:pt x="5389360" y="2162700"/>
                    <a:pt x="5382493" y="2162700"/>
                  </a:cubicBezTo>
                  <a:cubicBezTo>
                    <a:pt x="5378214" y="2162700"/>
                    <a:pt x="5373488" y="2161462"/>
                    <a:pt x="5368421" y="2158873"/>
                  </a:cubicBezTo>
                  <a:cubicBezTo>
                    <a:pt x="5361554" y="2155495"/>
                    <a:pt x="5354123" y="2151780"/>
                    <a:pt x="5346018" y="2147728"/>
                  </a:cubicBezTo>
                  <a:cubicBezTo>
                    <a:pt x="5337913" y="2143675"/>
                    <a:pt x="5326655" y="2141649"/>
                    <a:pt x="5312134" y="2141649"/>
                  </a:cubicBezTo>
                  <a:lnTo>
                    <a:pt x="5309544" y="2141649"/>
                  </a:lnTo>
                  <a:cubicBezTo>
                    <a:pt x="5291644" y="2141649"/>
                    <a:pt x="5277909" y="2145138"/>
                    <a:pt x="5268565" y="2151893"/>
                  </a:cubicBezTo>
                  <a:cubicBezTo>
                    <a:pt x="5259109" y="2158648"/>
                    <a:pt x="5254269" y="2166753"/>
                    <a:pt x="5253819" y="2176097"/>
                  </a:cubicBezTo>
                  <a:lnTo>
                    <a:pt x="5253819" y="2178011"/>
                  </a:lnTo>
                  <a:cubicBezTo>
                    <a:pt x="5253819" y="2189043"/>
                    <a:pt x="5257984" y="2197261"/>
                    <a:pt x="5266315" y="2202552"/>
                  </a:cubicBezTo>
                  <a:cubicBezTo>
                    <a:pt x="5274645" y="2207843"/>
                    <a:pt x="5284889" y="2212121"/>
                    <a:pt x="5297047" y="2215273"/>
                  </a:cubicBezTo>
                  <a:cubicBezTo>
                    <a:pt x="5309207" y="2218425"/>
                    <a:pt x="5322489" y="2221690"/>
                    <a:pt x="5337011" y="2224842"/>
                  </a:cubicBezTo>
                  <a:cubicBezTo>
                    <a:pt x="5351534" y="2227994"/>
                    <a:pt x="5364818" y="2232835"/>
                    <a:pt x="5376978" y="2239477"/>
                  </a:cubicBezTo>
                  <a:cubicBezTo>
                    <a:pt x="5389137" y="2246119"/>
                    <a:pt x="5399379" y="2255350"/>
                    <a:pt x="5407711" y="2267284"/>
                  </a:cubicBezTo>
                  <a:cubicBezTo>
                    <a:pt x="5416041" y="2279217"/>
                    <a:pt x="5420206" y="2295653"/>
                    <a:pt x="5420206" y="2316479"/>
                  </a:cubicBezTo>
                  <a:lnTo>
                    <a:pt x="5420206" y="2318731"/>
                  </a:lnTo>
                  <a:cubicBezTo>
                    <a:pt x="5420206" y="2333591"/>
                    <a:pt x="5417053" y="2346650"/>
                    <a:pt x="5410637" y="2357682"/>
                  </a:cubicBezTo>
                  <a:cubicBezTo>
                    <a:pt x="5404220" y="2368827"/>
                    <a:pt x="5395776" y="2378058"/>
                    <a:pt x="5385083" y="2385488"/>
                  </a:cubicBezTo>
                  <a:cubicBezTo>
                    <a:pt x="5374388" y="2392919"/>
                    <a:pt x="5362455" y="2398547"/>
                    <a:pt x="5349283" y="2402375"/>
                  </a:cubicBezTo>
                  <a:cubicBezTo>
                    <a:pt x="5336112" y="2406202"/>
                    <a:pt x="5322828" y="2408116"/>
                    <a:pt x="5309657" y="2408116"/>
                  </a:cubicBezTo>
                  <a:lnTo>
                    <a:pt x="5305829" y="2408116"/>
                  </a:lnTo>
                  <a:cubicBezTo>
                    <a:pt x="5295585" y="2408116"/>
                    <a:pt x="5285116" y="2406653"/>
                    <a:pt x="5274195" y="2403613"/>
                  </a:cubicBezTo>
                  <a:cubicBezTo>
                    <a:pt x="5263274" y="2400574"/>
                    <a:pt x="5252918" y="2396408"/>
                    <a:pt x="5243124" y="2391005"/>
                  </a:cubicBezTo>
                  <a:cubicBezTo>
                    <a:pt x="5233218" y="2385714"/>
                    <a:pt x="5224324" y="2378959"/>
                    <a:pt x="5216218" y="2370966"/>
                  </a:cubicBezTo>
                  <a:cubicBezTo>
                    <a:pt x="5208113" y="2362973"/>
                    <a:pt x="5201473" y="2354080"/>
                    <a:pt x="5196406" y="2344285"/>
                  </a:cubicBezTo>
                  <a:cubicBezTo>
                    <a:pt x="5194266" y="2337869"/>
                    <a:pt x="5193255" y="2333816"/>
                    <a:pt x="5193255" y="2332127"/>
                  </a:cubicBezTo>
                  <a:cubicBezTo>
                    <a:pt x="5193255" y="2324922"/>
                    <a:pt x="5195842" y="2319181"/>
                    <a:pt x="5200908" y="2314903"/>
                  </a:cubicBezTo>
                  <a:cubicBezTo>
                    <a:pt x="5205975" y="2310625"/>
                    <a:pt x="5211716" y="2308486"/>
                    <a:pt x="5218132" y="2308486"/>
                  </a:cubicBezTo>
                  <a:cubicBezTo>
                    <a:pt x="5221961" y="2308486"/>
                    <a:pt x="5225786" y="2309274"/>
                    <a:pt x="5229615" y="2310738"/>
                  </a:cubicBezTo>
                  <a:cubicBezTo>
                    <a:pt x="5233442" y="2312314"/>
                    <a:pt x="5236820" y="2315128"/>
                    <a:pt x="5239859" y="2319406"/>
                  </a:cubicBezTo>
                  <a:cubicBezTo>
                    <a:pt x="5247966" y="2330101"/>
                    <a:pt x="5258210" y="2339445"/>
                    <a:pt x="5270594" y="2347550"/>
                  </a:cubicBezTo>
                  <a:cubicBezTo>
                    <a:pt x="5282977" y="2355656"/>
                    <a:pt x="5295133" y="2359709"/>
                    <a:pt x="5307067" y="2359709"/>
                  </a:cubicBezTo>
                  <a:lnTo>
                    <a:pt x="5310218" y="2359709"/>
                  </a:lnTo>
                  <a:cubicBezTo>
                    <a:pt x="5329919" y="2359709"/>
                    <a:pt x="5344893" y="2355206"/>
                    <a:pt x="5355363" y="2346312"/>
                  </a:cubicBezTo>
                  <a:cubicBezTo>
                    <a:pt x="5365832" y="2337306"/>
                    <a:pt x="5371235" y="2327512"/>
                    <a:pt x="5371685" y="2316930"/>
                  </a:cubicBezTo>
                  <a:lnTo>
                    <a:pt x="5371685" y="2315016"/>
                  </a:lnTo>
                  <a:cubicBezTo>
                    <a:pt x="5371685" y="2301394"/>
                    <a:pt x="5367521" y="2291375"/>
                    <a:pt x="5359189" y="2284733"/>
                  </a:cubicBezTo>
                  <a:cubicBezTo>
                    <a:pt x="5350860" y="2278091"/>
                    <a:pt x="5340615" y="2272912"/>
                    <a:pt x="5328457" y="2269085"/>
                  </a:cubicBezTo>
                  <a:cubicBezTo>
                    <a:pt x="5316298" y="2265257"/>
                    <a:pt x="5303016" y="2261992"/>
                    <a:pt x="5288493" y="2259178"/>
                  </a:cubicBezTo>
                  <a:cubicBezTo>
                    <a:pt x="5273971" y="2256476"/>
                    <a:pt x="5260686" y="2252086"/>
                    <a:pt x="5248529" y="2246119"/>
                  </a:cubicBezTo>
                  <a:cubicBezTo>
                    <a:pt x="5236368" y="2240153"/>
                    <a:pt x="5226125" y="2231709"/>
                    <a:pt x="5217794" y="2220902"/>
                  </a:cubicBezTo>
                  <a:cubicBezTo>
                    <a:pt x="5209466" y="2210095"/>
                    <a:pt x="5205299" y="2194672"/>
                    <a:pt x="5205299" y="2174633"/>
                  </a:cubicBezTo>
                  <a:cubicBezTo>
                    <a:pt x="5205299" y="2159323"/>
                    <a:pt x="5209014" y="2146489"/>
                    <a:pt x="5216218" y="2136020"/>
                  </a:cubicBezTo>
                  <a:cubicBezTo>
                    <a:pt x="5223536" y="2125550"/>
                    <a:pt x="5232318" y="2117219"/>
                    <a:pt x="5242786" y="2110803"/>
                  </a:cubicBezTo>
                  <a:cubicBezTo>
                    <a:pt x="5253256" y="2104386"/>
                    <a:pt x="5264514" y="2099883"/>
                    <a:pt x="5276672" y="2097068"/>
                  </a:cubicBezTo>
                  <a:cubicBezTo>
                    <a:pt x="5288830" y="2094254"/>
                    <a:pt x="5299974" y="2092903"/>
                    <a:pt x="5310218" y="2092903"/>
                  </a:cubicBezTo>
                  <a:close/>
                  <a:moveTo>
                    <a:pt x="10066335" y="1963215"/>
                  </a:moveTo>
                  <a:lnTo>
                    <a:pt x="10249271" y="1963215"/>
                  </a:lnTo>
                  <a:cubicBezTo>
                    <a:pt x="10257828" y="1963215"/>
                    <a:pt x="10264920" y="1966029"/>
                    <a:pt x="10270435" y="1971546"/>
                  </a:cubicBezTo>
                  <a:cubicBezTo>
                    <a:pt x="10275952" y="1977062"/>
                    <a:pt x="10278766" y="1983704"/>
                    <a:pt x="10278766" y="1991359"/>
                  </a:cubicBezTo>
                  <a:cubicBezTo>
                    <a:pt x="10278766" y="1996988"/>
                    <a:pt x="10277190" y="2002504"/>
                    <a:pt x="10274263" y="2008020"/>
                  </a:cubicBezTo>
                  <a:lnTo>
                    <a:pt x="10092565" y="2356669"/>
                  </a:lnTo>
                  <a:lnTo>
                    <a:pt x="10253774" y="2356669"/>
                  </a:lnTo>
                  <a:cubicBezTo>
                    <a:pt x="10261880" y="2356669"/>
                    <a:pt x="10267960" y="2359258"/>
                    <a:pt x="10272012" y="2364324"/>
                  </a:cubicBezTo>
                  <a:cubicBezTo>
                    <a:pt x="10276064" y="2369390"/>
                    <a:pt x="10278091" y="2374906"/>
                    <a:pt x="10278091" y="2380872"/>
                  </a:cubicBezTo>
                  <a:cubicBezTo>
                    <a:pt x="10278091" y="2386839"/>
                    <a:pt x="10276064" y="2392468"/>
                    <a:pt x="10272012" y="2397534"/>
                  </a:cubicBezTo>
                  <a:cubicBezTo>
                    <a:pt x="10267960" y="2402600"/>
                    <a:pt x="10261880" y="2405189"/>
                    <a:pt x="10253774" y="2405189"/>
                  </a:cubicBezTo>
                  <a:lnTo>
                    <a:pt x="10061269" y="2405189"/>
                  </a:lnTo>
                  <a:cubicBezTo>
                    <a:pt x="10052263" y="2405189"/>
                    <a:pt x="10045396" y="2402150"/>
                    <a:pt x="10040442" y="2395958"/>
                  </a:cubicBezTo>
                  <a:cubicBezTo>
                    <a:pt x="10035602" y="2389766"/>
                    <a:pt x="10033125" y="2382674"/>
                    <a:pt x="10033125" y="2374568"/>
                  </a:cubicBezTo>
                  <a:cubicBezTo>
                    <a:pt x="10033125" y="2369052"/>
                    <a:pt x="10034364" y="2363986"/>
                    <a:pt x="10036953" y="2359258"/>
                  </a:cubicBezTo>
                  <a:lnTo>
                    <a:pt x="10217975" y="2011848"/>
                  </a:lnTo>
                  <a:lnTo>
                    <a:pt x="10066335" y="2011848"/>
                  </a:lnTo>
                  <a:cubicBezTo>
                    <a:pt x="10057780" y="2011848"/>
                    <a:pt x="10051588" y="2009259"/>
                    <a:pt x="10047760" y="2004193"/>
                  </a:cubicBezTo>
                  <a:cubicBezTo>
                    <a:pt x="10043933" y="1999014"/>
                    <a:pt x="10042019" y="1993498"/>
                    <a:pt x="10042019" y="1987531"/>
                  </a:cubicBezTo>
                  <a:cubicBezTo>
                    <a:pt x="10042019" y="1981565"/>
                    <a:pt x="10043933" y="1975936"/>
                    <a:pt x="10047760" y="1970870"/>
                  </a:cubicBezTo>
                  <a:cubicBezTo>
                    <a:pt x="10051588" y="1965804"/>
                    <a:pt x="10057780" y="1963215"/>
                    <a:pt x="10066335" y="1963215"/>
                  </a:cubicBezTo>
                  <a:close/>
                  <a:moveTo>
                    <a:pt x="4573409" y="1963215"/>
                  </a:moveTo>
                  <a:lnTo>
                    <a:pt x="4756344" y="1963215"/>
                  </a:lnTo>
                  <a:cubicBezTo>
                    <a:pt x="4764901" y="1963215"/>
                    <a:pt x="4771992" y="1966029"/>
                    <a:pt x="4777511" y="1971546"/>
                  </a:cubicBezTo>
                  <a:cubicBezTo>
                    <a:pt x="4783026" y="1977062"/>
                    <a:pt x="4785840" y="1983704"/>
                    <a:pt x="4785840" y="1991359"/>
                  </a:cubicBezTo>
                  <a:cubicBezTo>
                    <a:pt x="4785840" y="1996988"/>
                    <a:pt x="4784265" y="2002504"/>
                    <a:pt x="4781336" y="2008020"/>
                  </a:cubicBezTo>
                  <a:lnTo>
                    <a:pt x="4599639" y="2356669"/>
                  </a:lnTo>
                  <a:lnTo>
                    <a:pt x="4760849" y="2356669"/>
                  </a:lnTo>
                  <a:cubicBezTo>
                    <a:pt x="4768954" y="2356669"/>
                    <a:pt x="4775034" y="2359258"/>
                    <a:pt x="4779086" y="2364324"/>
                  </a:cubicBezTo>
                  <a:cubicBezTo>
                    <a:pt x="4783138" y="2369390"/>
                    <a:pt x="4785165" y="2374906"/>
                    <a:pt x="4785165" y="2380872"/>
                  </a:cubicBezTo>
                  <a:cubicBezTo>
                    <a:pt x="4785165" y="2386839"/>
                    <a:pt x="4783138" y="2392468"/>
                    <a:pt x="4779086" y="2397534"/>
                  </a:cubicBezTo>
                  <a:cubicBezTo>
                    <a:pt x="4775034" y="2402600"/>
                    <a:pt x="4768954" y="2405189"/>
                    <a:pt x="4760849" y="2405189"/>
                  </a:cubicBezTo>
                  <a:lnTo>
                    <a:pt x="4568342" y="2405189"/>
                  </a:lnTo>
                  <a:cubicBezTo>
                    <a:pt x="4559337" y="2405189"/>
                    <a:pt x="4552470" y="2402150"/>
                    <a:pt x="4547516" y="2395958"/>
                  </a:cubicBezTo>
                  <a:cubicBezTo>
                    <a:pt x="4542676" y="2389766"/>
                    <a:pt x="4540199" y="2382674"/>
                    <a:pt x="4540199" y="2374568"/>
                  </a:cubicBezTo>
                  <a:cubicBezTo>
                    <a:pt x="4540199" y="2369052"/>
                    <a:pt x="4541438" y="2363986"/>
                    <a:pt x="4544027" y="2359258"/>
                  </a:cubicBezTo>
                  <a:lnTo>
                    <a:pt x="4725049" y="2011848"/>
                  </a:lnTo>
                  <a:lnTo>
                    <a:pt x="4573409" y="2011848"/>
                  </a:lnTo>
                  <a:cubicBezTo>
                    <a:pt x="4564854" y="2011848"/>
                    <a:pt x="4558663" y="2009259"/>
                    <a:pt x="4554833" y="2004193"/>
                  </a:cubicBezTo>
                  <a:cubicBezTo>
                    <a:pt x="4551007" y="1999014"/>
                    <a:pt x="4549093" y="1993498"/>
                    <a:pt x="4549093" y="1987531"/>
                  </a:cubicBezTo>
                  <a:cubicBezTo>
                    <a:pt x="4549093" y="1981565"/>
                    <a:pt x="4551007" y="1975936"/>
                    <a:pt x="4554833" y="1970870"/>
                  </a:cubicBezTo>
                  <a:cubicBezTo>
                    <a:pt x="4558663" y="1965804"/>
                    <a:pt x="4564854" y="1963215"/>
                    <a:pt x="4573409" y="1963215"/>
                  </a:cubicBezTo>
                  <a:close/>
                  <a:moveTo>
                    <a:pt x="10870579" y="1959613"/>
                  </a:moveTo>
                  <a:lnTo>
                    <a:pt x="10876996" y="1959613"/>
                  </a:lnTo>
                  <a:cubicBezTo>
                    <a:pt x="10892306" y="1959613"/>
                    <a:pt x="10906941" y="1962315"/>
                    <a:pt x="10920788" y="1967606"/>
                  </a:cubicBezTo>
                  <a:cubicBezTo>
                    <a:pt x="10934634" y="1972897"/>
                    <a:pt x="10947018" y="1980214"/>
                    <a:pt x="10957938" y="1989333"/>
                  </a:cubicBezTo>
                  <a:cubicBezTo>
                    <a:pt x="10968858" y="1998564"/>
                    <a:pt x="10977752" y="2009484"/>
                    <a:pt x="10984844" y="2022318"/>
                  </a:cubicBezTo>
                  <a:cubicBezTo>
                    <a:pt x="10991824" y="2035039"/>
                    <a:pt x="10996439" y="2048886"/>
                    <a:pt x="10998579" y="2063859"/>
                  </a:cubicBezTo>
                  <a:lnTo>
                    <a:pt x="10998579" y="2067686"/>
                  </a:lnTo>
                  <a:cubicBezTo>
                    <a:pt x="10998579" y="2075341"/>
                    <a:pt x="10995988" y="2081195"/>
                    <a:pt x="10990923" y="2085248"/>
                  </a:cubicBezTo>
                  <a:cubicBezTo>
                    <a:pt x="10985744" y="2089301"/>
                    <a:pt x="10980228" y="2091327"/>
                    <a:pt x="10974261" y="2091327"/>
                  </a:cubicBezTo>
                  <a:cubicBezTo>
                    <a:pt x="10968746" y="2091327"/>
                    <a:pt x="10963680" y="2089638"/>
                    <a:pt x="10958952" y="2086486"/>
                  </a:cubicBezTo>
                  <a:cubicBezTo>
                    <a:pt x="10954223" y="2083334"/>
                    <a:pt x="10951183" y="2078043"/>
                    <a:pt x="10949945" y="2070838"/>
                  </a:cubicBezTo>
                  <a:cubicBezTo>
                    <a:pt x="10946568" y="2052939"/>
                    <a:pt x="10938800" y="2037966"/>
                    <a:pt x="10926642" y="2026033"/>
                  </a:cubicBezTo>
                  <a:cubicBezTo>
                    <a:pt x="10914484" y="2014100"/>
                    <a:pt x="10898047" y="2008133"/>
                    <a:pt x="10877108" y="2008133"/>
                  </a:cubicBezTo>
                  <a:lnTo>
                    <a:pt x="10870691" y="2008133"/>
                  </a:lnTo>
                  <a:cubicBezTo>
                    <a:pt x="10860447" y="2008133"/>
                    <a:pt x="10850991" y="2010047"/>
                    <a:pt x="10842210" y="2013875"/>
                  </a:cubicBezTo>
                  <a:cubicBezTo>
                    <a:pt x="10833429" y="2017702"/>
                    <a:pt x="10825774" y="2022881"/>
                    <a:pt x="10819132" y="2029523"/>
                  </a:cubicBezTo>
                  <a:cubicBezTo>
                    <a:pt x="10812489" y="2036052"/>
                    <a:pt x="10807311" y="2043707"/>
                    <a:pt x="10803483" y="2052488"/>
                  </a:cubicBezTo>
                  <a:cubicBezTo>
                    <a:pt x="10799656" y="2061269"/>
                    <a:pt x="10797742" y="2070501"/>
                    <a:pt x="10797742" y="2080295"/>
                  </a:cubicBezTo>
                  <a:lnTo>
                    <a:pt x="10797742" y="2287210"/>
                  </a:lnTo>
                  <a:cubicBezTo>
                    <a:pt x="10797742" y="2297342"/>
                    <a:pt x="10799656" y="2306798"/>
                    <a:pt x="10803483" y="2315579"/>
                  </a:cubicBezTo>
                  <a:cubicBezTo>
                    <a:pt x="10807311" y="2324247"/>
                    <a:pt x="10812489" y="2331902"/>
                    <a:pt x="10819132" y="2338544"/>
                  </a:cubicBezTo>
                  <a:cubicBezTo>
                    <a:pt x="10825774" y="2345186"/>
                    <a:pt x="10833429" y="2350365"/>
                    <a:pt x="10842210" y="2354192"/>
                  </a:cubicBezTo>
                  <a:cubicBezTo>
                    <a:pt x="10850991" y="2358020"/>
                    <a:pt x="10860447" y="2359934"/>
                    <a:pt x="10870691" y="2359934"/>
                  </a:cubicBezTo>
                  <a:lnTo>
                    <a:pt x="10877108" y="2359934"/>
                  </a:lnTo>
                  <a:cubicBezTo>
                    <a:pt x="10887352" y="2359934"/>
                    <a:pt x="10896809" y="2358020"/>
                    <a:pt x="10905590" y="2354192"/>
                  </a:cubicBezTo>
                  <a:cubicBezTo>
                    <a:pt x="10914371" y="2350365"/>
                    <a:pt x="10922027" y="2345074"/>
                    <a:pt x="10928668" y="2338544"/>
                  </a:cubicBezTo>
                  <a:cubicBezTo>
                    <a:pt x="10935197" y="2331902"/>
                    <a:pt x="10940489" y="2324247"/>
                    <a:pt x="10944317" y="2315579"/>
                  </a:cubicBezTo>
                  <a:cubicBezTo>
                    <a:pt x="10948144" y="2306798"/>
                    <a:pt x="10950058" y="2297454"/>
                    <a:pt x="10950058" y="2287210"/>
                  </a:cubicBezTo>
                  <a:lnTo>
                    <a:pt x="10950058" y="2212684"/>
                  </a:lnTo>
                  <a:lnTo>
                    <a:pt x="10882849" y="2212684"/>
                  </a:lnTo>
                  <a:cubicBezTo>
                    <a:pt x="10874745" y="2212684"/>
                    <a:pt x="10868665" y="2210095"/>
                    <a:pt x="10864613" y="2205029"/>
                  </a:cubicBezTo>
                  <a:cubicBezTo>
                    <a:pt x="10860560" y="2199851"/>
                    <a:pt x="10858533" y="2194334"/>
                    <a:pt x="10858533" y="2188368"/>
                  </a:cubicBezTo>
                  <a:cubicBezTo>
                    <a:pt x="10858533" y="2182401"/>
                    <a:pt x="10860560" y="2176772"/>
                    <a:pt x="10864613" y="2171707"/>
                  </a:cubicBezTo>
                  <a:cubicBezTo>
                    <a:pt x="10868665" y="2166641"/>
                    <a:pt x="10874745" y="2164051"/>
                    <a:pt x="10882849" y="2164051"/>
                  </a:cubicBezTo>
                  <a:lnTo>
                    <a:pt x="10974375" y="2164051"/>
                  </a:lnTo>
                  <a:cubicBezTo>
                    <a:pt x="10980791" y="2164051"/>
                    <a:pt x="10986420" y="2166416"/>
                    <a:pt x="10991373" y="2171369"/>
                  </a:cubicBezTo>
                  <a:cubicBezTo>
                    <a:pt x="10996214" y="2176322"/>
                    <a:pt x="10998691" y="2181951"/>
                    <a:pt x="10998691" y="2188368"/>
                  </a:cubicBezTo>
                  <a:lnTo>
                    <a:pt x="10998579" y="2188368"/>
                  </a:lnTo>
                  <a:lnTo>
                    <a:pt x="10998579" y="2287547"/>
                  </a:lnTo>
                  <a:cubicBezTo>
                    <a:pt x="10998579" y="2304546"/>
                    <a:pt x="10995426" y="2320420"/>
                    <a:pt x="10989010" y="2335167"/>
                  </a:cubicBezTo>
                  <a:cubicBezTo>
                    <a:pt x="10982593" y="2349915"/>
                    <a:pt x="10974036" y="2362636"/>
                    <a:pt x="10963117" y="2373556"/>
                  </a:cubicBezTo>
                  <a:cubicBezTo>
                    <a:pt x="10952197" y="2384363"/>
                    <a:pt x="10939363" y="2392919"/>
                    <a:pt x="10924390" y="2399111"/>
                  </a:cubicBezTo>
                  <a:cubicBezTo>
                    <a:pt x="10909418" y="2405190"/>
                    <a:pt x="10893657" y="2408342"/>
                    <a:pt x="10876996" y="2408342"/>
                  </a:cubicBezTo>
                  <a:lnTo>
                    <a:pt x="10870579" y="2408342"/>
                  </a:lnTo>
                  <a:cubicBezTo>
                    <a:pt x="10853918" y="2408342"/>
                    <a:pt x="10838158" y="2405302"/>
                    <a:pt x="10823184" y="2399111"/>
                  </a:cubicBezTo>
                  <a:cubicBezTo>
                    <a:pt x="10808212" y="2392919"/>
                    <a:pt x="10795379" y="2384476"/>
                    <a:pt x="10784458" y="2373556"/>
                  </a:cubicBezTo>
                  <a:cubicBezTo>
                    <a:pt x="10773651" y="2362636"/>
                    <a:pt x="10764983" y="2349915"/>
                    <a:pt x="10758566" y="2335167"/>
                  </a:cubicBezTo>
                  <a:cubicBezTo>
                    <a:pt x="10752149" y="2320532"/>
                    <a:pt x="10748997" y="2304659"/>
                    <a:pt x="10748997" y="2287547"/>
                  </a:cubicBezTo>
                  <a:lnTo>
                    <a:pt x="10748997" y="2081083"/>
                  </a:lnTo>
                  <a:cubicBezTo>
                    <a:pt x="10748997" y="2064084"/>
                    <a:pt x="10752149" y="2048211"/>
                    <a:pt x="10758566" y="2033463"/>
                  </a:cubicBezTo>
                  <a:cubicBezTo>
                    <a:pt x="10764983" y="2018715"/>
                    <a:pt x="10773538" y="2005994"/>
                    <a:pt x="10784458" y="1995074"/>
                  </a:cubicBezTo>
                  <a:cubicBezTo>
                    <a:pt x="10795379" y="1984267"/>
                    <a:pt x="10808212" y="1975599"/>
                    <a:pt x="10823184" y="1969182"/>
                  </a:cubicBezTo>
                  <a:cubicBezTo>
                    <a:pt x="10838158" y="1962765"/>
                    <a:pt x="10853918" y="1959613"/>
                    <a:pt x="10870579" y="1959613"/>
                  </a:cubicBezTo>
                  <a:close/>
                  <a:moveTo>
                    <a:pt x="9611415" y="1959613"/>
                  </a:moveTo>
                  <a:lnTo>
                    <a:pt x="9617832" y="1959613"/>
                  </a:lnTo>
                  <a:cubicBezTo>
                    <a:pt x="9633142" y="1959613"/>
                    <a:pt x="9647777" y="1962315"/>
                    <a:pt x="9661624" y="1967606"/>
                  </a:cubicBezTo>
                  <a:cubicBezTo>
                    <a:pt x="9675470" y="1972897"/>
                    <a:pt x="9687854" y="1980214"/>
                    <a:pt x="9698774" y="1989333"/>
                  </a:cubicBezTo>
                  <a:cubicBezTo>
                    <a:pt x="9709694" y="1998564"/>
                    <a:pt x="9718588" y="2009484"/>
                    <a:pt x="9725680" y="2022318"/>
                  </a:cubicBezTo>
                  <a:cubicBezTo>
                    <a:pt x="9732660" y="2035039"/>
                    <a:pt x="9737275" y="2048886"/>
                    <a:pt x="9739415" y="2063859"/>
                  </a:cubicBezTo>
                  <a:lnTo>
                    <a:pt x="9739415" y="2067686"/>
                  </a:lnTo>
                  <a:cubicBezTo>
                    <a:pt x="9739415" y="2075341"/>
                    <a:pt x="9736824" y="2081195"/>
                    <a:pt x="9731759" y="2085248"/>
                  </a:cubicBezTo>
                  <a:cubicBezTo>
                    <a:pt x="9726580" y="2089301"/>
                    <a:pt x="9721064" y="2091327"/>
                    <a:pt x="9715097" y="2091327"/>
                  </a:cubicBezTo>
                  <a:cubicBezTo>
                    <a:pt x="9709582" y="2091327"/>
                    <a:pt x="9704516" y="2089638"/>
                    <a:pt x="9699788" y="2086486"/>
                  </a:cubicBezTo>
                  <a:cubicBezTo>
                    <a:pt x="9695059" y="2083334"/>
                    <a:pt x="9692019" y="2078043"/>
                    <a:pt x="9690781" y="2070838"/>
                  </a:cubicBezTo>
                  <a:cubicBezTo>
                    <a:pt x="9687404" y="2052939"/>
                    <a:pt x="9679636" y="2037966"/>
                    <a:pt x="9667478" y="2026033"/>
                  </a:cubicBezTo>
                  <a:cubicBezTo>
                    <a:pt x="9655320" y="2014100"/>
                    <a:pt x="9638883" y="2008133"/>
                    <a:pt x="9617944" y="2008133"/>
                  </a:cubicBezTo>
                  <a:lnTo>
                    <a:pt x="9611527" y="2008133"/>
                  </a:lnTo>
                  <a:cubicBezTo>
                    <a:pt x="9601283" y="2008133"/>
                    <a:pt x="9591827" y="2010047"/>
                    <a:pt x="9583046" y="2013875"/>
                  </a:cubicBezTo>
                  <a:cubicBezTo>
                    <a:pt x="9574265" y="2017702"/>
                    <a:pt x="9566610" y="2022881"/>
                    <a:pt x="9559968" y="2029523"/>
                  </a:cubicBezTo>
                  <a:cubicBezTo>
                    <a:pt x="9553325" y="2036052"/>
                    <a:pt x="9548147" y="2043707"/>
                    <a:pt x="9544319" y="2052488"/>
                  </a:cubicBezTo>
                  <a:cubicBezTo>
                    <a:pt x="9540492" y="2061269"/>
                    <a:pt x="9538578" y="2070501"/>
                    <a:pt x="9538578" y="2080295"/>
                  </a:cubicBezTo>
                  <a:lnTo>
                    <a:pt x="9538578" y="2287210"/>
                  </a:lnTo>
                  <a:cubicBezTo>
                    <a:pt x="9538578" y="2297342"/>
                    <a:pt x="9540492" y="2306798"/>
                    <a:pt x="9544319" y="2315579"/>
                  </a:cubicBezTo>
                  <a:cubicBezTo>
                    <a:pt x="9548147" y="2324247"/>
                    <a:pt x="9553325" y="2331902"/>
                    <a:pt x="9559968" y="2338544"/>
                  </a:cubicBezTo>
                  <a:cubicBezTo>
                    <a:pt x="9566610" y="2345186"/>
                    <a:pt x="9574265" y="2350365"/>
                    <a:pt x="9583046" y="2354192"/>
                  </a:cubicBezTo>
                  <a:cubicBezTo>
                    <a:pt x="9591827" y="2358020"/>
                    <a:pt x="9601283" y="2359934"/>
                    <a:pt x="9611527" y="2359934"/>
                  </a:cubicBezTo>
                  <a:lnTo>
                    <a:pt x="9617944" y="2359934"/>
                  </a:lnTo>
                  <a:cubicBezTo>
                    <a:pt x="9628188" y="2359934"/>
                    <a:pt x="9637645" y="2358020"/>
                    <a:pt x="9646426" y="2354192"/>
                  </a:cubicBezTo>
                  <a:cubicBezTo>
                    <a:pt x="9655207" y="2350365"/>
                    <a:pt x="9662863" y="2345074"/>
                    <a:pt x="9669504" y="2338544"/>
                  </a:cubicBezTo>
                  <a:cubicBezTo>
                    <a:pt x="9676033" y="2331902"/>
                    <a:pt x="9681325" y="2324247"/>
                    <a:pt x="9685153" y="2315579"/>
                  </a:cubicBezTo>
                  <a:cubicBezTo>
                    <a:pt x="9688980" y="2306798"/>
                    <a:pt x="9690894" y="2297454"/>
                    <a:pt x="9690894" y="2287210"/>
                  </a:cubicBezTo>
                  <a:lnTo>
                    <a:pt x="9690894" y="2212684"/>
                  </a:lnTo>
                  <a:lnTo>
                    <a:pt x="9623685" y="2212684"/>
                  </a:lnTo>
                  <a:cubicBezTo>
                    <a:pt x="9615580" y="2212684"/>
                    <a:pt x="9609501" y="2210095"/>
                    <a:pt x="9605449" y="2205029"/>
                  </a:cubicBezTo>
                  <a:cubicBezTo>
                    <a:pt x="9601396" y="2199851"/>
                    <a:pt x="9599369" y="2194334"/>
                    <a:pt x="9599369" y="2188368"/>
                  </a:cubicBezTo>
                  <a:cubicBezTo>
                    <a:pt x="9599369" y="2182401"/>
                    <a:pt x="9601396" y="2176772"/>
                    <a:pt x="9605449" y="2171707"/>
                  </a:cubicBezTo>
                  <a:cubicBezTo>
                    <a:pt x="9609501" y="2166641"/>
                    <a:pt x="9615580" y="2164051"/>
                    <a:pt x="9623685" y="2164051"/>
                  </a:cubicBezTo>
                  <a:lnTo>
                    <a:pt x="9715211" y="2164051"/>
                  </a:lnTo>
                  <a:cubicBezTo>
                    <a:pt x="9721627" y="2164051"/>
                    <a:pt x="9727256" y="2166416"/>
                    <a:pt x="9732209" y="2171369"/>
                  </a:cubicBezTo>
                  <a:cubicBezTo>
                    <a:pt x="9737050" y="2176322"/>
                    <a:pt x="9739527" y="2181951"/>
                    <a:pt x="9739527" y="2188368"/>
                  </a:cubicBezTo>
                  <a:lnTo>
                    <a:pt x="9739415" y="2188368"/>
                  </a:lnTo>
                  <a:lnTo>
                    <a:pt x="9739415" y="2287547"/>
                  </a:lnTo>
                  <a:cubicBezTo>
                    <a:pt x="9739415" y="2304546"/>
                    <a:pt x="9736262" y="2320420"/>
                    <a:pt x="9729846" y="2335167"/>
                  </a:cubicBezTo>
                  <a:cubicBezTo>
                    <a:pt x="9723429" y="2349915"/>
                    <a:pt x="9714872" y="2362636"/>
                    <a:pt x="9703953" y="2373556"/>
                  </a:cubicBezTo>
                  <a:cubicBezTo>
                    <a:pt x="9693033" y="2384363"/>
                    <a:pt x="9680199" y="2392919"/>
                    <a:pt x="9665226" y="2399111"/>
                  </a:cubicBezTo>
                  <a:cubicBezTo>
                    <a:pt x="9650254" y="2405190"/>
                    <a:pt x="9634493" y="2408342"/>
                    <a:pt x="9617832" y="2408342"/>
                  </a:cubicBezTo>
                  <a:lnTo>
                    <a:pt x="9611415" y="2408342"/>
                  </a:lnTo>
                  <a:cubicBezTo>
                    <a:pt x="9594754" y="2408342"/>
                    <a:pt x="9578995" y="2405302"/>
                    <a:pt x="9564020" y="2399111"/>
                  </a:cubicBezTo>
                  <a:cubicBezTo>
                    <a:pt x="9549048" y="2392919"/>
                    <a:pt x="9536215" y="2384476"/>
                    <a:pt x="9525294" y="2373556"/>
                  </a:cubicBezTo>
                  <a:cubicBezTo>
                    <a:pt x="9514487" y="2362636"/>
                    <a:pt x="9505819" y="2349915"/>
                    <a:pt x="9499402" y="2335167"/>
                  </a:cubicBezTo>
                  <a:cubicBezTo>
                    <a:pt x="9492985" y="2320532"/>
                    <a:pt x="9489833" y="2304659"/>
                    <a:pt x="9489833" y="2287547"/>
                  </a:cubicBezTo>
                  <a:lnTo>
                    <a:pt x="9489833" y="2081083"/>
                  </a:lnTo>
                  <a:cubicBezTo>
                    <a:pt x="9489833" y="2064084"/>
                    <a:pt x="9492985" y="2048211"/>
                    <a:pt x="9499402" y="2033463"/>
                  </a:cubicBezTo>
                  <a:cubicBezTo>
                    <a:pt x="9505819" y="2018715"/>
                    <a:pt x="9514374" y="2005994"/>
                    <a:pt x="9525294" y="1995074"/>
                  </a:cubicBezTo>
                  <a:cubicBezTo>
                    <a:pt x="9536215" y="1984267"/>
                    <a:pt x="9549048" y="1975599"/>
                    <a:pt x="9564020" y="1969182"/>
                  </a:cubicBezTo>
                  <a:cubicBezTo>
                    <a:pt x="9578995" y="1962765"/>
                    <a:pt x="9594754" y="1959613"/>
                    <a:pt x="9611415" y="1959613"/>
                  </a:cubicBezTo>
                  <a:close/>
                  <a:moveTo>
                    <a:pt x="11967521" y="1959275"/>
                  </a:moveTo>
                  <a:cubicBezTo>
                    <a:pt x="11973488" y="1959275"/>
                    <a:pt x="11979117" y="1961301"/>
                    <a:pt x="11984183" y="1965354"/>
                  </a:cubicBezTo>
                  <a:cubicBezTo>
                    <a:pt x="11989249" y="1969407"/>
                    <a:pt x="11991838" y="1975486"/>
                    <a:pt x="11991838" y="1983591"/>
                  </a:cubicBezTo>
                  <a:lnTo>
                    <a:pt x="11991838" y="2152456"/>
                  </a:lnTo>
                  <a:lnTo>
                    <a:pt x="12143478" y="2152456"/>
                  </a:lnTo>
                  <a:lnTo>
                    <a:pt x="12143478" y="1983591"/>
                  </a:lnTo>
                  <a:cubicBezTo>
                    <a:pt x="12143478" y="1975486"/>
                    <a:pt x="12146067" y="1969407"/>
                    <a:pt x="12151133" y="1965354"/>
                  </a:cubicBezTo>
                  <a:cubicBezTo>
                    <a:pt x="12156311" y="1961301"/>
                    <a:pt x="12161828" y="1959275"/>
                    <a:pt x="12167794" y="1959275"/>
                  </a:cubicBezTo>
                  <a:cubicBezTo>
                    <a:pt x="12173761" y="1959275"/>
                    <a:pt x="12179390" y="1961301"/>
                    <a:pt x="12184456" y="1965354"/>
                  </a:cubicBezTo>
                  <a:cubicBezTo>
                    <a:pt x="12189521" y="1969407"/>
                    <a:pt x="12192110" y="1975486"/>
                    <a:pt x="12192110" y="1983591"/>
                  </a:cubicBezTo>
                  <a:lnTo>
                    <a:pt x="12192110" y="2384700"/>
                  </a:lnTo>
                  <a:cubicBezTo>
                    <a:pt x="12192110" y="2393256"/>
                    <a:pt x="12189521" y="2399335"/>
                    <a:pt x="12184456" y="2402938"/>
                  </a:cubicBezTo>
                  <a:cubicBezTo>
                    <a:pt x="12179277" y="2406540"/>
                    <a:pt x="12173761" y="2408341"/>
                    <a:pt x="12167794" y="2408341"/>
                  </a:cubicBezTo>
                  <a:cubicBezTo>
                    <a:pt x="12161828" y="2408341"/>
                    <a:pt x="12156199" y="2406540"/>
                    <a:pt x="12151133" y="2402938"/>
                  </a:cubicBezTo>
                  <a:cubicBezTo>
                    <a:pt x="12146067" y="2399335"/>
                    <a:pt x="12143478" y="2393256"/>
                    <a:pt x="12143478" y="2384700"/>
                  </a:cubicBezTo>
                  <a:lnTo>
                    <a:pt x="12143478" y="2201089"/>
                  </a:lnTo>
                  <a:lnTo>
                    <a:pt x="11991838" y="2201089"/>
                  </a:lnTo>
                  <a:lnTo>
                    <a:pt x="11991838" y="2384700"/>
                  </a:lnTo>
                  <a:cubicBezTo>
                    <a:pt x="11991838" y="2392806"/>
                    <a:pt x="11989249" y="2398772"/>
                    <a:pt x="11984183" y="2402600"/>
                  </a:cubicBezTo>
                  <a:cubicBezTo>
                    <a:pt x="11979004" y="2406428"/>
                    <a:pt x="11973488" y="2408341"/>
                    <a:pt x="11967521" y="2408341"/>
                  </a:cubicBezTo>
                  <a:cubicBezTo>
                    <a:pt x="11961555" y="2408341"/>
                    <a:pt x="11955926" y="2406428"/>
                    <a:pt x="11950860" y="2402600"/>
                  </a:cubicBezTo>
                  <a:cubicBezTo>
                    <a:pt x="11945794" y="2398772"/>
                    <a:pt x="11943205" y="2392806"/>
                    <a:pt x="11943205" y="2384700"/>
                  </a:cubicBezTo>
                  <a:lnTo>
                    <a:pt x="11943205" y="1983591"/>
                  </a:lnTo>
                  <a:cubicBezTo>
                    <a:pt x="11943205" y="1975486"/>
                    <a:pt x="11945794" y="1969407"/>
                    <a:pt x="11950860" y="1965354"/>
                  </a:cubicBezTo>
                  <a:cubicBezTo>
                    <a:pt x="11956039" y="1961301"/>
                    <a:pt x="11961555" y="1959275"/>
                    <a:pt x="11967521" y="1959275"/>
                  </a:cubicBezTo>
                  <a:close/>
                  <a:moveTo>
                    <a:pt x="11635197" y="1959275"/>
                  </a:moveTo>
                  <a:cubicBezTo>
                    <a:pt x="11641163" y="1959275"/>
                    <a:pt x="11646792" y="1961301"/>
                    <a:pt x="11651858" y="1965354"/>
                  </a:cubicBezTo>
                  <a:cubicBezTo>
                    <a:pt x="11656924" y="1969407"/>
                    <a:pt x="11659513" y="1975486"/>
                    <a:pt x="11659513" y="1983591"/>
                  </a:cubicBezTo>
                  <a:lnTo>
                    <a:pt x="11659513" y="2114067"/>
                  </a:lnTo>
                  <a:cubicBezTo>
                    <a:pt x="11665030" y="2107313"/>
                    <a:pt x="11672910" y="2102022"/>
                    <a:pt x="11683154" y="2098419"/>
                  </a:cubicBezTo>
                  <a:cubicBezTo>
                    <a:pt x="11693398" y="2094817"/>
                    <a:pt x="11703981" y="2093015"/>
                    <a:pt x="11715126" y="2093015"/>
                  </a:cubicBezTo>
                  <a:lnTo>
                    <a:pt x="11719629" y="2093015"/>
                  </a:lnTo>
                  <a:cubicBezTo>
                    <a:pt x="11734151" y="2093015"/>
                    <a:pt x="11747660" y="2095717"/>
                    <a:pt x="11760269" y="2101008"/>
                  </a:cubicBezTo>
                  <a:cubicBezTo>
                    <a:pt x="11772878" y="2106299"/>
                    <a:pt x="11783910" y="2113729"/>
                    <a:pt x="11793253" y="2123073"/>
                  </a:cubicBezTo>
                  <a:cubicBezTo>
                    <a:pt x="11802597" y="2132530"/>
                    <a:pt x="11810028" y="2143450"/>
                    <a:pt x="11815319" y="2156058"/>
                  </a:cubicBezTo>
                  <a:cubicBezTo>
                    <a:pt x="11820609" y="2168667"/>
                    <a:pt x="11823311" y="2181951"/>
                    <a:pt x="11823311" y="2196023"/>
                  </a:cubicBezTo>
                  <a:lnTo>
                    <a:pt x="11823311" y="2306009"/>
                  </a:lnTo>
                  <a:cubicBezTo>
                    <a:pt x="11823311" y="2320532"/>
                    <a:pt x="11820497" y="2333928"/>
                    <a:pt x="11814980" y="2346312"/>
                  </a:cubicBezTo>
                  <a:cubicBezTo>
                    <a:pt x="11809465" y="2358695"/>
                    <a:pt x="11801922" y="2369503"/>
                    <a:pt x="11792578" y="2378621"/>
                  </a:cubicBezTo>
                  <a:cubicBezTo>
                    <a:pt x="11783122" y="2387740"/>
                    <a:pt x="11772201" y="2395057"/>
                    <a:pt x="11759594" y="2400348"/>
                  </a:cubicBezTo>
                  <a:cubicBezTo>
                    <a:pt x="11746985" y="2405639"/>
                    <a:pt x="11733701" y="2408341"/>
                    <a:pt x="11719629" y="2408341"/>
                  </a:cubicBezTo>
                  <a:lnTo>
                    <a:pt x="11713887" y="2408341"/>
                  </a:lnTo>
                  <a:cubicBezTo>
                    <a:pt x="11700266" y="2408341"/>
                    <a:pt x="11688783" y="2406428"/>
                    <a:pt x="11679665" y="2402487"/>
                  </a:cubicBezTo>
                  <a:cubicBezTo>
                    <a:pt x="11670433" y="2398660"/>
                    <a:pt x="11663565" y="2394269"/>
                    <a:pt x="11658838" y="2389541"/>
                  </a:cubicBezTo>
                  <a:cubicBezTo>
                    <a:pt x="11657937" y="2396070"/>
                    <a:pt x="11655235" y="2400799"/>
                    <a:pt x="11650507" y="2403838"/>
                  </a:cubicBezTo>
                  <a:cubicBezTo>
                    <a:pt x="11645892" y="2406878"/>
                    <a:pt x="11640713" y="2408341"/>
                    <a:pt x="11635197" y="2408341"/>
                  </a:cubicBezTo>
                  <a:cubicBezTo>
                    <a:pt x="11629230" y="2408341"/>
                    <a:pt x="11623601" y="2406540"/>
                    <a:pt x="11618535" y="2402938"/>
                  </a:cubicBezTo>
                  <a:cubicBezTo>
                    <a:pt x="11613469" y="2399223"/>
                    <a:pt x="11610880" y="2393594"/>
                    <a:pt x="11610880" y="2385939"/>
                  </a:cubicBezTo>
                  <a:lnTo>
                    <a:pt x="11610880" y="1983591"/>
                  </a:lnTo>
                  <a:cubicBezTo>
                    <a:pt x="11610880" y="1975486"/>
                    <a:pt x="11613469" y="1969407"/>
                    <a:pt x="11618535" y="1965354"/>
                  </a:cubicBezTo>
                  <a:cubicBezTo>
                    <a:pt x="11623714" y="1961301"/>
                    <a:pt x="11629230" y="1959275"/>
                    <a:pt x="11635197" y="1959275"/>
                  </a:cubicBezTo>
                  <a:close/>
                  <a:moveTo>
                    <a:pt x="9892292" y="1959275"/>
                  </a:moveTo>
                  <a:cubicBezTo>
                    <a:pt x="9898258" y="1959275"/>
                    <a:pt x="9903887" y="1961301"/>
                    <a:pt x="9908953" y="1965354"/>
                  </a:cubicBezTo>
                  <a:cubicBezTo>
                    <a:pt x="9914019" y="1969407"/>
                    <a:pt x="9916608" y="1975486"/>
                    <a:pt x="9916608" y="1983591"/>
                  </a:cubicBezTo>
                  <a:lnTo>
                    <a:pt x="9916608" y="2384700"/>
                  </a:lnTo>
                  <a:cubicBezTo>
                    <a:pt x="9916608" y="2392806"/>
                    <a:pt x="9914131" y="2398772"/>
                    <a:pt x="9908953" y="2402600"/>
                  </a:cubicBezTo>
                  <a:cubicBezTo>
                    <a:pt x="9903775" y="2406428"/>
                    <a:pt x="9898258" y="2408341"/>
                    <a:pt x="9892292" y="2408341"/>
                  </a:cubicBezTo>
                  <a:cubicBezTo>
                    <a:pt x="9886326" y="2408341"/>
                    <a:pt x="9880697" y="2406428"/>
                    <a:pt x="9875631" y="2402600"/>
                  </a:cubicBezTo>
                  <a:cubicBezTo>
                    <a:pt x="9870565" y="2398772"/>
                    <a:pt x="9867975" y="2392806"/>
                    <a:pt x="9867975" y="2384700"/>
                  </a:cubicBezTo>
                  <a:lnTo>
                    <a:pt x="9867975" y="1983591"/>
                  </a:lnTo>
                  <a:cubicBezTo>
                    <a:pt x="9867975" y="1975486"/>
                    <a:pt x="9870565" y="1969407"/>
                    <a:pt x="9875631" y="1965354"/>
                  </a:cubicBezTo>
                  <a:cubicBezTo>
                    <a:pt x="9880809" y="1961301"/>
                    <a:pt x="9886326" y="1959275"/>
                    <a:pt x="9892292" y="1959275"/>
                  </a:cubicBezTo>
                  <a:close/>
                  <a:moveTo>
                    <a:pt x="8935958" y="1959275"/>
                  </a:moveTo>
                  <a:cubicBezTo>
                    <a:pt x="8941924" y="1959275"/>
                    <a:pt x="8947553" y="1961301"/>
                    <a:pt x="8952619" y="1965354"/>
                  </a:cubicBezTo>
                  <a:cubicBezTo>
                    <a:pt x="8957685" y="1969407"/>
                    <a:pt x="8960274" y="1975486"/>
                    <a:pt x="8960274" y="1983591"/>
                  </a:cubicBezTo>
                  <a:lnTo>
                    <a:pt x="8960274" y="2095042"/>
                  </a:lnTo>
                  <a:lnTo>
                    <a:pt x="8994835" y="2095042"/>
                  </a:lnTo>
                  <a:cubicBezTo>
                    <a:pt x="9002941" y="2095042"/>
                    <a:pt x="9009020" y="2097631"/>
                    <a:pt x="9013072" y="2102697"/>
                  </a:cubicBezTo>
                  <a:cubicBezTo>
                    <a:pt x="9017125" y="2107876"/>
                    <a:pt x="9019151" y="2113392"/>
                    <a:pt x="9019151" y="2119358"/>
                  </a:cubicBezTo>
                  <a:cubicBezTo>
                    <a:pt x="9019151" y="2125325"/>
                    <a:pt x="9017125" y="2130954"/>
                    <a:pt x="9013072" y="2136020"/>
                  </a:cubicBezTo>
                  <a:cubicBezTo>
                    <a:pt x="9009020" y="2141086"/>
                    <a:pt x="9002941" y="2143675"/>
                    <a:pt x="8994835" y="2143675"/>
                  </a:cubicBezTo>
                  <a:lnTo>
                    <a:pt x="8960274" y="2143675"/>
                  </a:lnTo>
                  <a:lnTo>
                    <a:pt x="8960274" y="2323571"/>
                  </a:lnTo>
                  <a:cubicBezTo>
                    <a:pt x="8960274" y="2334604"/>
                    <a:pt x="8963989" y="2343160"/>
                    <a:pt x="8971419" y="2349351"/>
                  </a:cubicBezTo>
                  <a:cubicBezTo>
                    <a:pt x="8978849" y="2355431"/>
                    <a:pt x="8987517" y="2358920"/>
                    <a:pt x="8997312" y="2359821"/>
                  </a:cubicBezTo>
                  <a:cubicBezTo>
                    <a:pt x="9005079" y="2360722"/>
                    <a:pt x="9010708" y="2363536"/>
                    <a:pt x="9014310" y="2368264"/>
                  </a:cubicBezTo>
                  <a:cubicBezTo>
                    <a:pt x="9017913" y="2372992"/>
                    <a:pt x="9019714" y="2378396"/>
                    <a:pt x="9019827" y="2384475"/>
                  </a:cubicBezTo>
                  <a:cubicBezTo>
                    <a:pt x="9019827" y="2390554"/>
                    <a:pt x="9017913" y="2396070"/>
                    <a:pt x="9014085" y="2401024"/>
                  </a:cubicBezTo>
                  <a:cubicBezTo>
                    <a:pt x="9010258" y="2405977"/>
                    <a:pt x="9004066" y="2408454"/>
                    <a:pt x="8995510" y="2408454"/>
                  </a:cubicBezTo>
                  <a:cubicBezTo>
                    <a:pt x="8984027" y="2408454"/>
                    <a:pt x="8973108" y="2406315"/>
                    <a:pt x="8962863" y="2402037"/>
                  </a:cubicBezTo>
                  <a:cubicBezTo>
                    <a:pt x="8952619" y="2397759"/>
                    <a:pt x="8943613" y="2391793"/>
                    <a:pt x="8935958" y="2384137"/>
                  </a:cubicBezTo>
                  <a:cubicBezTo>
                    <a:pt x="8928302" y="2376370"/>
                    <a:pt x="8922336" y="2367476"/>
                    <a:pt x="8918058" y="2357232"/>
                  </a:cubicBezTo>
                  <a:cubicBezTo>
                    <a:pt x="8913780" y="2346987"/>
                    <a:pt x="8911641" y="2336068"/>
                    <a:pt x="8911641" y="2324585"/>
                  </a:cubicBezTo>
                  <a:lnTo>
                    <a:pt x="8911641" y="2143562"/>
                  </a:lnTo>
                  <a:lnTo>
                    <a:pt x="8889239" y="2143562"/>
                  </a:lnTo>
                  <a:cubicBezTo>
                    <a:pt x="8881133" y="2143562"/>
                    <a:pt x="8875054" y="2140973"/>
                    <a:pt x="8871001" y="2135907"/>
                  </a:cubicBezTo>
                  <a:cubicBezTo>
                    <a:pt x="8866948" y="2130728"/>
                    <a:pt x="8864922" y="2125212"/>
                    <a:pt x="8864922" y="2119246"/>
                  </a:cubicBezTo>
                  <a:cubicBezTo>
                    <a:pt x="8864922" y="2113279"/>
                    <a:pt x="8866948" y="2107650"/>
                    <a:pt x="8871001" y="2102584"/>
                  </a:cubicBezTo>
                  <a:cubicBezTo>
                    <a:pt x="8875054" y="2097518"/>
                    <a:pt x="8881133" y="2094929"/>
                    <a:pt x="8889239" y="2094929"/>
                  </a:cubicBezTo>
                  <a:lnTo>
                    <a:pt x="8911641" y="2094929"/>
                  </a:lnTo>
                  <a:lnTo>
                    <a:pt x="8911641" y="1983591"/>
                  </a:lnTo>
                  <a:cubicBezTo>
                    <a:pt x="8911641" y="1975486"/>
                    <a:pt x="8914230" y="1969407"/>
                    <a:pt x="8919296" y="1965354"/>
                  </a:cubicBezTo>
                  <a:cubicBezTo>
                    <a:pt x="8924475" y="1961301"/>
                    <a:pt x="8929991" y="1959275"/>
                    <a:pt x="8935958" y="1959275"/>
                  </a:cubicBezTo>
                  <a:close/>
                  <a:moveTo>
                    <a:pt x="8737036" y="1959275"/>
                  </a:moveTo>
                  <a:cubicBezTo>
                    <a:pt x="8743002" y="1959275"/>
                    <a:pt x="8748631" y="1961301"/>
                    <a:pt x="8753697" y="1965354"/>
                  </a:cubicBezTo>
                  <a:cubicBezTo>
                    <a:pt x="8758763" y="1969407"/>
                    <a:pt x="8761352" y="1975486"/>
                    <a:pt x="8761352" y="1983591"/>
                  </a:cubicBezTo>
                  <a:lnTo>
                    <a:pt x="8761352" y="1997663"/>
                  </a:lnTo>
                  <a:cubicBezTo>
                    <a:pt x="8761352" y="2005769"/>
                    <a:pt x="8758763" y="2011848"/>
                    <a:pt x="8753697" y="2015901"/>
                  </a:cubicBezTo>
                  <a:cubicBezTo>
                    <a:pt x="8748519" y="2019954"/>
                    <a:pt x="8743002" y="2021980"/>
                    <a:pt x="8737036" y="2021980"/>
                  </a:cubicBezTo>
                  <a:cubicBezTo>
                    <a:pt x="8731069" y="2021980"/>
                    <a:pt x="8725440" y="2019954"/>
                    <a:pt x="8720375" y="2015901"/>
                  </a:cubicBezTo>
                  <a:cubicBezTo>
                    <a:pt x="8715309" y="2011848"/>
                    <a:pt x="8712719" y="2005769"/>
                    <a:pt x="8712719" y="1997663"/>
                  </a:cubicBezTo>
                  <a:lnTo>
                    <a:pt x="8712719" y="1983591"/>
                  </a:lnTo>
                  <a:cubicBezTo>
                    <a:pt x="8712719" y="1975486"/>
                    <a:pt x="8715309" y="1969407"/>
                    <a:pt x="8720375" y="1965354"/>
                  </a:cubicBezTo>
                  <a:cubicBezTo>
                    <a:pt x="8725553" y="1961301"/>
                    <a:pt x="8731069" y="1959275"/>
                    <a:pt x="8737036" y="1959275"/>
                  </a:cubicBezTo>
                  <a:close/>
                  <a:moveTo>
                    <a:pt x="8098279" y="1959275"/>
                  </a:moveTo>
                  <a:cubicBezTo>
                    <a:pt x="8104245" y="1959275"/>
                    <a:pt x="8109874" y="1961301"/>
                    <a:pt x="8114940" y="1965354"/>
                  </a:cubicBezTo>
                  <a:cubicBezTo>
                    <a:pt x="8120006" y="1969407"/>
                    <a:pt x="8122595" y="1975486"/>
                    <a:pt x="8122595" y="1983591"/>
                  </a:cubicBezTo>
                  <a:lnTo>
                    <a:pt x="8122595" y="2114067"/>
                  </a:lnTo>
                  <a:cubicBezTo>
                    <a:pt x="8128111" y="2107313"/>
                    <a:pt x="8135992" y="2102022"/>
                    <a:pt x="8146236" y="2098419"/>
                  </a:cubicBezTo>
                  <a:cubicBezTo>
                    <a:pt x="8156480" y="2094817"/>
                    <a:pt x="8167063" y="2093015"/>
                    <a:pt x="8178208" y="2093015"/>
                  </a:cubicBezTo>
                  <a:lnTo>
                    <a:pt x="8182711" y="2093015"/>
                  </a:lnTo>
                  <a:cubicBezTo>
                    <a:pt x="8197233" y="2093015"/>
                    <a:pt x="8210742" y="2095717"/>
                    <a:pt x="8223351" y="2101008"/>
                  </a:cubicBezTo>
                  <a:cubicBezTo>
                    <a:pt x="8235959" y="2106299"/>
                    <a:pt x="8246992" y="2113729"/>
                    <a:pt x="8256335" y="2123073"/>
                  </a:cubicBezTo>
                  <a:cubicBezTo>
                    <a:pt x="8265679" y="2132530"/>
                    <a:pt x="8273109" y="2143450"/>
                    <a:pt x="8278400" y="2156058"/>
                  </a:cubicBezTo>
                  <a:cubicBezTo>
                    <a:pt x="8283691" y="2168667"/>
                    <a:pt x="8286393" y="2181951"/>
                    <a:pt x="8286393" y="2196023"/>
                  </a:cubicBezTo>
                  <a:lnTo>
                    <a:pt x="8286393" y="2306009"/>
                  </a:lnTo>
                  <a:cubicBezTo>
                    <a:pt x="8286393" y="2320532"/>
                    <a:pt x="8283579" y="2333928"/>
                    <a:pt x="8278062" y="2346312"/>
                  </a:cubicBezTo>
                  <a:cubicBezTo>
                    <a:pt x="8272546" y="2358695"/>
                    <a:pt x="8265004" y="2369503"/>
                    <a:pt x="8255660" y="2378621"/>
                  </a:cubicBezTo>
                  <a:cubicBezTo>
                    <a:pt x="8246204" y="2387740"/>
                    <a:pt x="8235283" y="2395057"/>
                    <a:pt x="8222675" y="2400348"/>
                  </a:cubicBezTo>
                  <a:cubicBezTo>
                    <a:pt x="8210066" y="2405639"/>
                    <a:pt x="8196783" y="2408341"/>
                    <a:pt x="8182711" y="2408341"/>
                  </a:cubicBezTo>
                  <a:lnTo>
                    <a:pt x="8176969" y="2408341"/>
                  </a:lnTo>
                  <a:cubicBezTo>
                    <a:pt x="8163347" y="2408341"/>
                    <a:pt x="8151865" y="2406428"/>
                    <a:pt x="8142746" y="2402487"/>
                  </a:cubicBezTo>
                  <a:cubicBezTo>
                    <a:pt x="8133515" y="2398660"/>
                    <a:pt x="8126647" y="2394269"/>
                    <a:pt x="8121920" y="2389541"/>
                  </a:cubicBezTo>
                  <a:cubicBezTo>
                    <a:pt x="8121019" y="2396070"/>
                    <a:pt x="8118317" y="2400799"/>
                    <a:pt x="8113589" y="2403838"/>
                  </a:cubicBezTo>
                  <a:cubicBezTo>
                    <a:pt x="8108973" y="2406878"/>
                    <a:pt x="8103795" y="2408341"/>
                    <a:pt x="8098279" y="2408341"/>
                  </a:cubicBezTo>
                  <a:cubicBezTo>
                    <a:pt x="8092312" y="2408341"/>
                    <a:pt x="8086683" y="2406540"/>
                    <a:pt x="8081617" y="2402938"/>
                  </a:cubicBezTo>
                  <a:cubicBezTo>
                    <a:pt x="8076551" y="2399223"/>
                    <a:pt x="8073962" y="2393594"/>
                    <a:pt x="8073962" y="2385939"/>
                  </a:cubicBezTo>
                  <a:lnTo>
                    <a:pt x="8073962" y="1983591"/>
                  </a:lnTo>
                  <a:cubicBezTo>
                    <a:pt x="8073962" y="1975486"/>
                    <a:pt x="8076551" y="1969407"/>
                    <a:pt x="8081617" y="1965354"/>
                  </a:cubicBezTo>
                  <a:cubicBezTo>
                    <a:pt x="8086796" y="1961301"/>
                    <a:pt x="8092312" y="1959275"/>
                    <a:pt x="8098279" y="1959275"/>
                  </a:cubicBezTo>
                  <a:close/>
                  <a:moveTo>
                    <a:pt x="10387065" y="1915821"/>
                  </a:moveTo>
                  <a:cubicBezTo>
                    <a:pt x="10393031" y="1915821"/>
                    <a:pt x="10398660" y="1918410"/>
                    <a:pt x="10403726" y="1923476"/>
                  </a:cubicBezTo>
                  <a:cubicBezTo>
                    <a:pt x="10417347" y="1936760"/>
                    <a:pt x="10430069" y="1953084"/>
                    <a:pt x="10441777" y="1972447"/>
                  </a:cubicBezTo>
                  <a:cubicBezTo>
                    <a:pt x="10453485" y="1991810"/>
                    <a:pt x="10463617" y="2013424"/>
                    <a:pt x="10472172" y="2037065"/>
                  </a:cubicBezTo>
                  <a:cubicBezTo>
                    <a:pt x="10480729" y="2060706"/>
                    <a:pt x="10487370" y="2086036"/>
                    <a:pt x="10492324" y="2113167"/>
                  </a:cubicBezTo>
                  <a:cubicBezTo>
                    <a:pt x="10497276" y="2140298"/>
                    <a:pt x="10499641" y="2168104"/>
                    <a:pt x="10499641" y="2196586"/>
                  </a:cubicBezTo>
                  <a:cubicBezTo>
                    <a:pt x="10499641" y="2226081"/>
                    <a:pt x="10497052" y="2254563"/>
                    <a:pt x="10491986" y="2282031"/>
                  </a:cubicBezTo>
                  <a:cubicBezTo>
                    <a:pt x="10486807" y="2309500"/>
                    <a:pt x="10479940" y="2335167"/>
                    <a:pt x="10471160" y="2358808"/>
                  </a:cubicBezTo>
                  <a:cubicBezTo>
                    <a:pt x="10462378" y="2382449"/>
                    <a:pt x="10452022" y="2403951"/>
                    <a:pt x="10440088" y="2423089"/>
                  </a:cubicBezTo>
                  <a:cubicBezTo>
                    <a:pt x="10428155" y="2442340"/>
                    <a:pt x="10415321" y="2458551"/>
                    <a:pt x="10401700" y="2471722"/>
                  </a:cubicBezTo>
                  <a:cubicBezTo>
                    <a:pt x="10396634" y="2476788"/>
                    <a:pt x="10391231" y="2479377"/>
                    <a:pt x="10385714" y="2479377"/>
                  </a:cubicBezTo>
                  <a:cubicBezTo>
                    <a:pt x="10379748" y="2479377"/>
                    <a:pt x="10374006" y="2476788"/>
                    <a:pt x="10368490" y="2471722"/>
                  </a:cubicBezTo>
                  <a:cubicBezTo>
                    <a:pt x="10363424" y="2466544"/>
                    <a:pt x="10360835" y="2461027"/>
                    <a:pt x="10360835" y="2455061"/>
                  </a:cubicBezTo>
                  <a:cubicBezTo>
                    <a:pt x="10360835" y="2449544"/>
                    <a:pt x="10363199" y="2444479"/>
                    <a:pt x="10367927" y="2439750"/>
                  </a:cubicBezTo>
                  <a:cubicBezTo>
                    <a:pt x="10378959" y="2429056"/>
                    <a:pt x="10389654" y="2415546"/>
                    <a:pt x="10399898" y="2399111"/>
                  </a:cubicBezTo>
                  <a:cubicBezTo>
                    <a:pt x="10410030" y="2382674"/>
                    <a:pt x="10419149" y="2364099"/>
                    <a:pt x="10427030" y="2343160"/>
                  </a:cubicBezTo>
                  <a:cubicBezTo>
                    <a:pt x="10434910" y="2322221"/>
                    <a:pt x="10441214" y="2299480"/>
                    <a:pt x="10445942" y="2274714"/>
                  </a:cubicBezTo>
                  <a:cubicBezTo>
                    <a:pt x="10450671" y="2250060"/>
                    <a:pt x="10453034" y="2223942"/>
                    <a:pt x="10453034" y="2196699"/>
                  </a:cubicBezTo>
                  <a:cubicBezTo>
                    <a:pt x="10453034" y="2170243"/>
                    <a:pt x="10450783" y="2144801"/>
                    <a:pt x="10446280" y="2120259"/>
                  </a:cubicBezTo>
                  <a:cubicBezTo>
                    <a:pt x="10441777" y="2095718"/>
                    <a:pt x="10435698" y="2073090"/>
                    <a:pt x="10428042" y="2052151"/>
                  </a:cubicBezTo>
                  <a:cubicBezTo>
                    <a:pt x="10420387" y="2031324"/>
                    <a:pt x="10411494" y="2012524"/>
                    <a:pt x="10401475" y="1995863"/>
                  </a:cubicBezTo>
                  <a:cubicBezTo>
                    <a:pt x="10391455" y="1979201"/>
                    <a:pt x="10380873" y="1965580"/>
                    <a:pt x="10369841" y="1954885"/>
                  </a:cubicBezTo>
                  <a:cubicBezTo>
                    <a:pt x="10365113" y="1950269"/>
                    <a:pt x="10362748" y="1945091"/>
                    <a:pt x="10362748" y="1939575"/>
                  </a:cubicBezTo>
                  <a:cubicBezTo>
                    <a:pt x="10362748" y="1933608"/>
                    <a:pt x="10365338" y="1927979"/>
                    <a:pt x="10370404" y="1922913"/>
                  </a:cubicBezTo>
                  <a:cubicBezTo>
                    <a:pt x="10376370" y="1918185"/>
                    <a:pt x="10381999" y="1915821"/>
                    <a:pt x="10387065" y="1915821"/>
                  </a:cubicBezTo>
                  <a:close/>
                  <a:moveTo>
                    <a:pt x="9388289" y="1915821"/>
                  </a:moveTo>
                  <a:cubicBezTo>
                    <a:pt x="9393467" y="1915821"/>
                    <a:pt x="9398984" y="1918185"/>
                    <a:pt x="9404951" y="1922913"/>
                  </a:cubicBezTo>
                  <a:cubicBezTo>
                    <a:pt x="9410016" y="1928092"/>
                    <a:pt x="9412605" y="1933608"/>
                    <a:pt x="9412605" y="1939575"/>
                  </a:cubicBezTo>
                  <a:cubicBezTo>
                    <a:pt x="9412605" y="1945091"/>
                    <a:pt x="9410242" y="1950157"/>
                    <a:pt x="9405513" y="1954885"/>
                  </a:cubicBezTo>
                  <a:cubicBezTo>
                    <a:pt x="9394818" y="1965580"/>
                    <a:pt x="9384461" y="1979201"/>
                    <a:pt x="9374443" y="1995863"/>
                  </a:cubicBezTo>
                  <a:cubicBezTo>
                    <a:pt x="9364423" y="2012524"/>
                    <a:pt x="9355530" y="2031212"/>
                    <a:pt x="9347874" y="2052151"/>
                  </a:cubicBezTo>
                  <a:cubicBezTo>
                    <a:pt x="9340219" y="2072977"/>
                    <a:pt x="9334027" y="2095718"/>
                    <a:pt x="9329299" y="2120259"/>
                  </a:cubicBezTo>
                  <a:cubicBezTo>
                    <a:pt x="9324572" y="2144801"/>
                    <a:pt x="9322207" y="2170243"/>
                    <a:pt x="9322207" y="2196699"/>
                  </a:cubicBezTo>
                  <a:cubicBezTo>
                    <a:pt x="9322207" y="2223942"/>
                    <a:pt x="9324572" y="2249947"/>
                    <a:pt x="9329299" y="2274714"/>
                  </a:cubicBezTo>
                  <a:cubicBezTo>
                    <a:pt x="9334027" y="2299480"/>
                    <a:pt x="9340332" y="2322221"/>
                    <a:pt x="9348213" y="2343160"/>
                  </a:cubicBezTo>
                  <a:cubicBezTo>
                    <a:pt x="9356205" y="2363987"/>
                    <a:pt x="9365211" y="2382674"/>
                    <a:pt x="9375455" y="2399111"/>
                  </a:cubicBezTo>
                  <a:cubicBezTo>
                    <a:pt x="9385700" y="2415546"/>
                    <a:pt x="9396395" y="2429056"/>
                    <a:pt x="9407539" y="2439750"/>
                  </a:cubicBezTo>
                  <a:cubicBezTo>
                    <a:pt x="9412605" y="2444816"/>
                    <a:pt x="9415195" y="2450220"/>
                    <a:pt x="9415195" y="2455736"/>
                  </a:cubicBezTo>
                  <a:cubicBezTo>
                    <a:pt x="9415195" y="2462153"/>
                    <a:pt x="9412381" y="2467444"/>
                    <a:pt x="9406864" y="2471722"/>
                  </a:cubicBezTo>
                  <a:cubicBezTo>
                    <a:pt x="9401798" y="2476788"/>
                    <a:pt x="9396057" y="2479377"/>
                    <a:pt x="9389640" y="2479377"/>
                  </a:cubicBezTo>
                  <a:cubicBezTo>
                    <a:pt x="9384124" y="2479377"/>
                    <a:pt x="9378720" y="2476788"/>
                    <a:pt x="9373654" y="2471722"/>
                  </a:cubicBezTo>
                  <a:cubicBezTo>
                    <a:pt x="9360033" y="2458438"/>
                    <a:pt x="9347199" y="2442227"/>
                    <a:pt x="9335266" y="2423089"/>
                  </a:cubicBezTo>
                  <a:cubicBezTo>
                    <a:pt x="9323333" y="2403951"/>
                    <a:pt x="9312975" y="2382449"/>
                    <a:pt x="9304195" y="2358808"/>
                  </a:cubicBezTo>
                  <a:cubicBezTo>
                    <a:pt x="9295414" y="2335167"/>
                    <a:pt x="9288434" y="2309500"/>
                    <a:pt x="9283368" y="2282031"/>
                  </a:cubicBezTo>
                  <a:cubicBezTo>
                    <a:pt x="9278302" y="2254450"/>
                    <a:pt x="9275713" y="2225968"/>
                    <a:pt x="9275713" y="2196586"/>
                  </a:cubicBezTo>
                  <a:cubicBezTo>
                    <a:pt x="9275713" y="2167654"/>
                    <a:pt x="9278302" y="2139735"/>
                    <a:pt x="9283368" y="2112829"/>
                  </a:cubicBezTo>
                  <a:cubicBezTo>
                    <a:pt x="9288547" y="2085924"/>
                    <a:pt x="9295302" y="2060706"/>
                    <a:pt x="9303857" y="2037291"/>
                  </a:cubicBezTo>
                  <a:cubicBezTo>
                    <a:pt x="9312412" y="2013875"/>
                    <a:pt x="9322544" y="1992373"/>
                    <a:pt x="9334253" y="1973010"/>
                  </a:cubicBezTo>
                  <a:cubicBezTo>
                    <a:pt x="9345961" y="1953647"/>
                    <a:pt x="9358456" y="1937098"/>
                    <a:pt x="9371628" y="1923476"/>
                  </a:cubicBezTo>
                  <a:cubicBezTo>
                    <a:pt x="9376806" y="1918410"/>
                    <a:pt x="9382323" y="1915821"/>
                    <a:pt x="9388289" y="1915821"/>
                  </a:cubicBezTo>
                  <a:close/>
                  <a:moveTo>
                    <a:pt x="8712157" y="1555915"/>
                  </a:moveTo>
                  <a:cubicBezTo>
                    <a:pt x="8700223" y="1558842"/>
                    <a:pt x="8687502" y="1561319"/>
                    <a:pt x="8674106" y="1563232"/>
                  </a:cubicBezTo>
                  <a:cubicBezTo>
                    <a:pt x="8660710" y="1565146"/>
                    <a:pt x="8648213" y="1567848"/>
                    <a:pt x="8636730" y="1571225"/>
                  </a:cubicBezTo>
                  <a:cubicBezTo>
                    <a:pt x="8625248" y="1574603"/>
                    <a:pt x="8615679" y="1579331"/>
                    <a:pt x="8608249" y="1585297"/>
                  </a:cubicBezTo>
                  <a:cubicBezTo>
                    <a:pt x="8600819" y="1591264"/>
                    <a:pt x="8597104" y="1599820"/>
                    <a:pt x="8597104" y="1610852"/>
                  </a:cubicBezTo>
                  <a:lnTo>
                    <a:pt x="8597104" y="1615918"/>
                  </a:lnTo>
                  <a:cubicBezTo>
                    <a:pt x="8597104" y="1629540"/>
                    <a:pt x="8602170" y="1640460"/>
                    <a:pt x="8612189" y="1648565"/>
                  </a:cubicBezTo>
                  <a:cubicBezTo>
                    <a:pt x="8622096" y="1656671"/>
                    <a:pt x="8635267" y="1660723"/>
                    <a:pt x="8651478" y="1660723"/>
                  </a:cubicBezTo>
                  <a:lnTo>
                    <a:pt x="8657220" y="1660723"/>
                  </a:lnTo>
                  <a:cubicBezTo>
                    <a:pt x="8672192" y="1660723"/>
                    <a:pt x="8685026" y="1655545"/>
                    <a:pt x="8695946" y="1645075"/>
                  </a:cubicBezTo>
                  <a:cubicBezTo>
                    <a:pt x="8706866" y="1634606"/>
                    <a:pt x="8712269" y="1621660"/>
                    <a:pt x="8712269" y="1606349"/>
                  </a:cubicBezTo>
                  <a:lnTo>
                    <a:pt x="8712157" y="1606349"/>
                  </a:lnTo>
                  <a:close/>
                  <a:moveTo>
                    <a:pt x="7343006" y="1555915"/>
                  </a:moveTo>
                  <a:cubicBezTo>
                    <a:pt x="7331073" y="1558842"/>
                    <a:pt x="7318351" y="1561319"/>
                    <a:pt x="7304955" y="1563232"/>
                  </a:cubicBezTo>
                  <a:cubicBezTo>
                    <a:pt x="7291559" y="1565146"/>
                    <a:pt x="7279062" y="1567848"/>
                    <a:pt x="7267580" y="1571225"/>
                  </a:cubicBezTo>
                  <a:cubicBezTo>
                    <a:pt x="7256097" y="1574603"/>
                    <a:pt x="7246528" y="1579331"/>
                    <a:pt x="7239098" y="1585297"/>
                  </a:cubicBezTo>
                  <a:cubicBezTo>
                    <a:pt x="7231668" y="1591264"/>
                    <a:pt x="7227953" y="1599820"/>
                    <a:pt x="7227953" y="1610852"/>
                  </a:cubicBezTo>
                  <a:lnTo>
                    <a:pt x="7227953" y="1615918"/>
                  </a:lnTo>
                  <a:cubicBezTo>
                    <a:pt x="7227953" y="1629540"/>
                    <a:pt x="7233019" y="1640460"/>
                    <a:pt x="7243038" y="1648565"/>
                  </a:cubicBezTo>
                  <a:cubicBezTo>
                    <a:pt x="7252945" y="1656671"/>
                    <a:pt x="7266116" y="1660723"/>
                    <a:pt x="7282327" y="1660723"/>
                  </a:cubicBezTo>
                  <a:lnTo>
                    <a:pt x="7288069" y="1660723"/>
                  </a:lnTo>
                  <a:cubicBezTo>
                    <a:pt x="7303042" y="1660723"/>
                    <a:pt x="7315875" y="1655545"/>
                    <a:pt x="7326795" y="1645075"/>
                  </a:cubicBezTo>
                  <a:cubicBezTo>
                    <a:pt x="7337715" y="1634606"/>
                    <a:pt x="7343118" y="1621660"/>
                    <a:pt x="7343118" y="1606349"/>
                  </a:cubicBezTo>
                  <a:lnTo>
                    <a:pt x="7343006" y="1606349"/>
                  </a:lnTo>
                  <a:close/>
                  <a:moveTo>
                    <a:pt x="9194883" y="1442550"/>
                  </a:moveTo>
                  <a:cubicBezTo>
                    <a:pt x="9179910" y="1442550"/>
                    <a:pt x="9167077" y="1447728"/>
                    <a:pt x="9156157" y="1458311"/>
                  </a:cubicBezTo>
                  <a:cubicBezTo>
                    <a:pt x="9145237" y="1468780"/>
                    <a:pt x="9139833" y="1481839"/>
                    <a:pt x="9139833" y="1497262"/>
                  </a:cubicBezTo>
                  <a:lnTo>
                    <a:pt x="9139833" y="1529571"/>
                  </a:lnTo>
                  <a:lnTo>
                    <a:pt x="9254998" y="1529571"/>
                  </a:lnTo>
                  <a:lnTo>
                    <a:pt x="9254998" y="1497937"/>
                  </a:lnTo>
                  <a:cubicBezTo>
                    <a:pt x="9254998" y="1482064"/>
                    <a:pt x="9249595" y="1468780"/>
                    <a:pt x="9238675" y="1458311"/>
                  </a:cubicBezTo>
                  <a:cubicBezTo>
                    <a:pt x="9227868" y="1447841"/>
                    <a:pt x="9215372" y="1442550"/>
                    <a:pt x="9201300" y="1442550"/>
                  </a:cubicBezTo>
                  <a:close/>
                  <a:moveTo>
                    <a:pt x="6407160" y="1442550"/>
                  </a:moveTo>
                  <a:cubicBezTo>
                    <a:pt x="6392187" y="1442550"/>
                    <a:pt x="6379354" y="1447728"/>
                    <a:pt x="6368434" y="1458311"/>
                  </a:cubicBezTo>
                  <a:cubicBezTo>
                    <a:pt x="6357513" y="1468780"/>
                    <a:pt x="6352110" y="1481839"/>
                    <a:pt x="6352110" y="1497262"/>
                  </a:cubicBezTo>
                  <a:lnTo>
                    <a:pt x="6352110" y="1529571"/>
                  </a:lnTo>
                  <a:lnTo>
                    <a:pt x="6467275" y="1529571"/>
                  </a:lnTo>
                  <a:lnTo>
                    <a:pt x="6467275" y="1497937"/>
                  </a:lnTo>
                  <a:cubicBezTo>
                    <a:pt x="6467275" y="1482064"/>
                    <a:pt x="6461872" y="1468780"/>
                    <a:pt x="6450952" y="1458311"/>
                  </a:cubicBezTo>
                  <a:cubicBezTo>
                    <a:pt x="6440145" y="1447841"/>
                    <a:pt x="6427649" y="1442550"/>
                    <a:pt x="6413577" y="1442550"/>
                  </a:cubicBezTo>
                  <a:close/>
                  <a:moveTo>
                    <a:pt x="8015648" y="1442438"/>
                  </a:moveTo>
                  <a:cubicBezTo>
                    <a:pt x="8000675" y="1442438"/>
                    <a:pt x="7987954" y="1447842"/>
                    <a:pt x="7977259" y="1458424"/>
                  </a:cubicBezTo>
                  <a:cubicBezTo>
                    <a:pt x="7966564" y="1469118"/>
                    <a:pt x="7961273" y="1481840"/>
                    <a:pt x="7961273" y="1496700"/>
                  </a:cubicBezTo>
                  <a:lnTo>
                    <a:pt x="7961273" y="1606461"/>
                  </a:lnTo>
                  <a:cubicBezTo>
                    <a:pt x="7961273" y="1621321"/>
                    <a:pt x="7966564" y="1634155"/>
                    <a:pt x="7977259" y="1644737"/>
                  </a:cubicBezTo>
                  <a:cubicBezTo>
                    <a:pt x="7987954" y="1655432"/>
                    <a:pt x="8001013" y="1660723"/>
                    <a:pt x="8016323" y="1660723"/>
                  </a:cubicBezTo>
                  <a:lnTo>
                    <a:pt x="8022064" y="1660723"/>
                  </a:lnTo>
                  <a:cubicBezTo>
                    <a:pt x="8037037" y="1660723"/>
                    <a:pt x="8049758" y="1655320"/>
                    <a:pt x="8060453" y="1644737"/>
                  </a:cubicBezTo>
                  <a:cubicBezTo>
                    <a:pt x="8071147" y="1634155"/>
                    <a:pt x="8076439" y="1621321"/>
                    <a:pt x="8076439" y="1606461"/>
                  </a:cubicBezTo>
                  <a:lnTo>
                    <a:pt x="8076439" y="1496700"/>
                  </a:lnTo>
                  <a:cubicBezTo>
                    <a:pt x="8076439" y="1481840"/>
                    <a:pt x="8071147" y="1469006"/>
                    <a:pt x="8060453" y="1458424"/>
                  </a:cubicBezTo>
                  <a:cubicBezTo>
                    <a:pt x="8049758" y="1447729"/>
                    <a:pt x="8037037" y="1442438"/>
                    <a:pt x="8022064" y="1442438"/>
                  </a:cubicBezTo>
                  <a:close/>
                  <a:moveTo>
                    <a:pt x="8655868" y="1393918"/>
                  </a:moveTo>
                  <a:lnTo>
                    <a:pt x="8660371" y="1393918"/>
                  </a:lnTo>
                  <a:cubicBezTo>
                    <a:pt x="8674443" y="1393918"/>
                    <a:pt x="8687615" y="1396507"/>
                    <a:pt x="8699998" y="1401573"/>
                  </a:cubicBezTo>
                  <a:cubicBezTo>
                    <a:pt x="8712382" y="1406752"/>
                    <a:pt x="8722964" y="1413732"/>
                    <a:pt x="8731970" y="1422738"/>
                  </a:cubicBezTo>
                  <a:cubicBezTo>
                    <a:pt x="8740976" y="1431631"/>
                    <a:pt x="8748068" y="1442101"/>
                    <a:pt x="8753134" y="1454034"/>
                  </a:cubicBezTo>
                  <a:cubicBezTo>
                    <a:pt x="8758200" y="1465967"/>
                    <a:pt x="8760789" y="1478800"/>
                    <a:pt x="8760789" y="1492422"/>
                  </a:cubicBezTo>
                  <a:lnTo>
                    <a:pt x="8760789" y="1640798"/>
                  </a:lnTo>
                  <a:cubicBezTo>
                    <a:pt x="8760789" y="1652843"/>
                    <a:pt x="8766306" y="1659823"/>
                    <a:pt x="8777451" y="1661962"/>
                  </a:cubicBezTo>
                  <a:cubicBezTo>
                    <a:pt x="8784655" y="1663313"/>
                    <a:pt x="8789947" y="1666127"/>
                    <a:pt x="8793099" y="1670630"/>
                  </a:cubicBezTo>
                  <a:cubicBezTo>
                    <a:pt x="8796364" y="1675021"/>
                    <a:pt x="8797940" y="1679861"/>
                    <a:pt x="8797940" y="1684927"/>
                  </a:cubicBezTo>
                  <a:cubicBezTo>
                    <a:pt x="8797940" y="1691344"/>
                    <a:pt x="8795913" y="1696973"/>
                    <a:pt x="8791861" y="1701927"/>
                  </a:cubicBezTo>
                  <a:cubicBezTo>
                    <a:pt x="8787808" y="1706767"/>
                    <a:pt x="8781954" y="1709244"/>
                    <a:pt x="8774299" y="1709244"/>
                  </a:cubicBezTo>
                  <a:cubicBezTo>
                    <a:pt x="8771709" y="1709244"/>
                    <a:pt x="8770246" y="1709019"/>
                    <a:pt x="8769796" y="1708568"/>
                  </a:cubicBezTo>
                  <a:cubicBezTo>
                    <a:pt x="8758651" y="1706767"/>
                    <a:pt x="8749757" y="1703840"/>
                    <a:pt x="8742890" y="1699562"/>
                  </a:cubicBezTo>
                  <a:cubicBezTo>
                    <a:pt x="8736023" y="1695397"/>
                    <a:pt x="8730507" y="1690219"/>
                    <a:pt x="8726228" y="1684252"/>
                  </a:cubicBezTo>
                  <a:cubicBezTo>
                    <a:pt x="8706978" y="1700913"/>
                    <a:pt x="8684012" y="1709244"/>
                    <a:pt x="8657107" y="1709244"/>
                  </a:cubicBezTo>
                  <a:lnTo>
                    <a:pt x="8651365" y="1709244"/>
                  </a:lnTo>
                  <a:cubicBezTo>
                    <a:pt x="8638644" y="1709244"/>
                    <a:pt x="8626036" y="1707330"/>
                    <a:pt x="8613652" y="1703502"/>
                  </a:cubicBezTo>
                  <a:cubicBezTo>
                    <a:pt x="8601269" y="1699675"/>
                    <a:pt x="8590237" y="1693933"/>
                    <a:pt x="8580668" y="1686278"/>
                  </a:cubicBezTo>
                  <a:cubicBezTo>
                    <a:pt x="8571099" y="1678623"/>
                    <a:pt x="8563331" y="1668942"/>
                    <a:pt x="8557364" y="1657459"/>
                  </a:cubicBezTo>
                  <a:cubicBezTo>
                    <a:pt x="8551285" y="1645976"/>
                    <a:pt x="8548358" y="1632805"/>
                    <a:pt x="8548358" y="1617832"/>
                  </a:cubicBezTo>
                  <a:lnTo>
                    <a:pt x="8548358" y="1610177"/>
                  </a:lnTo>
                  <a:cubicBezTo>
                    <a:pt x="8548358" y="1593516"/>
                    <a:pt x="8552073" y="1579781"/>
                    <a:pt x="8559278" y="1568861"/>
                  </a:cubicBezTo>
                  <a:cubicBezTo>
                    <a:pt x="8566483" y="1557942"/>
                    <a:pt x="8575602" y="1549273"/>
                    <a:pt x="8586747" y="1542631"/>
                  </a:cubicBezTo>
                  <a:cubicBezTo>
                    <a:pt x="8597892" y="1535989"/>
                    <a:pt x="8610050" y="1530923"/>
                    <a:pt x="8623221" y="1527546"/>
                  </a:cubicBezTo>
                  <a:cubicBezTo>
                    <a:pt x="8636393" y="1524169"/>
                    <a:pt x="8649001" y="1521354"/>
                    <a:pt x="8660934" y="1519215"/>
                  </a:cubicBezTo>
                  <a:cubicBezTo>
                    <a:pt x="8672867" y="1517076"/>
                    <a:pt x="8683337" y="1515050"/>
                    <a:pt x="8692568" y="1513136"/>
                  </a:cubicBezTo>
                  <a:cubicBezTo>
                    <a:pt x="8701687" y="1511222"/>
                    <a:pt x="8707541" y="1508521"/>
                    <a:pt x="8710130" y="1505143"/>
                  </a:cubicBezTo>
                  <a:cubicBezTo>
                    <a:pt x="8710918" y="1503905"/>
                    <a:pt x="8711481" y="1502216"/>
                    <a:pt x="8711706" y="1500077"/>
                  </a:cubicBezTo>
                  <a:cubicBezTo>
                    <a:pt x="8711932" y="1497938"/>
                    <a:pt x="8712044" y="1496025"/>
                    <a:pt x="8712044" y="1494336"/>
                  </a:cubicBezTo>
                  <a:cubicBezTo>
                    <a:pt x="8712044" y="1475198"/>
                    <a:pt x="8706978" y="1461689"/>
                    <a:pt x="8696734" y="1454034"/>
                  </a:cubicBezTo>
                  <a:cubicBezTo>
                    <a:pt x="8686489" y="1446379"/>
                    <a:pt x="8674331" y="1442551"/>
                    <a:pt x="8660259" y="1442551"/>
                  </a:cubicBezTo>
                  <a:lnTo>
                    <a:pt x="8655756" y="1442551"/>
                  </a:lnTo>
                  <a:cubicBezTo>
                    <a:pt x="8642584" y="1442551"/>
                    <a:pt x="8632115" y="1445253"/>
                    <a:pt x="8624460" y="1450544"/>
                  </a:cubicBezTo>
                  <a:cubicBezTo>
                    <a:pt x="8616805" y="1455835"/>
                    <a:pt x="8609937" y="1463828"/>
                    <a:pt x="8603971" y="1474523"/>
                  </a:cubicBezTo>
                  <a:cubicBezTo>
                    <a:pt x="8601494" y="1479251"/>
                    <a:pt x="8598230" y="1482516"/>
                    <a:pt x="8594402" y="1484429"/>
                  </a:cubicBezTo>
                  <a:cubicBezTo>
                    <a:pt x="8590574" y="1486343"/>
                    <a:pt x="8586521" y="1487356"/>
                    <a:pt x="8582244" y="1487356"/>
                  </a:cubicBezTo>
                  <a:cubicBezTo>
                    <a:pt x="8576277" y="1487356"/>
                    <a:pt x="8570648" y="1485330"/>
                    <a:pt x="8565582" y="1481277"/>
                  </a:cubicBezTo>
                  <a:cubicBezTo>
                    <a:pt x="8560517" y="1477224"/>
                    <a:pt x="8557927" y="1471821"/>
                    <a:pt x="8557927" y="1464954"/>
                  </a:cubicBezTo>
                  <a:cubicBezTo>
                    <a:pt x="8557927" y="1460338"/>
                    <a:pt x="8558828" y="1456510"/>
                    <a:pt x="8560517" y="1453471"/>
                  </a:cubicBezTo>
                  <a:cubicBezTo>
                    <a:pt x="8565695" y="1441876"/>
                    <a:pt x="8571999" y="1432307"/>
                    <a:pt x="8579429" y="1424651"/>
                  </a:cubicBezTo>
                  <a:cubicBezTo>
                    <a:pt x="8586859" y="1416996"/>
                    <a:pt x="8594852" y="1410917"/>
                    <a:pt x="8603408" y="1406414"/>
                  </a:cubicBezTo>
                  <a:cubicBezTo>
                    <a:pt x="8611964" y="1401911"/>
                    <a:pt x="8620632" y="1398759"/>
                    <a:pt x="8629638" y="1396845"/>
                  </a:cubicBezTo>
                  <a:cubicBezTo>
                    <a:pt x="8638644" y="1394931"/>
                    <a:pt x="8647312" y="1393918"/>
                    <a:pt x="8655868" y="1393918"/>
                  </a:cubicBezTo>
                  <a:close/>
                  <a:moveTo>
                    <a:pt x="8015648" y="1393918"/>
                  </a:moveTo>
                  <a:lnTo>
                    <a:pt x="8022065" y="1393918"/>
                  </a:lnTo>
                  <a:cubicBezTo>
                    <a:pt x="8036137" y="1393918"/>
                    <a:pt x="8049421" y="1396620"/>
                    <a:pt x="8062029" y="1401911"/>
                  </a:cubicBezTo>
                  <a:cubicBezTo>
                    <a:pt x="8074638" y="1407202"/>
                    <a:pt x="8085670" y="1414632"/>
                    <a:pt x="8095014" y="1423976"/>
                  </a:cubicBezTo>
                  <a:cubicBezTo>
                    <a:pt x="8104358" y="1433432"/>
                    <a:pt x="8111788" y="1444352"/>
                    <a:pt x="8117079" y="1456961"/>
                  </a:cubicBezTo>
                  <a:cubicBezTo>
                    <a:pt x="8122370" y="1469569"/>
                    <a:pt x="8125072" y="1482853"/>
                    <a:pt x="8125072" y="1496925"/>
                  </a:cubicBezTo>
                  <a:lnTo>
                    <a:pt x="8125072" y="1606912"/>
                  </a:lnTo>
                  <a:cubicBezTo>
                    <a:pt x="8125072" y="1621435"/>
                    <a:pt x="8122370" y="1634831"/>
                    <a:pt x="8117079" y="1647214"/>
                  </a:cubicBezTo>
                  <a:cubicBezTo>
                    <a:pt x="8111788" y="1659598"/>
                    <a:pt x="8104358" y="1670405"/>
                    <a:pt x="8095014" y="1679524"/>
                  </a:cubicBezTo>
                  <a:cubicBezTo>
                    <a:pt x="8085558" y="1688642"/>
                    <a:pt x="8074638" y="1695960"/>
                    <a:pt x="8062029" y="1701251"/>
                  </a:cubicBezTo>
                  <a:cubicBezTo>
                    <a:pt x="8049421" y="1706542"/>
                    <a:pt x="8036137" y="1709244"/>
                    <a:pt x="8022065" y="1709244"/>
                  </a:cubicBezTo>
                  <a:lnTo>
                    <a:pt x="8015648" y="1709244"/>
                  </a:lnTo>
                  <a:cubicBezTo>
                    <a:pt x="8001576" y="1709244"/>
                    <a:pt x="7988292" y="1706542"/>
                    <a:pt x="7975684" y="1701251"/>
                  </a:cubicBezTo>
                  <a:cubicBezTo>
                    <a:pt x="7963075" y="1695960"/>
                    <a:pt x="7952043" y="1688755"/>
                    <a:pt x="7942699" y="1679524"/>
                  </a:cubicBezTo>
                  <a:cubicBezTo>
                    <a:pt x="7933355" y="1670405"/>
                    <a:pt x="7925925" y="1659598"/>
                    <a:pt x="7920633" y="1647214"/>
                  </a:cubicBezTo>
                  <a:cubicBezTo>
                    <a:pt x="7915343" y="1634831"/>
                    <a:pt x="7912641" y="1621435"/>
                    <a:pt x="7912641" y="1606912"/>
                  </a:cubicBezTo>
                  <a:lnTo>
                    <a:pt x="7912641" y="1496925"/>
                  </a:lnTo>
                  <a:cubicBezTo>
                    <a:pt x="7912641" y="1482853"/>
                    <a:pt x="7915343" y="1469569"/>
                    <a:pt x="7920633" y="1456961"/>
                  </a:cubicBezTo>
                  <a:cubicBezTo>
                    <a:pt x="7925925" y="1444352"/>
                    <a:pt x="7933355" y="1433320"/>
                    <a:pt x="7942699" y="1423976"/>
                  </a:cubicBezTo>
                  <a:cubicBezTo>
                    <a:pt x="7952155" y="1414632"/>
                    <a:pt x="7963075" y="1407202"/>
                    <a:pt x="7975684" y="1401911"/>
                  </a:cubicBezTo>
                  <a:cubicBezTo>
                    <a:pt x="7988292" y="1396620"/>
                    <a:pt x="8001576" y="1393918"/>
                    <a:pt x="8015648" y="1393918"/>
                  </a:cubicBezTo>
                  <a:close/>
                  <a:moveTo>
                    <a:pt x="7773835" y="1393918"/>
                  </a:moveTo>
                  <a:cubicBezTo>
                    <a:pt x="7779801" y="1393918"/>
                    <a:pt x="7785430" y="1395944"/>
                    <a:pt x="7790496" y="1399997"/>
                  </a:cubicBezTo>
                  <a:cubicBezTo>
                    <a:pt x="7795562" y="1404050"/>
                    <a:pt x="7798151" y="1410129"/>
                    <a:pt x="7798151" y="1418235"/>
                  </a:cubicBezTo>
                  <a:lnTo>
                    <a:pt x="7798151" y="1685603"/>
                  </a:lnTo>
                  <a:cubicBezTo>
                    <a:pt x="7798151" y="1693708"/>
                    <a:pt x="7795562" y="1699675"/>
                    <a:pt x="7790496" y="1703502"/>
                  </a:cubicBezTo>
                  <a:cubicBezTo>
                    <a:pt x="7785318" y="1707330"/>
                    <a:pt x="7779801" y="1709244"/>
                    <a:pt x="7773835" y="1709244"/>
                  </a:cubicBezTo>
                  <a:cubicBezTo>
                    <a:pt x="7767868" y="1709244"/>
                    <a:pt x="7762239" y="1707330"/>
                    <a:pt x="7757174" y="1703502"/>
                  </a:cubicBezTo>
                  <a:cubicBezTo>
                    <a:pt x="7752108" y="1699675"/>
                    <a:pt x="7749518" y="1693708"/>
                    <a:pt x="7749518" y="1685603"/>
                  </a:cubicBezTo>
                  <a:lnTo>
                    <a:pt x="7749518" y="1418235"/>
                  </a:lnTo>
                  <a:cubicBezTo>
                    <a:pt x="7749518" y="1410129"/>
                    <a:pt x="7752108" y="1404050"/>
                    <a:pt x="7757174" y="1399997"/>
                  </a:cubicBezTo>
                  <a:cubicBezTo>
                    <a:pt x="7762352" y="1395944"/>
                    <a:pt x="7767868" y="1393918"/>
                    <a:pt x="7773835" y="1393918"/>
                  </a:cubicBezTo>
                  <a:close/>
                  <a:moveTo>
                    <a:pt x="7286830" y="1393918"/>
                  </a:moveTo>
                  <a:lnTo>
                    <a:pt x="7291333" y="1393918"/>
                  </a:lnTo>
                  <a:cubicBezTo>
                    <a:pt x="7305405" y="1393918"/>
                    <a:pt x="7318577" y="1396507"/>
                    <a:pt x="7330960" y="1401573"/>
                  </a:cubicBezTo>
                  <a:cubicBezTo>
                    <a:pt x="7343344" y="1406752"/>
                    <a:pt x="7353926" y="1413732"/>
                    <a:pt x="7362932" y="1422738"/>
                  </a:cubicBezTo>
                  <a:cubicBezTo>
                    <a:pt x="7371938" y="1431631"/>
                    <a:pt x="7379031" y="1442101"/>
                    <a:pt x="7384097" y="1454034"/>
                  </a:cubicBezTo>
                  <a:cubicBezTo>
                    <a:pt x="7389162" y="1465967"/>
                    <a:pt x="7391751" y="1478800"/>
                    <a:pt x="7391751" y="1492422"/>
                  </a:cubicBezTo>
                  <a:lnTo>
                    <a:pt x="7391751" y="1640798"/>
                  </a:lnTo>
                  <a:cubicBezTo>
                    <a:pt x="7391751" y="1652843"/>
                    <a:pt x="7397268" y="1659823"/>
                    <a:pt x="7408413" y="1661962"/>
                  </a:cubicBezTo>
                  <a:cubicBezTo>
                    <a:pt x="7415618" y="1663313"/>
                    <a:pt x="7420909" y="1666127"/>
                    <a:pt x="7424061" y="1670630"/>
                  </a:cubicBezTo>
                  <a:cubicBezTo>
                    <a:pt x="7427213" y="1675021"/>
                    <a:pt x="7428789" y="1679861"/>
                    <a:pt x="7428902" y="1684927"/>
                  </a:cubicBezTo>
                  <a:cubicBezTo>
                    <a:pt x="7428902" y="1691344"/>
                    <a:pt x="7426875" y="1696973"/>
                    <a:pt x="7422823" y="1701927"/>
                  </a:cubicBezTo>
                  <a:cubicBezTo>
                    <a:pt x="7418770" y="1706767"/>
                    <a:pt x="7412916" y="1709244"/>
                    <a:pt x="7405261" y="1709244"/>
                  </a:cubicBezTo>
                  <a:cubicBezTo>
                    <a:pt x="7402672" y="1709244"/>
                    <a:pt x="7401208" y="1709019"/>
                    <a:pt x="7400758" y="1708568"/>
                  </a:cubicBezTo>
                  <a:cubicBezTo>
                    <a:pt x="7389613" y="1706767"/>
                    <a:pt x="7380719" y="1703840"/>
                    <a:pt x="7373852" y="1699562"/>
                  </a:cubicBezTo>
                  <a:cubicBezTo>
                    <a:pt x="7366985" y="1695397"/>
                    <a:pt x="7361469" y="1690219"/>
                    <a:pt x="7357190" y="1684252"/>
                  </a:cubicBezTo>
                  <a:cubicBezTo>
                    <a:pt x="7337940" y="1700913"/>
                    <a:pt x="7314974" y="1709244"/>
                    <a:pt x="7288069" y="1709244"/>
                  </a:cubicBezTo>
                  <a:lnTo>
                    <a:pt x="7282327" y="1709244"/>
                  </a:lnTo>
                  <a:cubicBezTo>
                    <a:pt x="7269606" y="1709244"/>
                    <a:pt x="7256998" y="1707330"/>
                    <a:pt x="7244614" y="1703502"/>
                  </a:cubicBezTo>
                  <a:cubicBezTo>
                    <a:pt x="7232231" y="1699675"/>
                    <a:pt x="7221199" y="1693933"/>
                    <a:pt x="7211630" y="1686278"/>
                  </a:cubicBezTo>
                  <a:cubicBezTo>
                    <a:pt x="7202061" y="1678623"/>
                    <a:pt x="7194293" y="1668942"/>
                    <a:pt x="7188326" y="1657459"/>
                  </a:cubicBezTo>
                  <a:cubicBezTo>
                    <a:pt x="7182247" y="1645976"/>
                    <a:pt x="7179320" y="1632805"/>
                    <a:pt x="7179320" y="1617832"/>
                  </a:cubicBezTo>
                  <a:lnTo>
                    <a:pt x="7179320" y="1610177"/>
                  </a:lnTo>
                  <a:cubicBezTo>
                    <a:pt x="7179320" y="1593516"/>
                    <a:pt x="7183035" y="1579781"/>
                    <a:pt x="7190240" y="1568861"/>
                  </a:cubicBezTo>
                  <a:cubicBezTo>
                    <a:pt x="7197445" y="1557942"/>
                    <a:pt x="7206564" y="1549273"/>
                    <a:pt x="7217709" y="1542631"/>
                  </a:cubicBezTo>
                  <a:cubicBezTo>
                    <a:pt x="7228854" y="1535989"/>
                    <a:pt x="7241012" y="1530923"/>
                    <a:pt x="7254183" y="1527546"/>
                  </a:cubicBezTo>
                  <a:cubicBezTo>
                    <a:pt x="7267355" y="1524169"/>
                    <a:pt x="7279964" y="1521354"/>
                    <a:pt x="7291896" y="1519215"/>
                  </a:cubicBezTo>
                  <a:cubicBezTo>
                    <a:pt x="7303829" y="1517076"/>
                    <a:pt x="7314299" y="1515050"/>
                    <a:pt x="7323530" y="1513136"/>
                  </a:cubicBezTo>
                  <a:cubicBezTo>
                    <a:pt x="7332649" y="1511222"/>
                    <a:pt x="7338503" y="1508521"/>
                    <a:pt x="7341092" y="1505143"/>
                  </a:cubicBezTo>
                  <a:cubicBezTo>
                    <a:pt x="7341880" y="1503905"/>
                    <a:pt x="7342443" y="1502216"/>
                    <a:pt x="7342668" y="1500077"/>
                  </a:cubicBezTo>
                  <a:cubicBezTo>
                    <a:pt x="7342894" y="1497938"/>
                    <a:pt x="7343006" y="1496025"/>
                    <a:pt x="7343006" y="1494336"/>
                  </a:cubicBezTo>
                  <a:cubicBezTo>
                    <a:pt x="7343006" y="1475198"/>
                    <a:pt x="7337940" y="1461689"/>
                    <a:pt x="7327696" y="1454034"/>
                  </a:cubicBezTo>
                  <a:cubicBezTo>
                    <a:pt x="7317451" y="1446379"/>
                    <a:pt x="7305293" y="1442551"/>
                    <a:pt x="7291221" y="1442551"/>
                  </a:cubicBezTo>
                  <a:lnTo>
                    <a:pt x="7286718" y="1442551"/>
                  </a:lnTo>
                  <a:cubicBezTo>
                    <a:pt x="7273546" y="1442551"/>
                    <a:pt x="7263077" y="1445253"/>
                    <a:pt x="7255422" y="1450544"/>
                  </a:cubicBezTo>
                  <a:cubicBezTo>
                    <a:pt x="7247767" y="1455835"/>
                    <a:pt x="7240899" y="1463828"/>
                    <a:pt x="7234933" y="1474523"/>
                  </a:cubicBezTo>
                  <a:cubicBezTo>
                    <a:pt x="7232456" y="1479251"/>
                    <a:pt x="7229192" y="1482516"/>
                    <a:pt x="7225364" y="1484429"/>
                  </a:cubicBezTo>
                  <a:cubicBezTo>
                    <a:pt x="7221536" y="1486343"/>
                    <a:pt x="7217484" y="1487356"/>
                    <a:pt x="7213206" y="1487356"/>
                  </a:cubicBezTo>
                  <a:cubicBezTo>
                    <a:pt x="7207239" y="1487356"/>
                    <a:pt x="7201610" y="1485330"/>
                    <a:pt x="7196544" y="1481277"/>
                  </a:cubicBezTo>
                  <a:cubicBezTo>
                    <a:pt x="7191479" y="1477224"/>
                    <a:pt x="7188889" y="1471821"/>
                    <a:pt x="7188889" y="1464954"/>
                  </a:cubicBezTo>
                  <a:cubicBezTo>
                    <a:pt x="7188889" y="1460338"/>
                    <a:pt x="7189790" y="1456510"/>
                    <a:pt x="7191479" y="1453471"/>
                  </a:cubicBezTo>
                  <a:cubicBezTo>
                    <a:pt x="7196657" y="1441876"/>
                    <a:pt x="7202961" y="1432307"/>
                    <a:pt x="7210391" y="1424651"/>
                  </a:cubicBezTo>
                  <a:cubicBezTo>
                    <a:pt x="7217821" y="1416996"/>
                    <a:pt x="7225814" y="1410917"/>
                    <a:pt x="7234370" y="1406414"/>
                  </a:cubicBezTo>
                  <a:cubicBezTo>
                    <a:pt x="7242926" y="1401911"/>
                    <a:pt x="7251594" y="1398759"/>
                    <a:pt x="7260600" y="1396845"/>
                  </a:cubicBezTo>
                  <a:cubicBezTo>
                    <a:pt x="7269606" y="1394931"/>
                    <a:pt x="7278275" y="1393918"/>
                    <a:pt x="7286830" y="1393918"/>
                  </a:cubicBezTo>
                  <a:close/>
                  <a:moveTo>
                    <a:pt x="6644245" y="1393918"/>
                  </a:moveTo>
                  <a:cubicBezTo>
                    <a:pt x="6648523" y="1393918"/>
                    <a:pt x="6652576" y="1394931"/>
                    <a:pt x="6656403" y="1396845"/>
                  </a:cubicBezTo>
                  <a:cubicBezTo>
                    <a:pt x="6660343" y="1398759"/>
                    <a:pt x="6663270" y="1402024"/>
                    <a:pt x="6665409" y="1406752"/>
                  </a:cubicBezTo>
                  <a:cubicBezTo>
                    <a:pt x="6667999" y="1404163"/>
                    <a:pt x="6671601" y="1402024"/>
                    <a:pt x="6676329" y="1400335"/>
                  </a:cubicBezTo>
                  <a:cubicBezTo>
                    <a:pt x="6680157" y="1398646"/>
                    <a:pt x="6684885" y="1397070"/>
                    <a:pt x="6690401" y="1395832"/>
                  </a:cubicBezTo>
                  <a:cubicBezTo>
                    <a:pt x="6696030" y="1394594"/>
                    <a:pt x="6703010" y="1393918"/>
                    <a:pt x="6711565" y="1393918"/>
                  </a:cubicBezTo>
                  <a:cubicBezTo>
                    <a:pt x="6723949" y="1393918"/>
                    <a:pt x="6736220" y="1396282"/>
                    <a:pt x="6748378" y="1401235"/>
                  </a:cubicBezTo>
                  <a:cubicBezTo>
                    <a:pt x="6760536" y="1406076"/>
                    <a:pt x="6770443" y="1414182"/>
                    <a:pt x="6778098" y="1425214"/>
                  </a:cubicBezTo>
                  <a:cubicBezTo>
                    <a:pt x="6781926" y="1431181"/>
                    <a:pt x="6783840" y="1436810"/>
                    <a:pt x="6783840" y="1442101"/>
                  </a:cubicBezTo>
                  <a:cubicBezTo>
                    <a:pt x="6783840" y="1448968"/>
                    <a:pt x="6781475" y="1454484"/>
                    <a:pt x="6776748" y="1458762"/>
                  </a:cubicBezTo>
                  <a:cubicBezTo>
                    <a:pt x="6772019" y="1463040"/>
                    <a:pt x="6766503" y="1465179"/>
                    <a:pt x="6760086" y="1465179"/>
                  </a:cubicBezTo>
                  <a:cubicBezTo>
                    <a:pt x="6752881" y="1465179"/>
                    <a:pt x="6746239" y="1462139"/>
                    <a:pt x="6740272" y="1456173"/>
                  </a:cubicBezTo>
                  <a:cubicBezTo>
                    <a:pt x="6737683" y="1453583"/>
                    <a:pt x="6734193" y="1450656"/>
                    <a:pt x="6729690" y="1447504"/>
                  </a:cubicBezTo>
                  <a:cubicBezTo>
                    <a:pt x="6725187" y="1444240"/>
                    <a:pt x="6718883" y="1442664"/>
                    <a:pt x="6710778" y="1442664"/>
                  </a:cubicBezTo>
                  <a:cubicBezTo>
                    <a:pt x="6700871" y="1442664"/>
                    <a:pt x="6693216" y="1443902"/>
                    <a:pt x="6687700" y="1446491"/>
                  </a:cubicBezTo>
                  <a:cubicBezTo>
                    <a:pt x="6682071" y="1449080"/>
                    <a:pt x="6677793" y="1452345"/>
                    <a:pt x="6674866" y="1456398"/>
                  </a:cubicBezTo>
                  <a:cubicBezTo>
                    <a:pt x="6671939" y="1460451"/>
                    <a:pt x="6670025" y="1465066"/>
                    <a:pt x="6669125" y="1470132"/>
                  </a:cubicBezTo>
                  <a:cubicBezTo>
                    <a:pt x="6668336" y="1475198"/>
                    <a:pt x="6667886" y="1480377"/>
                    <a:pt x="6667886" y="1485442"/>
                  </a:cubicBezTo>
                  <a:lnTo>
                    <a:pt x="6667886" y="1684365"/>
                  </a:lnTo>
                  <a:cubicBezTo>
                    <a:pt x="6667886" y="1692920"/>
                    <a:pt x="6665297" y="1699225"/>
                    <a:pt x="6660231" y="1703277"/>
                  </a:cubicBezTo>
                  <a:cubicBezTo>
                    <a:pt x="6655053" y="1707330"/>
                    <a:pt x="6649536" y="1709357"/>
                    <a:pt x="6643570" y="1709357"/>
                  </a:cubicBezTo>
                  <a:cubicBezTo>
                    <a:pt x="6637603" y="1709357"/>
                    <a:pt x="6631974" y="1707330"/>
                    <a:pt x="6626909" y="1703277"/>
                  </a:cubicBezTo>
                  <a:cubicBezTo>
                    <a:pt x="6621843" y="1699225"/>
                    <a:pt x="6619253" y="1692920"/>
                    <a:pt x="6619253" y="1684365"/>
                  </a:cubicBezTo>
                  <a:lnTo>
                    <a:pt x="6619253" y="1418235"/>
                  </a:lnTo>
                  <a:cubicBezTo>
                    <a:pt x="6619253" y="1410579"/>
                    <a:pt x="6621955" y="1404613"/>
                    <a:pt x="6627246" y="1400335"/>
                  </a:cubicBezTo>
                  <a:cubicBezTo>
                    <a:pt x="6632650" y="1396057"/>
                    <a:pt x="6638279" y="1393918"/>
                    <a:pt x="6644245" y="1393918"/>
                  </a:cubicBezTo>
                  <a:close/>
                  <a:moveTo>
                    <a:pt x="5129759" y="1393918"/>
                  </a:moveTo>
                  <a:cubicBezTo>
                    <a:pt x="5134036" y="1393918"/>
                    <a:pt x="5138089" y="1394931"/>
                    <a:pt x="5141917" y="1396845"/>
                  </a:cubicBezTo>
                  <a:cubicBezTo>
                    <a:pt x="5145857" y="1398759"/>
                    <a:pt x="5148784" y="1402024"/>
                    <a:pt x="5150923" y="1406752"/>
                  </a:cubicBezTo>
                  <a:cubicBezTo>
                    <a:pt x="5153511" y="1404163"/>
                    <a:pt x="5157114" y="1402024"/>
                    <a:pt x="5161842" y="1400335"/>
                  </a:cubicBezTo>
                  <a:cubicBezTo>
                    <a:pt x="5165670" y="1398646"/>
                    <a:pt x="5170398" y="1397070"/>
                    <a:pt x="5175914" y="1395832"/>
                  </a:cubicBezTo>
                  <a:cubicBezTo>
                    <a:pt x="5181543" y="1394594"/>
                    <a:pt x="5188524" y="1393918"/>
                    <a:pt x="5197078" y="1393918"/>
                  </a:cubicBezTo>
                  <a:cubicBezTo>
                    <a:pt x="5209464" y="1393918"/>
                    <a:pt x="5221734" y="1396282"/>
                    <a:pt x="5233891" y="1401235"/>
                  </a:cubicBezTo>
                  <a:cubicBezTo>
                    <a:pt x="5246049" y="1406076"/>
                    <a:pt x="5255956" y="1414182"/>
                    <a:pt x="5263611" y="1425214"/>
                  </a:cubicBezTo>
                  <a:cubicBezTo>
                    <a:pt x="5267441" y="1431181"/>
                    <a:pt x="5269353" y="1436810"/>
                    <a:pt x="5269353" y="1442101"/>
                  </a:cubicBezTo>
                  <a:cubicBezTo>
                    <a:pt x="5269353" y="1448968"/>
                    <a:pt x="5266988" y="1454484"/>
                    <a:pt x="5262260" y="1458762"/>
                  </a:cubicBezTo>
                  <a:cubicBezTo>
                    <a:pt x="5257533" y="1463040"/>
                    <a:pt x="5252015" y="1465179"/>
                    <a:pt x="5245600" y="1465179"/>
                  </a:cubicBezTo>
                  <a:cubicBezTo>
                    <a:pt x="5238396" y="1465179"/>
                    <a:pt x="5231752" y="1462139"/>
                    <a:pt x="5225786" y="1456173"/>
                  </a:cubicBezTo>
                  <a:cubicBezTo>
                    <a:pt x="5223196" y="1453583"/>
                    <a:pt x="5219706" y="1450656"/>
                    <a:pt x="5215204" y="1447504"/>
                  </a:cubicBezTo>
                  <a:cubicBezTo>
                    <a:pt x="5210700" y="1444240"/>
                    <a:pt x="5204396" y="1442664"/>
                    <a:pt x="5196290" y="1442664"/>
                  </a:cubicBezTo>
                  <a:cubicBezTo>
                    <a:pt x="5186385" y="1442664"/>
                    <a:pt x="5178730" y="1443902"/>
                    <a:pt x="5173212" y="1446491"/>
                  </a:cubicBezTo>
                  <a:cubicBezTo>
                    <a:pt x="5167585" y="1449080"/>
                    <a:pt x="5163306" y="1452345"/>
                    <a:pt x="5160380" y="1456398"/>
                  </a:cubicBezTo>
                  <a:cubicBezTo>
                    <a:pt x="5157451" y="1460451"/>
                    <a:pt x="5155538" y="1465066"/>
                    <a:pt x="5154638" y="1470132"/>
                  </a:cubicBezTo>
                  <a:cubicBezTo>
                    <a:pt x="5153850" y="1475198"/>
                    <a:pt x="5153399" y="1480377"/>
                    <a:pt x="5153399" y="1485442"/>
                  </a:cubicBezTo>
                  <a:lnTo>
                    <a:pt x="5153399" y="1684365"/>
                  </a:lnTo>
                  <a:cubicBezTo>
                    <a:pt x="5153399" y="1692920"/>
                    <a:pt x="5150810" y="1699225"/>
                    <a:pt x="5145744" y="1703277"/>
                  </a:cubicBezTo>
                  <a:cubicBezTo>
                    <a:pt x="5140565" y="1707330"/>
                    <a:pt x="5135049" y="1709357"/>
                    <a:pt x="5129085" y="1709357"/>
                  </a:cubicBezTo>
                  <a:cubicBezTo>
                    <a:pt x="5123116" y="1709357"/>
                    <a:pt x="5117487" y="1707330"/>
                    <a:pt x="5112421" y="1703277"/>
                  </a:cubicBezTo>
                  <a:cubicBezTo>
                    <a:pt x="5107355" y="1699225"/>
                    <a:pt x="5104766" y="1692920"/>
                    <a:pt x="5104766" y="1684365"/>
                  </a:cubicBezTo>
                  <a:lnTo>
                    <a:pt x="5104766" y="1418235"/>
                  </a:lnTo>
                  <a:cubicBezTo>
                    <a:pt x="5104766" y="1410579"/>
                    <a:pt x="5107468" y="1404613"/>
                    <a:pt x="5112761" y="1400335"/>
                  </a:cubicBezTo>
                  <a:cubicBezTo>
                    <a:pt x="5118162" y="1396057"/>
                    <a:pt x="5123791" y="1393918"/>
                    <a:pt x="5129759" y="1393918"/>
                  </a:cubicBezTo>
                  <a:close/>
                  <a:moveTo>
                    <a:pt x="4802726" y="1393918"/>
                  </a:moveTo>
                  <a:cubicBezTo>
                    <a:pt x="4808691" y="1393918"/>
                    <a:pt x="4814320" y="1395944"/>
                    <a:pt x="4819388" y="1399997"/>
                  </a:cubicBezTo>
                  <a:cubicBezTo>
                    <a:pt x="4824453" y="1404050"/>
                    <a:pt x="4827041" y="1410129"/>
                    <a:pt x="4827041" y="1418235"/>
                  </a:cubicBezTo>
                  <a:lnTo>
                    <a:pt x="4827041" y="1606462"/>
                  </a:lnTo>
                  <a:cubicBezTo>
                    <a:pt x="4827041" y="1621322"/>
                    <a:pt x="4832333" y="1634156"/>
                    <a:pt x="4843027" y="1644738"/>
                  </a:cubicBezTo>
                  <a:cubicBezTo>
                    <a:pt x="4853721" y="1655432"/>
                    <a:pt x="4866442" y="1660724"/>
                    <a:pt x="4881416" y="1660724"/>
                  </a:cubicBezTo>
                  <a:lnTo>
                    <a:pt x="4887159" y="1660724"/>
                  </a:lnTo>
                  <a:cubicBezTo>
                    <a:pt x="4902580" y="1660724"/>
                    <a:pt x="4915527" y="1655320"/>
                    <a:pt x="4926220" y="1644738"/>
                  </a:cubicBezTo>
                  <a:cubicBezTo>
                    <a:pt x="4936915" y="1634156"/>
                    <a:pt x="4942207" y="1621322"/>
                    <a:pt x="4942207" y="1606462"/>
                  </a:cubicBezTo>
                  <a:lnTo>
                    <a:pt x="4942207" y="1418235"/>
                  </a:lnTo>
                  <a:cubicBezTo>
                    <a:pt x="4942207" y="1410129"/>
                    <a:pt x="4944796" y="1404050"/>
                    <a:pt x="4949862" y="1399997"/>
                  </a:cubicBezTo>
                  <a:cubicBezTo>
                    <a:pt x="4955041" y="1395944"/>
                    <a:pt x="4960557" y="1393918"/>
                    <a:pt x="4966523" y="1393918"/>
                  </a:cubicBezTo>
                  <a:cubicBezTo>
                    <a:pt x="4972490" y="1393918"/>
                    <a:pt x="4978119" y="1395944"/>
                    <a:pt x="4983185" y="1399997"/>
                  </a:cubicBezTo>
                  <a:cubicBezTo>
                    <a:pt x="4988250" y="1404050"/>
                    <a:pt x="4990840" y="1410129"/>
                    <a:pt x="4990840" y="1418235"/>
                  </a:cubicBezTo>
                  <a:lnTo>
                    <a:pt x="4990727" y="1418235"/>
                  </a:lnTo>
                  <a:lnTo>
                    <a:pt x="4990727" y="1685603"/>
                  </a:lnTo>
                  <a:cubicBezTo>
                    <a:pt x="4990727" y="1693258"/>
                    <a:pt x="4988137" y="1699112"/>
                    <a:pt x="4983072" y="1703165"/>
                  </a:cubicBezTo>
                  <a:cubicBezTo>
                    <a:pt x="4977893" y="1707218"/>
                    <a:pt x="4972377" y="1709244"/>
                    <a:pt x="4966410" y="1709244"/>
                  </a:cubicBezTo>
                  <a:cubicBezTo>
                    <a:pt x="4960894" y="1709244"/>
                    <a:pt x="4955828" y="1707780"/>
                    <a:pt x="4951100" y="1704741"/>
                  </a:cubicBezTo>
                  <a:cubicBezTo>
                    <a:pt x="4946371" y="1701701"/>
                    <a:pt x="4943332" y="1696973"/>
                    <a:pt x="4942096" y="1690444"/>
                  </a:cubicBezTo>
                  <a:cubicBezTo>
                    <a:pt x="4936127" y="1696523"/>
                    <a:pt x="4928248" y="1701138"/>
                    <a:pt x="4918454" y="1704403"/>
                  </a:cubicBezTo>
                  <a:cubicBezTo>
                    <a:pt x="4908658" y="1707668"/>
                    <a:pt x="4898189" y="1709244"/>
                    <a:pt x="4887159" y="1709244"/>
                  </a:cubicBezTo>
                  <a:lnTo>
                    <a:pt x="4881416" y="1709244"/>
                  </a:lnTo>
                  <a:cubicBezTo>
                    <a:pt x="4867795" y="1709244"/>
                    <a:pt x="4854735" y="1707218"/>
                    <a:pt x="4842127" y="1703165"/>
                  </a:cubicBezTo>
                  <a:cubicBezTo>
                    <a:pt x="4829517" y="1699112"/>
                    <a:pt x="4818485" y="1692920"/>
                    <a:pt x="4809141" y="1684590"/>
                  </a:cubicBezTo>
                  <a:cubicBezTo>
                    <a:pt x="4799797" y="1676259"/>
                    <a:pt x="4792255" y="1665789"/>
                    <a:pt x="4786739" y="1652956"/>
                  </a:cubicBezTo>
                  <a:cubicBezTo>
                    <a:pt x="4781223" y="1640122"/>
                    <a:pt x="4778409" y="1624812"/>
                    <a:pt x="4778409" y="1606912"/>
                  </a:cubicBezTo>
                  <a:lnTo>
                    <a:pt x="4778409" y="1418235"/>
                  </a:lnTo>
                  <a:cubicBezTo>
                    <a:pt x="4778409" y="1410129"/>
                    <a:pt x="4780999" y="1404050"/>
                    <a:pt x="4786063" y="1399997"/>
                  </a:cubicBezTo>
                  <a:cubicBezTo>
                    <a:pt x="4791243" y="1395944"/>
                    <a:pt x="4796760" y="1393918"/>
                    <a:pt x="4802726" y="1393918"/>
                  </a:cubicBezTo>
                  <a:close/>
                  <a:moveTo>
                    <a:pt x="9194207" y="1393805"/>
                  </a:moveTo>
                  <a:lnTo>
                    <a:pt x="9200624" y="1393805"/>
                  </a:lnTo>
                  <a:cubicBezTo>
                    <a:pt x="9214696" y="1393805"/>
                    <a:pt x="9227980" y="1396394"/>
                    <a:pt x="9240588" y="1401460"/>
                  </a:cubicBezTo>
                  <a:cubicBezTo>
                    <a:pt x="9253197" y="1406526"/>
                    <a:pt x="9264229" y="1413844"/>
                    <a:pt x="9273573" y="1423187"/>
                  </a:cubicBezTo>
                  <a:cubicBezTo>
                    <a:pt x="9282918" y="1432644"/>
                    <a:pt x="9290347" y="1443564"/>
                    <a:pt x="9295638" y="1456172"/>
                  </a:cubicBezTo>
                  <a:cubicBezTo>
                    <a:pt x="9300930" y="1468781"/>
                    <a:pt x="9303631" y="1482515"/>
                    <a:pt x="9303631" y="1497488"/>
                  </a:cubicBezTo>
                  <a:lnTo>
                    <a:pt x="9303631" y="1549723"/>
                  </a:lnTo>
                  <a:cubicBezTo>
                    <a:pt x="9303631" y="1556140"/>
                    <a:pt x="9301267" y="1561769"/>
                    <a:pt x="9296539" y="1566722"/>
                  </a:cubicBezTo>
                  <a:cubicBezTo>
                    <a:pt x="9291924" y="1571563"/>
                    <a:pt x="9286182" y="1574039"/>
                    <a:pt x="9279315" y="1574039"/>
                  </a:cubicBezTo>
                  <a:lnTo>
                    <a:pt x="9139833" y="1574039"/>
                  </a:lnTo>
                  <a:lnTo>
                    <a:pt x="9139833" y="1606461"/>
                  </a:lnTo>
                  <a:cubicBezTo>
                    <a:pt x="9139833" y="1621209"/>
                    <a:pt x="9145124" y="1633930"/>
                    <a:pt x="9155819" y="1644512"/>
                  </a:cubicBezTo>
                  <a:cubicBezTo>
                    <a:pt x="9166513" y="1655094"/>
                    <a:pt x="9179234" y="1660385"/>
                    <a:pt x="9194207" y="1660385"/>
                  </a:cubicBezTo>
                  <a:lnTo>
                    <a:pt x="9200624" y="1660385"/>
                  </a:lnTo>
                  <a:cubicBezTo>
                    <a:pt x="9213007" y="1660385"/>
                    <a:pt x="9223364" y="1657233"/>
                    <a:pt x="9231695" y="1650816"/>
                  </a:cubicBezTo>
                  <a:cubicBezTo>
                    <a:pt x="9240025" y="1644400"/>
                    <a:pt x="9246330" y="1636744"/>
                    <a:pt x="9250608" y="1627738"/>
                  </a:cubicBezTo>
                  <a:cubicBezTo>
                    <a:pt x="9252746" y="1622222"/>
                    <a:pt x="9255786" y="1618282"/>
                    <a:pt x="9259614" y="1615918"/>
                  </a:cubicBezTo>
                  <a:cubicBezTo>
                    <a:pt x="9263441" y="1613554"/>
                    <a:pt x="9267494" y="1612428"/>
                    <a:pt x="9271772" y="1612428"/>
                  </a:cubicBezTo>
                  <a:cubicBezTo>
                    <a:pt x="9278076" y="1612428"/>
                    <a:pt x="9283930" y="1614792"/>
                    <a:pt x="9288996" y="1619520"/>
                  </a:cubicBezTo>
                  <a:cubicBezTo>
                    <a:pt x="9294062" y="1624248"/>
                    <a:pt x="9296651" y="1630215"/>
                    <a:pt x="9296651" y="1637420"/>
                  </a:cubicBezTo>
                  <a:cubicBezTo>
                    <a:pt x="9296651" y="1641698"/>
                    <a:pt x="9295751" y="1645413"/>
                    <a:pt x="9294062" y="1648340"/>
                  </a:cubicBezTo>
                  <a:cubicBezTo>
                    <a:pt x="9286407" y="1666352"/>
                    <a:pt x="9274361" y="1680987"/>
                    <a:pt x="9257925" y="1692244"/>
                  </a:cubicBezTo>
                  <a:cubicBezTo>
                    <a:pt x="9241489" y="1703502"/>
                    <a:pt x="9222351" y="1709131"/>
                    <a:pt x="9200624" y="1709131"/>
                  </a:cubicBezTo>
                  <a:lnTo>
                    <a:pt x="9194207" y="1709131"/>
                  </a:lnTo>
                  <a:cubicBezTo>
                    <a:pt x="9180135" y="1709131"/>
                    <a:pt x="9166851" y="1706429"/>
                    <a:pt x="9154243" y="1701138"/>
                  </a:cubicBezTo>
                  <a:cubicBezTo>
                    <a:pt x="9141634" y="1695847"/>
                    <a:pt x="9130602" y="1688642"/>
                    <a:pt x="9121258" y="1679411"/>
                  </a:cubicBezTo>
                  <a:cubicBezTo>
                    <a:pt x="9111914" y="1670292"/>
                    <a:pt x="9104484" y="1659485"/>
                    <a:pt x="9099193" y="1647101"/>
                  </a:cubicBezTo>
                  <a:cubicBezTo>
                    <a:pt x="9093902" y="1634718"/>
                    <a:pt x="9091200" y="1621321"/>
                    <a:pt x="9091200" y="1606799"/>
                  </a:cubicBezTo>
                  <a:lnTo>
                    <a:pt x="9091200" y="1496812"/>
                  </a:lnTo>
                  <a:cubicBezTo>
                    <a:pt x="9091200" y="1482740"/>
                    <a:pt x="9093902" y="1469456"/>
                    <a:pt x="9099193" y="1456848"/>
                  </a:cubicBezTo>
                  <a:cubicBezTo>
                    <a:pt x="9104484" y="1444239"/>
                    <a:pt x="9111914" y="1433207"/>
                    <a:pt x="9121258" y="1423863"/>
                  </a:cubicBezTo>
                  <a:cubicBezTo>
                    <a:pt x="9130714" y="1414519"/>
                    <a:pt x="9141634" y="1407089"/>
                    <a:pt x="9154243" y="1401798"/>
                  </a:cubicBezTo>
                  <a:cubicBezTo>
                    <a:pt x="9166851" y="1396507"/>
                    <a:pt x="9180135" y="1393805"/>
                    <a:pt x="9194207" y="1393805"/>
                  </a:cubicBezTo>
                  <a:close/>
                  <a:moveTo>
                    <a:pt x="8261063" y="1393805"/>
                  </a:moveTo>
                  <a:cubicBezTo>
                    <a:pt x="8266580" y="1393805"/>
                    <a:pt x="8271645" y="1395494"/>
                    <a:pt x="8276373" y="1398646"/>
                  </a:cubicBezTo>
                  <a:cubicBezTo>
                    <a:pt x="8281102" y="1401911"/>
                    <a:pt x="8284142" y="1406639"/>
                    <a:pt x="8285379" y="1413055"/>
                  </a:cubicBezTo>
                  <a:cubicBezTo>
                    <a:pt x="8291346" y="1407089"/>
                    <a:pt x="8299227" y="1402361"/>
                    <a:pt x="8309020" y="1398983"/>
                  </a:cubicBezTo>
                  <a:cubicBezTo>
                    <a:pt x="8318815" y="1395606"/>
                    <a:pt x="8329172" y="1393918"/>
                    <a:pt x="8340317" y="1393918"/>
                  </a:cubicBezTo>
                  <a:lnTo>
                    <a:pt x="8346058" y="1393918"/>
                  </a:lnTo>
                  <a:cubicBezTo>
                    <a:pt x="8359792" y="1393918"/>
                    <a:pt x="8372739" y="1395944"/>
                    <a:pt x="8385122" y="1399997"/>
                  </a:cubicBezTo>
                  <a:cubicBezTo>
                    <a:pt x="8397505" y="1404049"/>
                    <a:pt x="8408426" y="1410354"/>
                    <a:pt x="8417769" y="1418910"/>
                  </a:cubicBezTo>
                  <a:cubicBezTo>
                    <a:pt x="8427113" y="1427465"/>
                    <a:pt x="8434656" y="1438160"/>
                    <a:pt x="8440172" y="1451219"/>
                  </a:cubicBezTo>
                  <a:cubicBezTo>
                    <a:pt x="8445688" y="1464165"/>
                    <a:pt x="8448503" y="1479475"/>
                    <a:pt x="8448503" y="1496925"/>
                  </a:cubicBezTo>
                  <a:lnTo>
                    <a:pt x="8448615" y="1496925"/>
                  </a:lnTo>
                  <a:lnTo>
                    <a:pt x="8448615" y="1685490"/>
                  </a:lnTo>
                  <a:cubicBezTo>
                    <a:pt x="8448615" y="1693595"/>
                    <a:pt x="8446139" y="1699562"/>
                    <a:pt x="8441185" y="1703389"/>
                  </a:cubicBezTo>
                  <a:cubicBezTo>
                    <a:pt x="8436232" y="1707217"/>
                    <a:pt x="8430715" y="1709131"/>
                    <a:pt x="8424636" y="1709131"/>
                  </a:cubicBezTo>
                  <a:cubicBezTo>
                    <a:pt x="8418557" y="1709131"/>
                    <a:pt x="8412929" y="1707217"/>
                    <a:pt x="8407750" y="1703389"/>
                  </a:cubicBezTo>
                  <a:cubicBezTo>
                    <a:pt x="8402571" y="1699562"/>
                    <a:pt x="8399982" y="1693595"/>
                    <a:pt x="8399982" y="1685490"/>
                  </a:cubicBezTo>
                  <a:lnTo>
                    <a:pt x="8399982" y="1496812"/>
                  </a:lnTo>
                  <a:cubicBezTo>
                    <a:pt x="8399982" y="1481840"/>
                    <a:pt x="8394691" y="1469118"/>
                    <a:pt x="8384109" y="1458424"/>
                  </a:cubicBezTo>
                  <a:cubicBezTo>
                    <a:pt x="8373527" y="1447729"/>
                    <a:pt x="8360581" y="1442438"/>
                    <a:pt x="8345270" y="1442438"/>
                  </a:cubicBezTo>
                  <a:lnTo>
                    <a:pt x="8339529" y="1442438"/>
                  </a:lnTo>
                  <a:cubicBezTo>
                    <a:pt x="8324669" y="1442438"/>
                    <a:pt x="8311835" y="1447616"/>
                    <a:pt x="8301028" y="1458086"/>
                  </a:cubicBezTo>
                  <a:cubicBezTo>
                    <a:pt x="8290221" y="1468556"/>
                    <a:pt x="8284817" y="1481502"/>
                    <a:pt x="8284817" y="1496812"/>
                  </a:cubicBezTo>
                  <a:lnTo>
                    <a:pt x="8284817" y="1685490"/>
                  </a:lnTo>
                  <a:cubicBezTo>
                    <a:pt x="8284817" y="1693595"/>
                    <a:pt x="8282228" y="1699562"/>
                    <a:pt x="8277162" y="1703389"/>
                  </a:cubicBezTo>
                  <a:cubicBezTo>
                    <a:pt x="8271983" y="1707217"/>
                    <a:pt x="8266467" y="1709131"/>
                    <a:pt x="8260501" y="1709131"/>
                  </a:cubicBezTo>
                  <a:cubicBezTo>
                    <a:pt x="8254534" y="1709131"/>
                    <a:pt x="8248905" y="1707217"/>
                    <a:pt x="8243839" y="1703389"/>
                  </a:cubicBezTo>
                  <a:cubicBezTo>
                    <a:pt x="8238773" y="1699562"/>
                    <a:pt x="8236184" y="1693595"/>
                    <a:pt x="8236184" y="1685490"/>
                  </a:cubicBezTo>
                  <a:lnTo>
                    <a:pt x="8236184" y="1418121"/>
                  </a:lnTo>
                  <a:cubicBezTo>
                    <a:pt x="8236184" y="1410466"/>
                    <a:pt x="8238773" y="1404500"/>
                    <a:pt x="8243839" y="1400222"/>
                  </a:cubicBezTo>
                  <a:cubicBezTo>
                    <a:pt x="8248905" y="1395944"/>
                    <a:pt x="8254646" y="1393805"/>
                    <a:pt x="8261063" y="1393805"/>
                  </a:cubicBezTo>
                  <a:close/>
                  <a:moveTo>
                    <a:pt x="6892025" y="1393805"/>
                  </a:moveTo>
                  <a:cubicBezTo>
                    <a:pt x="6897542" y="1393805"/>
                    <a:pt x="6902607" y="1395494"/>
                    <a:pt x="6907336" y="1398646"/>
                  </a:cubicBezTo>
                  <a:cubicBezTo>
                    <a:pt x="6912064" y="1401911"/>
                    <a:pt x="6915104" y="1406639"/>
                    <a:pt x="6916342" y="1413055"/>
                  </a:cubicBezTo>
                  <a:cubicBezTo>
                    <a:pt x="6922308" y="1407089"/>
                    <a:pt x="6930189" y="1402361"/>
                    <a:pt x="6939983" y="1398983"/>
                  </a:cubicBezTo>
                  <a:cubicBezTo>
                    <a:pt x="6949777" y="1395606"/>
                    <a:pt x="6960134" y="1393918"/>
                    <a:pt x="6971279" y="1393918"/>
                  </a:cubicBezTo>
                  <a:lnTo>
                    <a:pt x="6977020" y="1393918"/>
                  </a:lnTo>
                  <a:cubicBezTo>
                    <a:pt x="6990754" y="1393918"/>
                    <a:pt x="7003701" y="1395944"/>
                    <a:pt x="7016084" y="1399997"/>
                  </a:cubicBezTo>
                  <a:cubicBezTo>
                    <a:pt x="7028467" y="1404049"/>
                    <a:pt x="7039388" y="1410354"/>
                    <a:pt x="7048731" y="1418910"/>
                  </a:cubicBezTo>
                  <a:cubicBezTo>
                    <a:pt x="7058075" y="1427465"/>
                    <a:pt x="7065618" y="1438160"/>
                    <a:pt x="7071134" y="1451219"/>
                  </a:cubicBezTo>
                  <a:cubicBezTo>
                    <a:pt x="7076650" y="1464165"/>
                    <a:pt x="7079465" y="1479475"/>
                    <a:pt x="7079465" y="1496925"/>
                  </a:cubicBezTo>
                  <a:lnTo>
                    <a:pt x="7079577" y="1496925"/>
                  </a:lnTo>
                  <a:lnTo>
                    <a:pt x="7079577" y="1685490"/>
                  </a:lnTo>
                  <a:cubicBezTo>
                    <a:pt x="7079577" y="1693595"/>
                    <a:pt x="7077101" y="1699562"/>
                    <a:pt x="7072147" y="1703389"/>
                  </a:cubicBezTo>
                  <a:cubicBezTo>
                    <a:pt x="7067194" y="1707217"/>
                    <a:pt x="7061677" y="1709131"/>
                    <a:pt x="7055598" y="1709131"/>
                  </a:cubicBezTo>
                  <a:cubicBezTo>
                    <a:pt x="7049519" y="1709131"/>
                    <a:pt x="7043891" y="1707217"/>
                    <a:pt x="7038712" y="1703389"/>
                  </a:cubicBezTo>
                  <a:cubicBezTo>
                    <a:pt x="7033533" y="1699562"/>
                    <a:pt x="7030944" y="1693595"/>
                    <a:pt x="7030944" y="1685490"/>
                  </a:cubicBezTo>
                  <a:lnTo>
                    <a:pt x="7030944" y="1496812"/>
                  </a:lnTo>
                  <a:cubicBezTo>
                    <a:pt x="7030944" y="1481840"/>
                    <a:pt x="7025653" y="1469118"/>
                    <a:pt x="7015071" y="1458424"/>
                  </a:cubicBezTo>
                  <a:cubicBezTo>
                    <a:pt x="7004489" y="1447729"/>
                    <a:pt x="6991543" y="1442438"/>
                    <a:pt x="6976232" y="1442438"/>
                  </a:cubicBezTo>
                  <a:lnTo>
                    <a:pt x="6970491" y="1442438"/>
                  </a:lnTo>
                  <a:cubicBezTo>
                    <a:pt x="6955631" y="1442438"/>
                    <a:pt x="6942797" y="1447616"/>
                    <a:pt x="6931990" y="1458086"/>
                  </a:cubicBezTo>
                  <a:cubicBezTo>
                    <a:pt x="6921183" y="1468556"/>
                    <a:pt x="6915779" y="1481502"/>
                    <a:pt x="6915779" y="1496812"/>
                  </a:cubicBezTo>
                  <a:lnTo>
                    <a:pt x="6915779" y="1685490"/>
                  </a:lnTo>
                  <a:cubicBezTo>
                    <a:pt x="6915779" y="1693595"/>
                    <a:pt x="6913190" y="1699562"/>
                    <a:pt x="6908124" y="1703389"/>
                  </a:cubicBezTo>
                  <a:cubicBezTo>
                    <a:pt x="6902945" y="1707217"/>
                    <a:pt x="6897429" y="1709131"/>
                    <a:pt x="6891463" y="1709131"/>
                  </a:cubicBezTo>
                  <a:cubicBezTo>
                    <a:pt x="6885496" y="1709131"/>
                    <a:pt x="6879867" y="1707217"/>
                    <a:pt x="6874801" y="1703389"/>
                  </a:cubicBezTo>
                  <a:cubicBezTo>
                    <a:pt x="6869735" y="1699562"/>
                    <a:pt x="6867146" y="1693595"/>
                    <a:pt x="6867146" y="1685490"/>
                  </a:cubicBezTo>
                  <a:lnTo>
                    <a:pt x="6867146" y="1418121"/>
                  </a:lnTo>
                  <a:cubicBezTo>
                    <a:pt x="6867146" y="1410466"/>
                    <a:pt x="6869735" y="1404500"/>
                    <a:pt x="6874801" y="1400222"/>
                  </a:cubicBezTo>
                  <a:cubicBezTo>
                    <a:pt x="6879867" y="1395944"/>
                    <a:pt x="6885608" y="1393805"/>
                    <a:pt x="6892025" y="1393805"/>
                  </a:cubicBezTo>
                  <a:close/>
                  <a:moveTo>
                    <a:pt x="6406372" y="1393805"/>
                  </a:moveTo>
                  <a:lnTo>
                    <a:pt x="6412789" y="1393805"/>
                  </a:lnTo>
                  <a:cubicBezTo>
                    <a:pt x="6426861" y="1393805"/>
                    <a:pt x="6440145" y="1396394"/>
                    <a:pt x="6452753" y="1401460"/>
                  </a:cubicBezTo>
                  <a:cubicBezTo>
                    <a:pt x="6465362" y="1406526"/>
                    <a:pt x="6476394" y="1413844"/>
                    <a:pt x="6485738" y="1423187"/>
                  </a:cubicBezTo>
                  <a:cubicBezTo>
                    <a:pt x="6495082" y="1432644"/>
                    <a:pt x="6502512" y="1443564"/>
                    <a:pt x="6507803" y="1456172"/>
                  </a:cubicBezTo>
                  <a:cubicBezTo>
                    <a:pt x="6513094" y="1468781"/>
                    <a:pt x="6515796" y="1482515"/>
                    <a:pt x="6515796" y="1497488"/>
                  </a:cubicBezTo>
                  <a:lnTo>
                    <a:pt x="6515796" y="1549723"/>
                  </a:lnTo>
                  <a:cubicBezTo>
                    <a:pt x="6515796" y="1556140"/>
                    <a:pt x="6513432" y="1561769"/>
                    <a:pt x="6508704" y="1566722"/>
                  </a:cubicBezTo>
                  <a:cubicBezTo>
                    <a:pt x="6504088" y="1571563"/>
                    <a:pt x="6498347" y="1574039"/>
                    <a:pt x="6491479" y="1574039"/>
                  </a:cubicBezTo>
                  <a:lnTo>
                    <a:pt x="6351998" y="1574039"/>
                  </a:lnTo>
                  <a:lnTo>
                    <a:pt x="6351998" y="1606461"/>
                  </a:lnTo>
                  <a:cubicBezTo>
                    <a:pt x="6351998" y="1621209"/>
                    <a:pt x="6357289" y="1633930"/>
                    <a:pt x="6367984" y="1644512"/>
                  </a:cubicBezTo>
                  <a:cubicBezTo>
                    <a:pt x="6378678" y="1655094"/>
                    <a:pt x="6391399" y="1660385"/>
                    <a:pt x="6406372" y="1660385"/>
                  </a:cubicBezTo>
                  <a:lnTo>
                    <a:pt x="6412789" y="1660385"/>
                  </a:lnTo>
                  <a:cubicBezTo>
                    <a:pt x="6425172" y="1660385"/>
                    <a:pt x="6435529" y="1657233"/>
                    <a:pt x="6443860" y="1650816"/>
                  </a:cubicBezTo>
                  <a:cubicBezTo>
                    <a:pt x="6452190" y="1644400"/>
                    <a:pt x="6458495" y="1636744"/>
                    <a:pt x="6462772" y="1627738"/>
                  </a:cubicBezTo>
                  <a:cubicBezTo>
                    <a:pt x="6464912" y="1622222"/>
                    <a:pt x="6467951" y="1618282"/>
                    <a:pt x="6471779" y="1615918"/>
                  </a:cubicBezTo>
                  <a:cubicBezTo>
                    <a:pt x="6475607" y="1613554"/>
                    <a:pt x="6479659" y="1612428"/>
                    <a:pt x="6483937" y="1612428"/>
                  </a:cubicBezTo>
                  <a:cubicBezTo>
                    <a:pt x="6490241" y="1612428"/>
                    <a:pt x="6496095" y="1614792"/>
                    <a:pt x="6501161" y="1619520"/>
                  </a:cubicBezTo>
                  <a:cubicBezTo>
                    <a:pt x="6506227" y="1624248"/>
                    <a:pt x="6508817" y="1630215"/>
                    <a:pt x="6508817" y="1637420"/>
                  </a:cubicBezTo>
                  <a:cubicBezTo>
                    <a:pt x="6508817" y="1641698"/>
                    <a:pt x="6507916" y="1645413"/>
                    <a:pt x="6506227" y="1648340"/>
                  </a:cubicBezTo>
                  <a:cubicBezTo>
                    <a:pt x="6498572" y="1666352"/>
                    <a:pt x="6486526" y="1680987"/>
                    <a:pt x="6470090" y="1692244"/>
                  </a:cubicBezTo>
                  <a:cubicBezTo>
                    <a:pt x="6453654" y="1703502"/>
                    <a:pt x="6434516" y="1709131"/>
                    <a:pt x="6412789" y="1709131"/>
                  </a:cubicBezTo>
                  <a:lnTo>
                    <a:pt x="6406372" y="1709131"/>
                  </a:lnTo>
                  <a:cubicBezTo>
                    <a:pt x="6392300" y="1709131"/>
                    <a:pt x="6379016" y="1706429"/>
                    <a:pt x="6366408" y="1701138"/>
                  </a:cubicBezTo>
                  <a:cubicBezTo>
                    <a:pt x="6353799" y="1695847"/>
                    <a:pt x="6342767" y="1688642"/>
                    <a:pt x="6333423" y="1679411"/>
                  </a:cubicBezTo>
                  <a:cubicBezTo>
                    <a:pt x="6324079" y="1670292"/>
                    <a:pt x="6316649" y="1659485"/>
                    <a:pt x="6311357" y="1647101"/>
                  </a:cubicBezTo>
                  <a:cubicBezTo>
                    <a:pt x="6306067" y="1634718"/>
                    <a:pt x="6303365" y="1621321"/>
                    <a:pt x="6303365" y="1606799"/>
                  </a:cubicBezTo>
                  <a:lnTo>
                    <a:pt x="6303365" y="1496812"/>
                  </a:lnTo>
                  <a:cubicBezTo>
                    <a:pt x="6303365" y="1482740"/>
                    <a:pt x="6306067" y="1469456"/>
                    <a:pt x="6311357" y="1456848"/>
                  </a:cubicBezTo>
                  <a:cubicBezTo>
                    <a:pt x="6316649" y="1444239"/>
                    <a:pt x="6324079" y="1433207"/>
                    <a:pt x="6333423" y="1423863"/>
                  </a:cubicBezTo>
                  <a:cubicBezTo>
                    <a:pt x="6342879" y="1414519"/>
                    <a:pt x="6353799" y="1407089"/>
                    <a:pt x="6366408" y="1401798"/>
                  </a:cubicBezTo>
                  <a:cubicBezTo>
                    <a:pt x="6379016" y="1396507"/>
                    <a:pt x="6392300" y="1393805"/>
                    <a:pt x="6406372" y="1393805"/>
                  </a:cubicBezTo>
                  <a:close/>
                  <a:moveTo>
                    <a:pt x="5782475" y="1393805"/>
                  </a:moveTo>
                  <a:cubicBezTo>
                    <a:pt x="5787991" y="1393805"/>
                    <a:pt x="5793057" y="1395494"/>
                    <a:pt x="5797785" y="1398646"/>
                  </a:cubicBezTo>
                  <a:cubicBezTo>
                    <a:pt x="5802514" y="1401911"/>
                    <a:pt x="5805554" y="1406639"/>
                    <a:pt x="5806791" y="1413055"/>
                  </a:cubicBezTo>
                  <a:cubicBezTo>
                    <a:pt x="5812758" y="1407089"/>
                    <a:pt x="5820638" y="1402361"/>
                    <a:pt x="5830432" y="1398983"/>
                  </a:cubicBezTo>
                  <a:cubicBezTo>
                    <a:pt x="5840226" y="1395606"/>
                    <a:pt x="5850591" y="1393918"/>
                    <a:pt x="5861736" y="1393918"/>
                  </a:cubicBezTo>
                  <a:lnTo>
                    <a:pt x="5867477" y="1393918"/>
                  </a:lnTo>
                  <a:cubicBezTo>
                    <a:pt x="5881212" y="1393918"/>
                    <a:pt x="5894158" y="1395944"/>
                    <a:pt x="5906542" y="1399997"/>
                  </a:cubicBezTo>
                  <a:cubicBezTo>
                    <a:pt x="5918925" y="1404049"/>
                    <a:pt x="5929845" y="1410354"/>
                    <a:pt x="5939189" y="1418910"/>
                  </a:cubicBezTo>
                  <a:cubicBezTo>
                    <a:pt x="5948532" y="1427465"/>
                    <a:pt x="5956075" y="1438160"/>
                    <a:pt x="5961591" y="1451219"/>
                  </a:cubicBezTo>
                  <a:cubicBezTo>
                    <a:pt x="5967107" y="1464165"/>
                    <a:pt x="5969922" y="1479475"/>
                    <a:pt x="5969922" y="1496925"/>
                  </a:cubicBezTo>
                  <a:lnTo>
                    <a:pt x="5970034" y="1496925"/>
                  </a:lnTo>
                  <a:lnTo>
                    <a:pt x="5970034" y="1685490"/>
                  </a:lnTo>
                  <a:cubicBezTo>
                    <a:pt x="5970034" y="1693595"/>
                    <a:pt x="5967558" y="1699562"/>
                    <a:pt x="5962604" y="1703389"/>
                  </a:cubicBezTo>
                  <a:cubicBezTo>
                    <a:pt x="5957651" y="1707217"/>
                    <a:pt x="5952135" y="1709131"/>
                    <a:pt x="5946055" y="1709131"/>
                  </a:cubicBezTo>
                  <a:cubicBezTo>
                    <a:pt x="5939976" y="1709131"/>
                    <a:pt x="5934348" y="1707217"/>
                    <a:pt x="5929169" y="1703389"/>
                  </a:cubicBezTo>
                  <a:cubicBezTo>
                    <a:pt x="5923991" y="1699562"/>
                    <a:pt x="5921401" y="1693595"/>
                    <a:pt x="5921401" y="1685490"/>
                  </a:cubicBezTo>
                  <a:lnTo>
                    <a:pt x="5921401" y="1496812"/>
                  </a:lnTo>
                  <a:cubicBezTo>
                    <a:pt x="5921401" y="1481840"/>
                    <a:pt x="5916111" y="1469118"/>
                    <a:pt x="5905528" y="1458424"/>
                  </a:cubicBezTo>
                  <a:cubicBezTo>
                    <a:pt x="5894946" y="1447729"/>
                    <a:pt x="5882000" y="1442438"/>
                    <a:pt x="5866689" y="1442438"/>
                  </a:cubicBezTo>
                  <a:lnTo>
                    <a:pt x="5860948" y="1442438"/>
                  </a:lnTo>
                  <a:cubicBezTo>
                    <a:pt x="5846081" y="1442438"/>
                    <a:pt x="5833246" y="1447616"/>
                    <a:pt x="5822439" y="1458086"/>
                  </a:cubicBezTo>
                  <a:cubicBezTo>
                    <a:pt x="5811633" y="1468556"/>
                    <a:pt x="5806228" y="1481502"/>
                    <a:pt x="5806228" y="1496812"/>
                  </a:cubicBezTo>
                  <a:lnTo>
                    <a:pt x="5806228" y="1685490"/>
                  </a:lnTo>
                  <a:cubicBezTo>
                    <a:pt x="5806228" y="1693595"/>
                    <a:pt x="5803639" y="1699562"/>
                    <a:pt x="5798573" y="1703389"/>
                  </a:cubicBezTo>
                  <a:cubicBezTo>
                    <a:pt x="5793396" y="1707217"/>
                    <a:pt x="5787878" y="1709131"/>
                    <a:pt x="5781912" y="1709131"/>
                  </a:cubicBezTo>
                  <a:cubicBezTo>
                    <a:pt x="5775945" y="1709131"/>
                    <a:pt x="5770318" y="1707217"/>
                    <a:pt x="5765252" y="1703389"/>
                  </a:cubicBezTo>
                  <a:cubicBezTo>
                    <a:pt x="5760186" y="1699562"/>
                    <a:pt x="5757595" y="1693595"/>
                    <a:pt x="5757595" y="1685490"/>
                  </a:cubicBezTo>
                  <a:lnTo>
                    <a:pt x="5757595" y="1418121"/>
                  </a:lnTo>
                  <a:cubicBezTo>
                    <a:pt x="5757595" y="1410466"/>
                    <a:pt x="5760186" y="1404500"/>
                    <a:pt x="5765252" y="1400222"/>
                  </a:cubicBezTo>
                  <a:cubicBezTo>
                    <a:pt x="5770318" y="1395944"/>
                    <a:pt x="5776058" y="1393805"/>
                    <a:pt x="5782475" y="1393805"/>
                  </a:cubicBezTo>
                  <a:close/>
                  <a:moveTo>
                    <a:pt x="8919072" y="1260177"/>
                  </a:moveTo>
                  <a:cubicBezTo>
                    <a:pt x="8925038" y="1260177"/>
                    <a:pt x="8930667" y="1262203"/>
                    <a:pt x="8935733" y="1266256"/>
                  </a:cubicBezTo>
                  <a:cubicBezTo>
                    <a:pt x="8940799" y="1270309"/>
                    <a:pt x="8943388" y="1276388"/>
                    <a:pt x="8943388" y="1284493"/>
                  </a:cubicBezTo>
                  <a:lnTo>
                    <a:pt x="8943388" y="1625036"/>
                  </a:lnTo>
                  <a:cubicBezTo>
                    <a:pt x="8943388" y="1634830"/>
                    <a:pt x="8946765" y="1643049"/>
                    <a:pt x="8953632" y="1649916"/>
                  </a:cubicBezTo>
                  <a:cubicBezTo>
                    <a:pt x="8960499" y="1656670"/>
                    <a:pt x="8968830" y="1660273"/>
                    <a:pt x="8978624" y="1660723"/>
                  </a:cubicBezTo>
                  <a:cubicBezTo>
                    <a:pt x="8987180" y="1660723"/>
                    <a:pt x="8993372" y="1663312"/>
                    <a:pt x="8997199" y="1668491"/>
                  </a:cubicBezTo>
                  <a:cubicBezTo>
                    <a:pt x="9001027" y="1673669"/>
                    <a:pt x="9002941" y="1679298"/>
                    <a:pt x="9002941" y="1685377"/>
                  </a:cubicBezTo>
                  <a:cubicBezTo>
                    <a:pt x="9002941" y="1691456"/>
                    <a:pt x="9001027" y="1696973"/>
                    <a:pt x="8997199" y="1701926"/>
                  </a:cubicBezTo>
                  <a:cubicBezTo>
                    <a:pt x="8993372" y="1706879"/>
                    <a:pt x="8987180" y="1709356"/>
                    <a:pt x="8978624" y="1709356"/>
                  </a:cubicBezTo>
                  <a:cubicBezTo>
                    <a:pt x="8967141" y="1709356"/>
                    <a:pt x="8956222" y="1707217"/>
                    <a:pt x="8945977" y="1702939"/>
                  </a:cubicBezTo>
                  <a:cubicBezTo>
                    <a:pt x="8935733" y="1698661"/>
                    <a:pt x="8926727" y="1692695"/>
                    <a:pt x="8919072" y="1685039"/>
                  </a:cubicBezTo>
                  <a:cubicBezTo>
                    <a:pt x="8911416" y="1677272"/>
                    <a:pt x="8905450" y="1668378"/>
                    <a:pt x="8901172" y="1658134"/>
                  </a:cubicBezTo>
                  <a:cubicBezTo>
                    <a:pt x="8896894" y="1647889"/>
                    <a:pt x="8894755" y="1636969"/>
                    <a:pt x="8894755" y="1625487"/>
                  </a:cubicBezTo>
                  <a:lnTo>
                    <a:pt x="8894755" y="1284493"/>
                  </a:lnTo>
                  <a:cubicBezTo>
                    <a:pt x="8894755" y="1276388"/>
                    <a:pt x="8897344" y="1270309"/>
                    <a:pt x="8902410" y="1266256"/>
                  </a:cubicBezTo>
                  <a:cubicBezTo>
                    <a:pt x="8907589" y="1262203"/>
                    <a:pt x="8913105" y="1260177"/>
                    <a:pt x="8919072" y="1260177"/>
                  </a:cubicBezTo>
                  <a:close/>
                  <a:moveTo>
                    <a:pt x="7773835" y="1260177"/>
                  </a:moveTo>
                  <a:cubicBezTo>
                    <a:pt x="7779801" y="1260177"/>
                    <a:pt x="7785430" y="1262203"/>
                    <a:pt x="7790496" y="1266256"/>
                  </a:cubicBezTo>
                  <a:cubicBezTo>
                    <a:pt x="7795562" y="1270309"/>
                    <a:pt x="7798151" y="1276388"/>
                    <a:pt x="7798151" y="1284493"/>
                  </a:cubicBezTo>
                  <a:lnTo>
                    <a:pt x="7798151" y="1298565"/>
                  </a:lnTo>
                  <a:cubicBezTo>
                    <a:pt x="7798151" y="1306671"/>
                    <a:pt x="7795562" y="1312750"/>
                    <a:pt x="7790496" y="1316803"/>
                  </a:cubicBezTo>
                  <a:cubicBezTo>
                    <a:pt x="7785318" y="1320856"/>
                    <a:pt x="7779801" y="1322882"/>
                    <a:pt x="7773835" y="1322882"/>
                  </a:cubicBezTo>
                  <a:cubicBezTo>
                    <a:pt x="7767868" y="1322882"/>
                    <a:pt x="7762239" y="1320856"/>
                    <a:pt x="7757174" y="1316803"/>
                  </a:cubicBezTo>
                  <a:cubicBezTo>
                    <a:pt x="7752108" y="1312750"/>
                    <a:pt x="7749518" y="1306671"/>
                    <a:pt x="7749518" y="1298565"/>
                  </a:cubicBezTo>
                  <a:lnTo>
                    <a:pt x="7749518" y="1284493"/>
                  </a:lnTo>
                  <a:cubicBezTo>
                    <a:pt x="7749518" y="1276388"/>
                    <a:pt x="7752108" y="1270309"/>
                    <a:pt x="7757174" y="1266256"/>
                  </a:cubicBezTo>
                  <a:cubicBezTo>
                    <a:pt x="7762352" y="1262203"/>
                    <a:pt x="7767868" y="1260177"/>
                    <a:pt x="7773835" y="1260177"/>
                  </a:cubicBezTo>
                  <a:close/>
                  <a:moveTo>
                    <a:pt x="7562417" y="1260177"/>
                  </a:moveTo>
                  <a:cubicBezTo>
                    <a:pt x="7568383" y="1260177"/>
                    <a:pt x="7574012" y="1262203"/>
                    <a:pt x="7579078" y="1266256"/>
                  </a:cubicBezTo>
                  <a:cubicBezTo>
                    <a:pt x="7584144" y="1270309"/>
                    <a:pt x="7586733" y="1276388"/>
                    <a:pt x="7586733" y="1284493"/>
                  </a:cubicBezTo>
                  <a:lnTo>
                    <a:pt x="7586733" y="1395831"/>
                  </a:lnTo>
                  <a:lnTo>
                    <a:pt x="7621294" y="1395831"/>
                  </a:lnTo>
                  <a:cubicBezTo>
                    <a:pt x="7629400" y="1395831"/>
                    <a:pt x="7635479" y="1398420"/>
                    <a:pt x="7639531" y="1403486"/>
                  </a:cubicBezTo>
                  <a:cubicBezTo>
                    <a:pt x="7643584" y="1408665"/>
                    <a:pt x="7645610" y="1414181"/>
                    <a:pt x="7645610" y="1420148"/>
                  </a:cubicBezTo>
                  <a:cubicBezTo>
                    <a:pt x="7645610" y="1426114"/>
                    <a:pt x="7643584" y="1431743"/>
                    <a:pt x="7639531" y="1436809"/>
                  </a:cubicBezTo>
                  <a:cubicBezTo>
                    <a:pt x="7635479" y="1441875"/>
                    <a:pt x="7629400" y="1444464"/>
                    <a:pt x="7621294" y="1444464"/>
                  </a:cubicBezTo>
                  <a:lnTo>
                    <a:pt x="7586733" y="1444464"/>
                  </a:lnTo>
                  <a:lnTo>
                    <a:pt x="7586733" y="1624361"/>
                  </a:lnTo>
                  <a:cubicBezTo>
                    <a:pt x="7586733" y="1635393"/>
                    <a:pt x="7590448" y="1643949"/>
                    <a:pt x="7597878" y="1650141"/>
                  </a:cubicBezTo>
                  <a:cubicBezTo>
                    <a:pt x="7605308" y="1656220"/>
                    <a:pt x="7613976" y="1659710"/>
                    <a:pt x="7623771" y="1660610"/>
                  </a:cubicBezTo>
                  <a:cubicBezTo>
                    <a:pt x="7631538" y="1661511"/>
                    <a:pt x="7637167" y="1664325"/>
                    <a:pt x="7640770" y="1669054"/>
                  </a:cubicBezTo>
                  <a:cubicBezTo>
                    <a:pt x="7644372" y="1673894"/>
                    <a:pt x="7646173" y="1679298"/>
                    <a:pt x="7646286" y="1685377"/>
                  </a:cubicBezTo>
                  <a:cubicBezTo>
                    <a:pt x="7646286" y="1691456"/>
                    <a:pt x="7644372" y="1696973"/>
                    <a:pt x="7640544" y="1701926"/>
                  </a:cubicBezTo>
                  <a:cubicBezTo>
                    <a:pt x="7636717" y="1706879"/>
                    <a:pt x="7630525" y="1709356"/>
                    <a:pt x="7621969" y="1709356"/>
                  </a:cubicBezTo>
                  <a:cubicBezTo>
                    <a:pt x="7610486" y="1709356"/>
                    <a:pt x="7599567" y="1707217"/>
                    <a:pt x="7589322" y="1702939"/>
                  </a:cubicBezTo>
                  <a:cubicBezTo>
                    <a:pt x="7579078" y="1698661"/>
                    <a:pt x="7570072" y="1692695"/>
                    <a:pt x="7562417" y="1685039"/>
                  </a:cubicBezTo>
                  <a:cubicBezTo>
                    <a:pt x="7554761" y="1677272"/>
                    <a:pt x="7548795" y="1668378"/>
                    <a:pt x="7544517" y="1658134"/>
                  </a:cubicBezTo>
                  <a:cubicBezTo>
                    <a:pt x="7540239" y="1647889"/>
                    <a:pt x="7538100" y="1636969"/>
                    <a:pt x="7538100" y="1625487"/>
                  </a:cubicBezTo>
                  <a:lnTo>
                    <a:pt x="7538100" y="1444464"/>
                  </a:lnTo>
                  <a:lnTo>
                    <a:pt x="7515698" y="1444464"/>
                  </a:lnTo>
                  <a:cubicBezTo>
                    <a:pt x="7507592" y="1444464"/>
                    <a:pt x="7501513" y="1441875"/>
                    <a:pt x="7497460" y="1436809"/>
                  </a:cubicBezTo>
                  <a:cubicBezTo>
                    <a:pt x="7493407" y="1431630"/>
                    <a:pt x="7491381" y="1426114"/>
                    <a:pt x="7491381" y="1420148"/>
                  </a:cubicBezTo>
                  <a:cubicBezTo>
                    <a:pt x="7491381" y="1414181"/>
                    <a:pt x="7493407" y="1408552"/>
                    <a:pt x="7497460" y="1403486"/>
                  </a:cubicBezTo>
                  <a:cubicBezTo>
                    <a:pt x="7501513" y="1398420"/>
                    <a:pt x="7507592" y="1395831"/>
                    <a:pt x="7515698" y="1395831"/>
                  </a:cubicBezTo>
                  <a:lnTo>
                    <a:pt x="7538100" y="1395831"/>
                  </a:lnTo>
                  <a:lnTo>
                    <a:pt x="7538100" y="1284493"/>
                  </a:lnTo>
                  <a:cubicBezTo>
                    <a:pt x="7538100" y="1276388"/>
                    <a:pt x="7540689" y="1270309"/>
                    <a:pt x="7545755" y="1266256"/>
                  </a:cubicBezTo>
                  <a:cubicBezTo>
                    <a:pt x="7550934" y="1262203"/>
                    <a:pt x="7556450" y="1260177"/>
                    <a:pt x="7562417" y="1260177"/>
                  </a:cubicBezTo>
                  <a:close/>
                  <a:moveTo>
                    <a:pt x="6131235" y="1260177"/>
                  </a:moveTo>
                  <a:cubicBezTo>
                    <a:pt x="6137202" y="1260177"/>
                    <a:pt x="6142831" y="1262203"/>
                    <a:pt x="6147897" y="1266256"/>
                  </a:cubicBezTo>
                  <a:cubicBezTo>
                    <a:pt x="6152963" y="1270309"/>
                    <a:pt x="6155552" y="1276388"/>
                    <a:pt x="6155552" y="1284493"/>
                  </a:cubicBezTo>
                  <a:lnTo>
                    <a:pt x="6155552" y="1395831"/>
                  </a:lnTo>
                  <a:lnTo>
                    <a:pt x="6190113" y="1395831"/>
                  </a:lnTo>
                  <a:cubicBezTo>
                    <a:pt x="6198218" y="1395831"/>
                    <a:pt x="6204298" y="1398420"/>
                    <a:pt x="6208350" y="1403486"/>
                  </a:cubicBezTo>
                  <a:cubicBezTo>
                    <a:pt x="6212403" y="1408665"/>
                    <a:pt x="6214429" y="1414181"/>
                    <a:pt x="6214429" y="1420148"/>
                  </a:cubicBezTo>
                  <a:cubicBezTo>
                    <a:pt x="6214429" y="1426114"/>
                    <a:pt x="6212403" y="1431743"/>
                    <a:pt x="6208350" y="1436809"/>
                  </a:cubicBezTo>
                  <a:cubicBezTo>
                    <a:pt x="6204298" y="1441875"/>
                    <a:pt x="6198218" y="1444464"/>
                    <a:pt x="6190113" y="1444464"/>
                  </a:cubicBezTo>
                  <a:lnTo>
                    <a:pt x="6155552" y="1444464"/>
                  </a:lnTo>
                  <a:lnTo>
                    <a:pt x="6155552" y="1624361"/>
                  </a:lnTo>
                  <a:cubicBezTo>
                    <a:pt x="6155552" y="1635393"/>
                    <a:pt x="6159267" y="1643949"/>
                    <a:pt x="6166697" y="1650141"/>
                  </a:cubicBezTo>
                  <a:cubicBezTo>
                    <a:pt x="6174127" y="1656220"/>
                    <a:pt x="6182795" y="1659710"/>
                    <a:pt x="6192589" y="1660610"/>
                  </a:cubicBezTo>
                  <a:cubicBezTo>
                    <a:pt x="6200357" y="1661511"/>
                    <a:pt x="6205986" y="1664325"/>
                    <a:pt x="6209588" y="1669054"/>
                  </a:cubicBezTo>
                  <a:cubicBezTo>
                    <a:pt x="6213191" y="1673894"/>
                    <a:pt x="6214992" y="1679298"/>
                    <a:pt x="6215104" y="1685377"/>
                  </a:cubicBezTo>
                  <a:cubicBezTo>
                    <a:pt x="6215104" y="1691456"/>
                    <a:pt x="6213191" y="1696973"/>
                    <a:pt x="6209363" y="1701926"/>
                  </a:cubicBezTo>
                  <a:cubicBezTo>
                    <a:pt x="6205535" y="1706879"/>
                    <a:pt x="6199344" y="1709356"/>
                    <a:pt x="6190788" y="1709356"/>
                  </a:cubicBezTo>
                  <a:cubicBezTo>
                    <a:pt x="6179305" y="1709356"/>
                    <a:pt x="6168385" y="1707217"/>
                    <a:pt x="6158141" y="1702939"/>
                  </a:cubicBezTo>
                  <a:cubicBezTo>
                    <a:pt x="6147897" y="1698661"/>
                    <a:pt x="6138891" y="1692695"/>
                    <a:pt x="6131235" y="1685039"/>
                  </a:cubicBezTo>
                  <a:cubicBezTo>
                    <a:pt x="6123580" y="1677272"/>
                    <a:pt x="6117614" y="1668378"/>
                    <a:pt x="6113336" y="1658134"/>
                  </a:cubicBezTo>
                  <a:cubicBezTo>
                    <a:pt x="6109058" y="1647889"/>
                    <a:pt x="6106919" y="1636969"/>
                    <a:pt x="6106919" y="1625487"/>
                  </a:cubicBezTo>
                  <a:lnTo>
                    <a:pt x="6106919" y="1444464"/>
                  </a:lnTo>
                  <a:lnTo>
                    <a:pt x="6084524" y="1444464"/>
                  </a:lnTo>
                  <a:cubicBezTo>
                    <a:pt x="6076419" y="1444464"/>
                    <a:pt x="6070340" y="1441875"/>
                    <a:pt x="6066287" y="1436809"/>
                  </a:cubicBezTo>
                  <a:cubicBezTo>
                    <a:pt x="6062234" y="1431630"/>
                    <a:pt x="6060208" y="1426114"/>
                    <a:pt x="6060208" y="1420148"/>
                  </a:cubicBezTo>
                  <a:cubicBezTo>
                    <a:pt x="6060208" y="1414181"/>
                    <a:pt x="6062234" y="1408552"/>
                    <a:pt x="6066287" y="1403486"/>
                  </a:cubicBezTo>
                  <a:cubicBezTo>
                    <a:pt x="6070340" y="1398420"/>
                    <a:pt x="6076419" y="1395831"/>
                    <a:pt x="6084524" y="1395831"/>
                  </a:cubicBezTo>
                  <a:lnTo>
                    <a:pt x="6106919" y="1395831"/>
                  </a:lnTo>
                  <a:lnTo>
                    <a:pt x="6106919" y="1284493"/>
                  </a:lnTo>
                  <a:cubicBezTo>
                    <a:pt x="6106919" y="1276388"/>
                    <a:pt x="6109508" y="1270309"/>
                    <a:pt x="6114574" y="1266256"/>
                  </a:cubicBezTo>
                  <a:cubicBezTo>
                    <a:pt x="6119753" y="1262203"/>
                    <a:pt x="6125269" y="1260177"/>
                    <a:pt x="6131235" y="1260177"/>
                  </a:cubicBezTo>
                  <a:close/>
                  <a:moveTo>
                    <a:pt x="5603929" y="1260177"/>
                  </a:moveTo>
                  <a:cubicBezTo>
                    <a:pt x="5609895" y="1260177"/>
                    <a:pt x="5615525" y="1262203"/>
                    <a:pt x="5620590" y="1266256"/>
                  </a:cubicBezTo>
                  <a:cubicBezTo>
                    <a:pt x="5625656" y="1270309"/>
                    <a:pt x="5628246" y="1276388"/>
                    <a:pt x="5628246" y="1284493"/>
                  </a:cubicBezTo>
                  <a:lnTo>
                    <a:pt x="5628246" y="1685602"/>
                  </a:lnTo>
                  <a:cubicBezTo>
                    <a:pt x="5628246" y="1693708"/>
                    <a:pt x="5625656" y="1699674"/>
                    <a:pt x="5620590" y="1703502"/>
                  </a:cubicBezTo>
                  <a:cubicBezTo>
                    <a:pt x="5615414" y="1707329"/>
                    <a:pt x="5609895" y="1709243"/>
                    <a:pt x="5603929" y="1709243"/>
                  </a:cubicBezTo>
                  <a:cubicBezTo>
                    <a:pt x="5597962" y="1709243"/>
                    <a:pt x="5592333" y="1707329"/>
                    <a:pt x="5587269" y="1703502"/>
                  </a:cubicBezTo>
                  <a:cubicBezTo>
                    <a:pt x="5582202" y="1699674"/>
                    <a:pt x="5579612" y="1693708"/>
                    <a:pt x="5579612" y="1685602"/>
                  </a:cubicBezTo>
                  <a:lnTo>
                    <a:pt x="5579612" y="1284493"/>
                  </a:lnTo>
                  <a:cubicBezTo>
                    <a:pt x="5579612" y="1276388"/>
                    <a:pt x="5582202" y="1270309"/>
                    <a:pt x="5587269" y="1266256"/>
                  </a:cubicBezTo>
                  <a:cubicBezTo>
                    <a:pt x="5592446" y="1262203"/>
                    <a:pt x="5597962" y="1260177"/>
                    <a:pt x="5603929" y="1260177"/>
                  </a:cubicBezTo>
                  <a:close/>
                  <a:moveTo>
                    <a:pt x="4942207" y="1260177"/>
                  </a:moveTo>
                  <a:cubicBezTo>
                    <a:pt x="4948173" y="1260177"/>
                    <a:pt x="4953914" y="1262203"/>
                    <a:pt x="4959205" y="1266256"/>
                  </a:cubicBezTo>
                  <a:cubicBezTo>
                    <a:pt x="4964498" y="1270309"/>
                    <a:pt x="4967198" y="1276388"/>
                    <a:pt x="4967198" y="1284493"/>
                  </a:cubicBezTo>
                  <a:lnTo>
                    <a:pt x="4967198" y="1298565"/>
                  </a:lnTo>
                  <a:cubicBezTo>
                    <a:pt x="4967198" y="1306671"/>
                    <a:pt x="4964611" y="1312750"/>
                    <a:pt x="4959543" y="1316803"/>
                  </a:cubicBezTo>
                  <a:cubicBezTo>
                    <a:pt x="4954364" y="1320856"/>
                    <a:pt x="4948848" y="1322882"/>
                    <a:pt x="4942883" y="1322882"/>
                  </a:cubicBezTo>
                  <a:cubicBezTo>
                    <a:pt x="4936915" y="1322882"/>
                    <a:pt x="4931286" y="1320856"/>
                    <a:pt x="4926220" y="1316803"/>
                  </a:cubicBezTo>
                  <a:cubicBezTo>
                    <a:pt x="4921154" y="1312750"/>
                    <a:pt x="4918565" y="1306671"/>
                    <a:pt x="4918565" y="1298565"/>
                  </a:cubicBezTo>
                  <a:lnTo>
                    <a:pt x="4918565" y="1284493"/>
                  </a:lnTo>
                  <a:cubicBezTo>
                    <a:pt x="4918565" y="1276388"/>
                    <a:pt x="4920930" y="1270309"/>
                    <a:pt x="4925883" y="1266256"/>
                  </a:cubicBezTo>
                  <a:cubicBezTo>
                    <a:pt x="4930837" y="1262203"/>
                    <a:pt x="4936240" y="1260177"/>
                    <a:pt x="4942207" y="1260177"/>
                  </a:cubicBezTo>
                  <a:close/>
                  <a:moveTo>
                    <a:pt x="4825128" y="1260177"/>
                  </a:moveTo>
                  <a:cubicBezTo>
                    <a:pt x="4831094" y="1260177"/>
                    <a:pt x="4836723" y="1262203"/>
                    <a:pt x="4841789" y="1266256"/>
                  </a:cubicBezTo>
                  <a:cubicBezTo>
                    <a:pt x="4846855" y="1270309"/>
                    <a:pt x="4849444" y="1276388"/>
                    <a:pt x="4849444" y="1284493"/>
                  </a:cubicBezTo>
                  <a:lnTo>
                    <a:pt x="4849444" y="1298565"/>
                  </a:lnTo>
                  <a:cubicBezTo>
                    <a:pt x="4849444" y="1306671"/>
                    <a:pt x="4846855" y="1312750"/>
                    <a:pt x="4841789" y="1316803"/>
                  </a:cubicBezTo>
                  <a:cubicBezTo>
                    <a:pt x="4836610" y="1320856"/>
                    <a:pt x="4831094" y="1322882"/>
                    <a:pt x="4825128" y="1322882"/>
                  </a:cubicBezTo>
                  <a:cubicBezTo>
                    <a:pt x="4819161" y="1322882"/>
                    <a:pt x="4813532" y="1320856"/>
                    <a:pt x="4808466" y="1316803"/>
                  </a:cubicBezTo>
                  <a:cubicBezTo>
                    <a:pt x="4803401" y="1312750"/>
                    <a:pt x="4800811" y="1306671"/>
                    <a:pt x="4800811" y="1298565"/>
                  </a:cubicBezTo>
                  <a:lnTo>
                    <a:pt x="4800811" y="1284493"/>
                  </a:lnTo>
                  <a:cubicBezTo>
                    <a:pt x="4800811" y="1276388"/>
                    <a:pt x="4803401" y="1270309"/>
                    <a:pt x="4808466" y="1266256"/>
                  </a:cubicBezTo>
                  <a:cubicBezTo>
                    <a:pt x="4813645" y="1262203"/>
                    <a:pt x="4819161" y="1260177"/>
                    <a:pt x="4825128" y="1260177"/>
                  </a:cubicBezTo>
                  <a:close/>
                  <a:moveTo>
                    <a:pt x="4664257" y="1260177"/>
                  </a:moveTo>
                  <a:cubicBezTo>
                    <a:pt x="4672361" y="1260177"/>
                    <a:pt x="4678440" y="1262766"/>
                    <a:pt x="4682494" y="1267832"/>
                  </a:cubicBezTo>
                  <a:cubicBezTo>
                    <a:pt x="4686548" y="1273011"/>
                    <a:pt x="4688572" y="1278527"/>
                    <a:pt x="4688572" y="1284493"/>
                  </a:cubicBezTo>
                  <a:cubicBezTo>
                    <a:pt x="4688572" y="1290460"/>
                    <a:pt x="4686548" y="1296089"/>
                    <a:pt x="4682494" y="1301155"/>
                  </a:cubicBezTo>
                  <a:cubicBezTo>
                    <a:pt x="4678440" y="1306221"/>
                    <a:pt x="4672361" y="1308810"/>
                    <a:pt x="4664257" y="1308810"/>
                  </a:cubicBezTo>
                  <a:cubicBezTo>
                    <a:pt x="4654012" y="1308810"/>
                    <a:pt x="4645794" y="1312300"/>
                    <a:pt x="4639601" y="1319392"/>
                  </a:cubicBezTo>
                  <a:cubicBezTo>
                    <a:pt x="4633410" y="1326372"/>
                    <a:pt x="4630370" y="1334815"/>
                    <a:pt x="4630370" y="1344609"/>
                  </a:cubicBezTo>
                  <a:lnTo>
                    <a:pt x="4630370" y="1395831"/>
                  </a:lnTo>
                  <a:lnTo>
                    <a:pt x="4660429" y="1395831"/>
                  </a:lnTo>
                  <a:cubicBezTo>
                    <a:pt x="4668985" y="1395831"/>
                    <a:pt x="4675176" y="1398420"/>
                    <a:pt x="4679003" y="1403486"/>
                  </a:cubicBezTo>
                  <a:cubicBezTo>
                    <a:pt x="4682831" y="1408665"/>
                    <a:pt x="4684746" y="1414181"/>
                    <a:pt x="4684746" y="1420148"/>
                  </a:cubicBezTo>
                  <a:cubicBezTo>
                    <a:pt x="4684746" y="1426114"/>
                    <a:pt x="4682718" y="1431743"/>
                    <a:pt x="4678666" y="1436809"/>
                  </a:cubicBezTo>
                  <a:cubicBezTo>
                    <a:pt x="4674615" y="1441875"/>
                    <a:pt x="4668535" y="1444464"/>
                    <a:pt x="4660429" y="1444464"/>
                  </a:cubicBezTo>
                  <a:lnTo>
                    <a:pt x="4630370" y="1444464"/>
                  </a:lnTo>
                  <a:lnTo>
                    <a:pt x="4630370" y="1685602"/>
                  </a:lnTo>
                  <a:cubicBezTo>
                    <a:pt x="4630370" y="1693708"/>
                    <a:pt x="4627781" y="1699674"/>
                    <a:pt x="4622716" y="1703502"/>
                  </a:cubicBezTo>
                  <a:cubicBezTo>
                    <a:pt x="4617537" y="1707329"/>
                    <a:pt x="4612020" y="1709243"/>
                    <a:pt x="4606056" y="1709243"/>
                  </a:cubicBezTo>
                  <a:cubicBezTo>
                    <a:pt x="4600088" y="1709243"/>
                    <a:pt x="4594458" y="1707329"/>
                    <a:pt x="4589394" y="1703502"/>
                  </a:cubicBezTo>
                  <a:cubicBezTo>
                    <a:pt x="4584329" y="1699674"/>
                    <a:pt x="4581737" y="1693708"/>
                    <a:pt x="4581737" y="1685602"/>
                  </a:cubicBezTo>
                  <a:lnTo>
                    <a:pt x="4581737" y="1444464"/>
                  </a:lnTo>
                  <a:lnTo>
                    <a:pt x="4567666" y="1444464"/>
                  </a:lnTo>
                  <a:cubicBezTo>
                    <a:pt x="4559560" y="1444464"/>
                    <a:pt x="4553482" y="1441875"/>
                    <a:pt x="4549428" y="1436809"/>
                  </a:cubicBezTo>
                  <a:cubicBezTo>
                    <a:pt x="4545377" y="1431630"/>
                    <a:pt x="4543349" y="1426114"/>
                    <a:pt x="4543349" y="1420148"/>
                  </a:cubicBezTo>
                  <a:cubicBezTo>
                    <a:pt x="4543349" y="1414181"/>
                    <a:pt x="4545377" y="1408552"/>
                    <a:pt x="4549428" y="1403486"/>
                  </a:cubicBezTo>
                  <a:cubicBezTo>
                    <a:pt x="4553482" y="1398420"/>
                    <a:pt x="4559560" y="1395831"/>
                    <a:pt x="4567666" y="1395831"/>
                  </a:cubicBezTo>
                  <a:lnTo>
                    <a:pt x="4581737" y="1395831"/>
                  </a:lnTo>
                  <a:lnTo>
                    <a:pt x="4581737" y="1344609"/>
                  </a:lnTo>
                  <a:cubicBezTo>
                    <a:pt x="4581737" y="1332676"/>
                    <a:pt x="4583765" y="1321531"/>
                    <a:pt x="4587817" y="1311061"/>
                  </a:cubicBezTo>
                  <a:cubicBezTo>
                    <a:pt x="4591869" y="1300592"/>
                    <a:pt x="4597611" y="1291586"/>
                    <a:pt x="4605042" y="1284156"/>
                  </a:cubicBezTo>
                  <a:cubicBezTo>
                    <a:pt x="4612473" y="1276726"/>
                    <a:pt x="4621253" y="1270872"/>
                    <a:pt x="4631271" y="1266594"/>
                  </a:cubicBezTo>
                  <a:cubicBezTo>
                    <a:pt x="4641292" y="1262316"/>
                    <a:pt x="4652324" y="1260177"/>
                    <a:pt x="4664257" y="1260177"/>
                  </a:cubicBezTo>
                  <a:close/>
                  <a:moveTo>
                    <a:pt x="653391" y="880345"/>
                  </a:moveTo>
                  <a:cubicBezTo>
                    <a:pt x="563218" y="882597"/>
                    <a:pt x="504340" y="912091"/>
                    <a:pt x="443550" y="969055"/>
                  </a:cubicBezTo>
                  <a:cubicBezTo>
                    <a:pt x="382759" y="1026019"/>
                    <a:pt x="351124" y="1083545"/>
                    <a:pt x="348760" y="1169441"/>
                  </a:cubicBezTo>
                  <a:lnTo>
                    <a:pt x="348760" y="1782305"/>
                  </a:lnTo>
                  <a:cubicBezTo>
                    <a:pt x="351124" y="1868201"/>
                    <a:pt x="382759" y="1925727"/>
                    <a:pt x="443550" y="1982691"/>
                  </a:cubicBezTo>
                  <a:cubicBezTo>
                    <a:pt x="504340" y="2039654"/>
                    <a:pt x="563218" y="2069149"/>
                    <a:pt x="653504" y="2071288"/>
                  </a:cubicBezTo>
                  <a:lnTo>
                    <a:pt x="687165" y="2071288"/>
                  </a:lnTo>
                  <a:cubicBezTo>
                    <a:pt x="773960" y="2070050"/>
                    <a:pt x="831262" y="2044833"/>
                    <a:pt x="892390" y="1995637"/>
                  </a:cubicBezTo>
                  <a:cubicBezTo>
                    <a:pt x="953407" y="1946329"/>
                    <a:pt x="985266" y="1893981"/>
                    <a:pt x="987968" y="1810787"/>
                  </a:cubicBezTo>
                  <a:lnTo>
                    <a:pt x="987968" y="1148051"/>
                  </a:lnTo>
                  <a:cubicBezTo>
                    <a:pt x="985266" y="1059904"/>
                    <a:pt x="953294" y="1005079"/>
                    <a:pt x="892278" y="955658"/>
                  </a:cubicBezTo>
                  <a:cubicBezTo>
                    <a:pt x="831149" y="906350"/>
                    <a:pt x="773848" y="881246"/>
                    <a:pt x="687051" y="880345"/>
                  </a:cubicBezTo>
                  <a:close/>
                  <a:moveTo>
                    <a:pt x="10107988" y="856704"/>
                  </a:moveTo>
                  <a:cubicBezTo>
                    <a:pt x="10096055" y="859631"/>
                    <a:pt x="10083335" y="862108"/>
                    <a:pt x="10069938" y="864021"/>
                  </a:cubicBezTo>
                  <a:cubicBezTo>
                    <a:pt x="10056541" y="865935"/>
                    <a:pt x="10044045" y="868637"/>
                    <a:pt x="10032562" y="872014"/>
                  </a:cubicBezTo>
                  <a:cubicBezTo>
                    <a:pt x="10021079" y="875392"/>
                    <a:pt x="10011510" y="880120"/>
                    <a:pt x="10004080" y="886086"/>
                  </a:cubicBezTo>
                  <a:cubicBezTo>
                    <a:pt x="9996651" y="892053"/>
                    <a:pt x="9992935" y="900609"/>
                    <a:pt x="9992935" y="911641"/>
                  </a:cubicBezTo>
                  <a:lnTo>
                    <a:pt x="9992935" y="916707"/>
                  </a:lnTo>
                  <a:cubicBezTo>
                    <a:pt x="9992935" y="930329"/>
                    <a:pt x="9998001" y="941249"/>
                    <a:pt x="10008021" y="949354"/>
                  </a:cubicBezTo>
                  <a:cubicBezTo>
                    <a:pt x="10017927" y="957460"/>
                    <a:pt x="10031099" y="961512"/>
                    <a:pt x="10047310" y="961512"/>
                  </a:cubicBezTo>
                  <a:lnTo>
                    <a:pt x="10053051" y="961512"/>
                  </a:lnTo>
                  <a:cubicBezTo>
                    <a:pt x="10068024" y="961512"/>
                    <a:pt x="10080858" y="956334"/>
                    <a:pt x="10091778" y="945864"/>
                  </a:cubicBezTo>
                  <a:cubicBezTo>
                    <a:pt x="10102697" y="935395"/>
                    <a:pt x="10108101" y="922449"/>
                    <a:pt x="10108101" y="907138"/>
                  </a:cubicBezTo>
                  <a:lnTo>
                    <a:pt x="10107988" y="907138"/>
                  </a:lnTo>
                  <a:close/>
                  <a:moveTo>
                    <a:pt x="8383884" y="743453"/>
                  </a:moveTo>
                  <a:cubicBezTo>
                    <a:pt x="8368911" y="743453"/>
                    <a:pt x="8356078" y="748744"/>
                    <a:pt x="8345158" y="759214"/>
                  </a:cubicBezTo>
                  <a:cubicBezTo>
                    <a:pt x="8334238" y="769683"/>
                    <a:pt x="8328834" y="782742"/>
                    <a:pt x="8328834" y="798165"/>
                  </a:cubicBezTo>
                  <a:lnTo>
                    <a:pt x="8328834" y="830362"/>
                  </a:lnTo>
                  <a:lnTo>
                    <a:pt x="8444000" y="830362"/>
                  </a:lnTo>
                  <a:lnTo>
                    <a:pt x="8444000" y="798840"/>
                  </a:lnTo>
                  <a:cubicBezTo>
                    <a:pt x="8444000" y="782967"/>
                    <a:pt x="8438596" y="769683"/>
                    <a:pt x="8427676" y="759214"/>
                  </a:cubicBezTo>
                  <a:cubicBezTo>
                    <a:pt x="8416869" y="748744"/>
                    <a:pt x="8404373" y="743453"/>
                    <a:pt x="8390301" y="743453"/>
                  </a:cubicBezTo>
                  <a:close/>
                  <a:moveTo>
                    <a:pt x="7754697" y="743453"/>
                  </a:moveTo>
                  <a:cubicBezTo>
                    <a:pt x="7739724" y="743453"/>
                    <a:pt x="7726891" y="748744"/>
                    <a:pt x="7715971" y="759214"/>
                  </a:cubicBezTo>
                  <a:cubicBezTo>
                    <a:pt x="7705050" y="769683"/>
                    <a:pt x="7699647" y="782742"/>
                    <a:pt x="7699647" y="798165"/>
                  </a:cubicBezTo>
                  <a:lnTo>
                    <a:pt x="7699647" y="830362"/>
                  </a:lnTo>
                  <a:lnTo>
                    <a:pt x="7814812" y="830362"/>
                  </a:lnTo>
                  <a:lnTo>
                    <a:pt x="7814812" y="798840"/>
                  </a:lnTo>
                  <a:cubicBezTo>
                    <a:pt x="7814812" y="782967"/>
                    <a:pt x="7809409" y="769683"/>
                    <a:pt x="7798489" y="759214"/>
                  </a:cubicBezTo>
                  <a:cubicBezTo>
                    <a:pt x="7787682" y="748744"/>
                    <a:pt x="7775186" y="743453"/>
                    <a:pt x="7761114" y="743453"/>
                  </a:cubicBezTo>
                  <a:close/>
                  <a:moveTo>
                    <a:pt x="6863994" y="743453"/>
                  </a:moveTo>
                  <a:cubicBezTo>
                    <a:pt x="6849021" y="743453"/>
                    <a:pt x="6836188" y="748744"/>
                    <a:pt x="6825268" y="759214"/>
                  </a:cubicBezTo>
                  <a:cubicBezTo>
                    <a:pt x="6814348" y="769683"/>
                    <a:pt x="6808944" y="782742"/>
                    <a:pt x="6808944" y="798165"/>
                  </a:cubicBezTo>
                  <a:lnTo>
                    <a:pt x="6808944" y="830362"/>
                  </a:lnTo>
                  <a:lnTo>
                    <a:pt x="6924110" y="830362"/>
                  </a:lnTo>
                  <a:lnTo>
                    <a:pt x="6924110" y="798840"/>
                  </a:lnTo>
                  <a:cubicBezTo>
                    <a:pt x="6924110" y="782967"/>
                    <a:pt x="6918706" y="769683"/>
                    <a:pt x="6907786" y="759214"/>
                  </a:cubicBezTo>
                  <a:cubicBezTo>
                    <a:pt x="6896979" y="748744"/>
                    <a:pt x="6884483" y="743453"/>
                    <a:pt x="6870411" y="743453"/>
                  </a:cubicBezTo>
                  <a:close/>
                  <a:moveTo>
                    <a:pt x="5037221" y="743453"/>
                  </a:moveTo>
                  <a:cubicBezTo>
                    <a:pt x="5022248" y="743453"/>
                    <a:pt x="5009415" y="748744"/>
                    <a:pt x="4998495" y="759214"/>
                  </a:cubicBezTo>
                  <a:cubicBezTo>
                    <a:pt x="4987574" y="769683"/>
                    <a:pt x="4982171" y="782742"/>
                    <a:pt x="4982171" y="798165"/>
                  </a:cubicBezTo>
                  <a:lnTo>
                    <a:pt x="4982171" y="830362"/>
                  </a:lnTo>
                  <a:lnTo>
                    <a:pt x="5097337" y="830362"/>
                  </a:lnTo>
                  <a:lnTo>
                    <a:pt x="5097337" y="798840"/>
                  </a:lnTo>
                  <a:cubicBezTo>
                    <a:pt x="5097337" y="782967"/>
                    <a:pt x="5091934" y="769683"/>
                    <a:pt x="5081013" y="759214"/>
                  </a:cubicBezTo>
                  <a:cubicBezTo>
                    <a:pt x="5070205" y="748744"/>
                    <a:pt x="5057710" y="743453"/>
                    <a:pt x="5043638" y="743453"/>
                  </a:cubicBezTo>
                  <a:close/>
                  <a:moveTo>
                    <a:pt x="10051813" y="694820"/>
                  </a:moveTo>
                  <a:lnTo>
                    <a:pt x="10056316" y="694820"/>
                  </a:lnTo>
                  <a:cubicBezTo>
                    <a:pt x="10070388" y="694820"/>
                    <a:pt x="10083559" y="697409"/>
                    <a:pt x="10095942" y="702475"/>
                  </a:cubicBezTo>
                  <a:cubicBezTo>
                    <a:pt x="10108326" y="707654"/>
                    <a:pt x="10118908" y="714633"/>
                    <a:pt x="10127914" y="723639"/>
                  </a:cubicBezTo>
                  <a:cubicBezTo>
                    <a:pt x="10136920" y="732533"/>
                    <a:pt x="10144012" y="743003"/>
                    <a:pt x="10149078" y="754936"/>
                  </a:cubicBezTo>
                  <a:cubicBezTo>
                    <a:pt x="10154144" y="766869"/>
                    <a:pt x="10156733" y="779702"/>
                    <a:pt x="10156733" y="793324"/>
                  </a:cubicBezTo>
                  <a:lnTo>
                    <a:pt x="10156733" y="941587"/>
                  </a:lnTo>
                  <a:cubicBezTo>
                    <a:pt x="10156733" y="953633"/>
                    <a:pt x="10162250" y="960612"/>
                    <a:pt x="10173396" y="962751"/>
                  </a:cubicBezTo>
                  <a:cubicBezTo>
                    <a:pt x="10180600" y="964102"/>
                    <a:pt x="10185891" y="966917"/>
                    <a:pt x="10189043" y="971420"/>
                  </a:cubicBezTo>
                  <a:cubicBezTo>
                    <a:pt x="10192195" y="975923"/>
                    <a:pt x="10193884" y="980763"/>
                    <a:pt x="10193884" y="985829"/>
                  </a:cubicBezTo>
                  <a:cubicBezTo>
                    <a:pt x="10193884" y="992246"/>
                    <a:pt x="10191857" y="997875"/>
                    <a:pt x="10187805" y="1002828"/>
                  </a:cubicBezTo>
                  <a:cubicBezTo>
                    <a:pt x="10183752" y="1007669"/>
                    <a:pt x="10177899" y="1010146"/>
                    <a:pt x="10170243" y="1010146"/>
                  </a:cubicBezTo>
                  <a:cubicBezTo>
                    <a:pt x="10167653" y="1010146"/>
                    <a:pt x="10166190" y="1009921"/>
                    <a:pt x="10165739" y="1009470"/>
                  </a:cubicBezTo>
                  <a:cubicBezTo>
                    <a:pt x="10154595" y="1007669"/>
                    <a:pt x="10145701" y="1004742"/>
                    <a:pt x="10138834" y="1000464"/>
                  </a:cubicBezTo>
                  <a:cubicBezTo>
                    <a:pt x="10131967" y="996299"/>
                    <a:pt x="10126451" y="991120"/>
                    <a:pt x="10122173" y="985154"/>
                  </a:cubicBezTo>
                  <a:cubicBezTo>
                    <a:pt x="10102922" y="1001815"/>
                    <a:pt x="10079957" y="1010146"/>
                    <a:pt x="10053051" y="1010146"/>
                  </a:cubicBezTo>
                  <a:lnTo>
                    <a:pt x="10047310" y="1010146"/>
                  </a:lnTo>
                  <a:cubicBezTo>
                    <a:pt x="10034588" y="1010146"/>
                    <a:pt x="10021981" y="1008232"/>
                    <a:pt x="10009597" y="1004404"/>
                  </a:cubicBezTo>
                  <a:cubicBezTo>
                    <a:pt x="9997214" y="1000577"/>
                    <a:pt x="9986180" y="994835"/>
                    <a:pt x="9976611" y="987180"/>
                  </a:cubicBezTo>
                  <a:cubicBezTo>
                    <a:pt x="9967043" y="979525"/>
                    <a:pt x="9959275" y="969844"/>
                    <a:pt x="9953309" y="958361"/>
                  </a:cubicBezTo>
                  <a:cubicBezTo>
                    <a:pt x="9947230" y="946878"/>
                    <a:pt x="9944303" y="933707"/>
                    <a:pt x="9944303" y="918734"/>
                  </a:cubicBezTo>
                  <a:lnTo>
                    <a:pt x="9944303" y="911079"/>
                  </a:lnTo>
                  <a:cubicBezTo>
                    <a:pt x="9944303" y="894418"/>
                    <a:pt x="9948018" y="880683"/>
                    <a:pt x="9955222" y="869763"/>
                  </a:cubicBezTo>
                  <a:cubicBezTo>
                    <a:pt x="9962427" y="858843"/>
                    <a:pt x="9971546" y="850175"/>
                    <a:pt x="9982691" y="843533"/>
                  </a:cubicBezTo>
                  <a:cubicBezTo>
                    <a:pt x="9993837" y="836891"/>
                    <a:pt x="10005995" y="831825"/>
                    <a:pt x="10019166" y="828448"/>
                  </a:cubicBezTo>
                  <a:cubicBezTo>
                    <a:pt x="10032337" y="825071"/>
                    <a:pt x="10044945" y="822256"/>
                    <a:pt x="10056879" y="820117"/>
                  </a:cubicBezTo>
                  <a:cubicBezTo>
                    <a:pt x="10068812" y="817978"/>
                    <a:pt x="10079281" y="815952"/>
                    <a:pt x="10088513" y="814038"/>
                  </a:cubicBezTo>
                  <a:cubicBezTo>
                    <a:pt x="10097631" y="812124"/>
                    <a:pt x="10103485" y="809423"/>
                    <a:pt x="10106074" y="806045"/>
                  </a:cubicBezTo>
                  <a:cubicBezTo>
                    <a:pt x="10106862" y="804807"/>
                    <a:pt x="10107425" y="803118"/>
                    <a:pt x="10107651" y="800979"/>
                  </a:cubicBezTo>
                  <a:cubicBezTo>
                    <a:pt x="10107876" y="798840"/>
                    <a:pt x="10107988" y="796927"/>
                    <a:pt x="10107988" y="795238"/>
                  </a:cubicBezTo>
                  <a:cubicBezTo>
                    <a:pt x="10107988" y="776100"/>
                    <a:pt x="10102922" y="762591"/>
                    <a:pt x="10092678" y="754936"/>
                  </a:cubicBezTo>
                  <a:cubicBezTo>
                    <a:pt x="10082433" y="747280"/>
                    <a:pt x="10070275" y="743453"/>
                    <a:pt x="10056203" y="743453"/>
                  </a:cubicBezTo>
                  <a:lnTo>
                    <a:pt x="10051700" y="743453"/>
                  </a:lnTo>
                  <a:cubicBezTo>
                    <a:pt x="10038528" y="743453"/>
                    <a:pt x="10028059" y="746155"/>
                    <a:pt x="10020404" y="751446"/>
                  </a:cubicBezTo>
                  <a:cubicBezTo>
                    <a:pt x="10012749" y="756737"/>
                    <a:pt x="10005881" y="764730"/>
                    <a:pt x="9999915" y="775425"/>
                  </a:cubicBezTo>
                  <a:cubicBezTo>
                    <a:pt x="9997438" y="780153"/>
                    <a:pt x="9994174" y="783417"/>
                    <a:pt x="9990346" y="785331"/>
                  </a:cubicBezTo>
                  <a:cubicBezTo>
                    <a:pt x="9986519" y="787245"/>
                    <a:pt x="9982466" y="788258"/>
                    <a:pt x="9978188" y="788258"/>
                  </a:cubicBezTo>
                  <a:cubicBezTo>
                    <a:pt x="9972222" y="788258"/>
                    <a:pt x="9966593" y="786232"/>
                    <a:pt x="9961527" y="782179"/>
                  </a:cubicBezTo>
                  <a:cubicBezTo>
                    <a:pt x="9956461" y="778126"/>
                    <a:pt x="9953872" y="772723"/>
                    <a:pt x="9953872" y="765856"/>
                  </a:cubicBezTo>
                  <a:cubicBezTo>
                    <a:pt x="9953872" y="761240"/>
                    <a:pt x="9954772" y="757412"/>
                    <a:pt x="9956461" y="754373"/>
                  </a:cubicBezTo>
                  <a:cubicBezTo>
                    <a:pt x="9961639" y="742777"/>
                    <a:pt x="9967944" y="733208"/>
                    <a:pt x="9975374" y="725553"/>
                  </a:cubicBezTo>
                  <a:cubicBezTo>
                    <a:pt x="9982803" y="717898"/>
                    <a:pt x="9990797" y="711819"/>
                    <a:pt x="9999352" y="707316"/>
                  </a:cubicBezTo>
                  <a:cubicBezTo>
                    <a:pt x="10007909" y="702813"/>
                    <a:pt x="10016576" y="699661"/>
                    <a:pt x="10025582" y="697747"/>
                  </a:cubicBezTo>
                  <a:cubicBezTo>
                    <a:pt x="10034588" y="695833"/>
                    <a:pt x="10043257" y="694820"/>
                    <a:pt x="10051813" y="694820"/>
                  </a:cubicBezTo>
                  <a:close/>
                  <a:moveTo>
                    <a:pt x="9110676" y="694707"/>
                  </a:moveTo>
                  <a:lnTo>
                    <a:pt x="9113265" y="694707"/>
                  </a:lnTo>
                  <a:cubicBezTo>
                    <a:pt x="9124410" y="694707"/>
                    <a:pt x="9134429" y="695833"/>
                    <a:pt x="9143661" y="697972"/>
                  </a:cubicBezTo>
                  <a:cubicBezTo>
                    <a:pt x="9152779" y="700111"/>
                    <a:pt x="9160997" y="702587"/>
                    <a:pt x="9167977" y="705402"/>
                  </a:cubicBezTo>
                  <a:cubicBezTo>
                    <a:pt x="9174957" y="708216"/>
                    <a:pt x="9180923" y="711256"/>
                    <a:pt x="9185877" y="714520"/>
                  </a:cubicBezTo>
                  <a:cubicBezTo>
                    <a:pt x="9190717" y="717785"/>
                    <a:pt x="9194432" y="720487"/>
                    <a:pt x="9197022" y="722626"/>
                  </a:cubicBezTo>
                  <a:cubicBezTo>
                    <a:pt x="9202988" y="727354"/>
                    <a:pt x="9206028" y="733658"/>
                    <a:pt x="9206028" y="741426"/>
                  </a:cubicBezTo>
                  <a:cubicBezTo>
                    <a:pt x="9206028" y="747393"/>
                    <a:pt x="9203889" y="752684"/>
                    <a:pt x="9199611" y="757412"/>
                  </a:cubicBezTo>
                  <a:cubicBezTo>
                    <a:pt x="9195333" y="762140"/>
                    <a:pt x="9189817" y="764504"/>
                    <a:pt x="9182950" y="764504"/>
                  </a:cubicBezTo>
                  <a:cubicBezTo>
                    <a:pt x="9178671" y="764504"/>
                    <a:pt x="9173944" y="763266"/>
                    <a:pt x="9168878" y="760677"/>
                  </a:cubicBezTo>
                  <a:cubicBezTo>
                    <a:pt x="9162010" y="757299"/>
                    <a:pt x="9154580" y="753584"/>
                    <a:pt x="9146475" y="749532"/>
                  </a:cubicBezTo>
                  <a:cubicBezTo>
                    <a:pt x="9138369" y="745479"/>
                    <a:pt x="9127112" y="743453"/>
                    <a:pt x="9112590" y="743453"/>
                  </a:cubicBezTo>
                  <a:lnTo>
                    <a:pt x="9110000" y="743453"/>
                  </a:lnTo>
                  <a:cubicBezTo>
                    <a:pt x="9092100" y="743453"/>
                    <a:pt x="9078367" y="746942"/>
                    <a:pt x="9069022" y="753697"/>
                  </a:cubicBezTo>
                  <a:cubicBezTo>
                    <a:pt x="9059566" y="760452"/>
                    <a:pt x="9054726" y="768557"/>
                    <a:pt x="9054275" y="777901"/>
                  </a:cubicBezTo>
                  <a:lnTo>
                    <a:pt x="9054275" y="779927"/>
                  </a:lnTo>
                  <a:cubicBezTo>
                    <a:pt x="9054275" y="790960"/>
                    <a:pt x="9058440" y="799178"/>
                    <a:pt x="9066771" y="804469"/>
                  </a:cubicBezTo>
                  <a:cubicBezTo>
                    <a:pt x="9075101" y="809760"/>
                    <a:pt x="9085346" y="814038"/>
                    <a:pt x="9097504" y="817190"/>
                  </a:cubicBezTo>
                  <a:cubicBezTo>
                    <a:pt x="9109662" y="820342"/>
                    <a:pt x="9122946" y="823607"/>
                    <a:pt x="9137469" y="826759"/>
                  </a:cubicBezTo>
                  <a:cubicBezTo>
                    <a:pt x="9151991" y="829911"/>
                    <a:pt x="9165275" y="834752"/>
                    <a:pt x="9177434" y="841394"/>
                  </a:cubicBezTo>
                  <a:cubicBezTo>
                    <a:pt x="9189592" y="848036"/>
                    <a:pt x="9199836" y="857267"/>
                    <a:pt x="9208167" y="869200"/>
                  </a:cubicBezTo>
                  <a:cubicBezTo>
                    <a:pt x="9216497" y="881021"/>
                    <a:pt x="9220663" y="897457"/>
                    <a:pt x="9220663" y="918283"/>
                  </a:cubicBezTo>
                  <a:lnTo>
                    <a:pt x="9220663" y="920535"/>
                  </a:lnTo>
                  <a:cubicBezTo>
                    <a:pt x="9220663" y="935395"/>
                    <a:pt x="9217510" y="948454"/>
                    <a:pt x="9211094" y="959486"/>
                  </a:cubicBezTo>
                  <a:cubicBezTo>
                    <a:pt x="9204677" y="970631"/>
                    <a:pt x="9196233" y="979862"/>
                    <a:pt x="9185539" y="987292"/>
                  </a:cubicBezTo>
                  <a:cubicBezTo>
                    <a:pt x="9174844" y="994722"/>
                    <a:pt x="9162911" y="1000351"/>
                    <a:pt x="9149740" y="1004179"/>
                  </a:cubicBezTo>
                  <a:cubicBezTo>
                    <a:pt x="9136568" y="1008007"/>
                    <a:pt x="9123284" y="1009920"/>
                    <a:pt x="9110113" y="1009920"/>
                  </a:cubicBezTo>
                  <a:lnTo>
                    <a:pt x="9106285" y="1009920"/>
                  </a:lnTo>
                  <a:cubicBezTo>
                    <a:pt x="9096041" y="1009920"/>
                    <a:pt x="9085571" y="1008457"/>
                    <a:pt x="9074651" y="1005417"/>
                  </a:cubicBezTo>
                  <a:cubicBezTo>
                    <a:pt x="9063732" y="1002378"/>
                    <a:pt x="9053374" y="998212"/>
                    <a:pt x="9043580" y="992809"/>
                  </a:cubicBezTo>
                  <a:cubicBezTo>
                    <a:pt x="9033674" y="987518"/>
                    <a:pt x="9024780" y="980763"/>
                    <a:pt x="9016674" y="972770"/>
                  </a:cubicBezTo>
                  <a:cubicBezTo>
                    <a:pt x="9008569" y="964777"/>
                    <a:pt x="9001927" y="955884"/>
                    <a:pt x="8996861" y="946090"/>
                  </a:cubicBezTo>
                  <a:cubicBezTo>
                    <a:pt x="8994722" y="939673"/>
                    <a:pt x="8993709" y="935620"/>
                    <a:pt x="8993709" y="933931"/>
                  </a:cubicBezTo>
                  <a:cubicBezTo>
                    <a:pt x="8993709" y="926727"/>
                    <a:pt x="8996298" y="920985"/>
                    <a:pt x="9001364" y="916707"/>
                  </a:cubicBezTo>
                  <a:cubicBezTo>
                    <a:pt x="9006430" y="912429"/>
                    <a:pt x="9012171" y="910290"/>
                    <a:pt x="9018588" y="910290"/>
                  </a:cubicBezTo>
                  <a:cubicBezTo>
                    <a:pt x="9022416" y="910290"/>
                    <a:pt x="9026243" y="911078"/>
                    <a:pt x="9030071" y="912542"/>
                  </a:cubicBezTo>
                  <a:cubicBezTo>
                    <a:pt x="9033899" y="914118"/>
                    <a:pt x="9037276" y="916932"/>
                    <a:pt x="9040315" y="921210"/>
                  </a:cubicBezTo>
                  <a:cubicBezTo>
                    <a:pt x="9048421" y="931905"/>
                    <a:pt x="9058666" y="941249"/>
                    <a:pt x="9071049" y="949354"/>
                  </a:cubicBezTo>
                  <a:cubicBezTo>
                    <a:pt x="9083432" y="957460"/>
                    <a:pt x="9095590" y="961513"/>
                    <a:pt x="9107524" y="961513"/>
                  </a:cubicBezTo>
                  <a:lnTo>
                    <a:pt x="9110676" y="961513"/>
                  </a:lnTo>
                  <a:cubicBezTo>
                    <a:pt x="9130376" y="961513"/>
                    <a:pt x="9145349" y="957009"/>
                    <a:pt x="9155819" y="948116"/>
                  </a:cubicBezTo>
                  <a:cubicBezTo>
                    <a:pt x="9166288" y="939110"/>
                    <a:pt x="9171692" y="929316"/>
                    <a:pt x="9172142" y="918734"/>
                  </a:cubicBezTo>
                  <a:lnTo>
                    <a:pt x="9172142" y="916820"/>
                  </a:lnTo>
                  <a:cubicBezTo>
                    <a:pt x="9172142" y="903198"/>
                    <a:pt x="9167977" y="893179"/>
                    <a:pt x="9159646" y="886537"/>
                  </a:cubicBezTo>
                  <a:cubicBezTo>
                    <a:pt x="9151316" y="879895"/>
                    <a:pt x="9141071" y="874716"/>
                    <a:pt x="9128913" y="870889"/>
                  </a:cubicBezTo>
                  <a:cubicBezTo>
                    <a:pt x="9116755" y="867061"/>
                    <a:pt x="9103471" y="863796"/>
                    <a:pt x="9088949" y="860982"/>
                  </a:cubicBezTo>
                  <a:cubicBezTo>
                    <a:pt x="9074426" y="858280"/>
                    <a:pt x="9061142" y="853890"/>
                    <a:pt x="9048984" y="847923"/>
                  </a:cubicBezTo>
                  <a:cubicBezTo>
                    <a:pt x="9036825" y="841957"/>
                    <a:pt x="9026581" y="833513"/>
                    <a:pt x="9018250" y="822706"/>
                  </a:cubicBezTo>
                  <a:cubicBezTo>
                    <a:pt x="9009920" y="811899"/>
                    <a:pt x="9005755" y="796476"/>
                    <a:pt x="9005755" y="776437"/>
                  </a:cubicBezTo>
                  <a:cubicBezTo>
                    <a:pt x="9005755" y="761127"/>
                    <a:pt x="9009470" y="748293"/>
                    <a:pt x="9016674" y="737824"/>
                  </a:cubicBezTo>
                  <a:cubicBezTo>
                    <a:pt x="9023992" y="727354"/>
                    <a:pt x="9032773" y="719023"/>
                    <a:pt x="9043243" y="712607"/>
                  </a:cubicBezTo>
                  <a:cubicBezTo>
                    <a:pt x="9053712" y="706190"/>
                    <a:pt x="9064970" y="701687"/>
                    <a:pt x="9077128" y="698872"/>
                  </a:cubicBezTo>
                  <a:cubicBezTo>
                    <a:pt x="9089286" y="696058"/>
                    <a:pt x="9100431" y="694707"/>
                    <a:pt x="9110676" y="694707"/>
                  </a:cubicBezTo>
                  <a:close/>
                  <a:moveTo>
                    <a:pt x="8383209" y="694707"/>
                  </a:moveTo>
                  <a:lnTo>
                    <a:pt x="8389626" y="694707"/>
                  </a:lnTo>
                  <a:cubicBezTo>
                    <a:pt x="8403698" y="694707"/>
                    <a:pt x="8416982" y="697296"/>
                    <a:pt x="8429590" y="702362"/>
                  </a:cubicBezTo>
                  <a:cubicBezTo>
                    <a:pt x="8442199" y="707428"/>
                    <a:pt x="8453231" y="714746"/>
                    <a:pt x="8462575" y="724089"/>
                  </a:cubicBezTo>
                  <a:cubicBezTo>
                    <a:pt x="8471919" y="733546"/>
                    <a:pt x="8479349" y="744466"/>
                    <a:pt x="8484640" y="757074"/>
                  </a:cubicBezTo>
                  <a:cubicBezTo>
                    <a:pt x="8489931" y="769683"/>
                    <a:pt x="8492633" y="783417"/>
                    <a:pt x="8492633" y="798390"/>
                  </a:cubicBezTo>
                  <a:lnTo>
                    <a:pt x="8492633" y="850625"/>
                  </a:lnTo>
                  <a:cubicBezTo>
                    <a:pt x="8492633" y="857042"/>
                    <a:pt x="8490269" y="862671"/>
                    <a:pt x="8485541" y="867624"/>
                  </a:cubicBezTo>
                  <a:cubicBezTo>
                    <a:pt x="8480925" y="872465"/>
                    <a:pt x="8475184" y="874941"/>
                    <a:pt x="8468316" y="874941"/>
                  </a:cubicBezTo>
                  <a:lnTo>
                    <a:pt x="8328835" y="874941"/>
                  </a:lnTo>
                  <a:lnTo>
                    <a:pt x="8328835" y="907363"/>
                  </a:lnTo>
                  <a:cubicBezTo>
                    <a:pt x="8328835" y="922111"/>
                    <a:pt x="8334126" y="934832"/>
                    <a:pt x="8344821" y="945414"/>
                  </a:cubicBezTo>
                  <a:cubicBezTo>
                    <a:pt x="8355515" y="955996"/>
                    <a:pt x="8368236" y="961287"/>
                    <a:pt x="8383209" y="961287"/>
                  </a:cubicBezTo>
                  <a:lnTo>
                    <a:pt x="8389626" y="961287"/>
                  </a:lnTo>
                  <a:cubicBezTo>
                    <a:pt x="8402009" y="961287"/>
                    <a:pt x="8412366" y="958135"/>
                    <a:pt x="8420697" y="951718"/>
                  </a:cubicBezTo>
                  <a:cubicBezTo>
                    <a:pt x="8429027" y="945302"/>
                    <a:pt x="8435332" y="937646"/>
                    <a:pt x="8439609" y="928640"/>
                  </a:cubicBezTo>
                  <a:cubicBezTo>
                    <a:pt x="8441749" y="923124"/>
                    <a:pt x="8444788" y="919184"/>
                    <a:pt x="8448616" y="916820"/>
                  </a:cubicBezTo>
                  <a:cubicBezTo>
                    <a:pt x="8452444" y="914456"/>
                    <a:pt x="8456496" y="913330"/>
                    <a:pt x="8460774" y="913330"/>
                  </a:cubicBezTo>
                  <a:cubicBezTo>
                    <a:pt x="8467078" y="913330"/>
                    <a:pt x="8472932" y="915694"/>
                    <a:pt x="8477998" y="920422"/>
                  </a:cubicBezTo>
                  <a:cubicBezTo>
                    <a:pt x="8483064" y="925150"/>
                    <a:pt x="8485654" y="931117"/>
                    <a:pt x="8485654" y="938322"/>
                  </a:cubicBezTo>
                  <a:cubicBezTo>
                    <a:pt x="8485654" y="942600"/>
                    <a:pt x="8484753" y="946315"/>
                    <a:pt x="8483064" y="949242"/>
                  </a:cubicBezTo>
                  <a:cubicBezTo>
                    <a:pt x="8475409" y="967254"/>
                    <a:pt x="8463363" y="981889"/>
                    <a:pt x="8446927" y="993146"/>
                  </a:cubicBezTo>
                  <a:cubicBezTo>
                    <a:pt x="8430491" y="1004404"/>
                    <a:pt x="8411353" y="1010033"/>
                    <a:pt x="8389626" y="1010033"/>
                  </a:cubicBezTo>
                  <a:lnTo>
                    <a:pt x="8383209" y="1010033"/>
                  </a:lnTo>
                  <a:cubicBezTo>
                    <a:pt x="8369137" y="1010033"/>
                    <a:pt x="8355853" y="1007331"/>
                    <a:pt x="8343245" y="1002040"/>
                  </a:cubicBezTo>
                  <a:cubicBezTo>
                    <a:pt x="8330636" y="996749"/>
                    <a:pt x="8319604" y="989544"/>
                    <a:pt x="8310260" y="980313"/>
                  </a:cubicBezTo>
                  <a:cubicBezTo>
                    <a:pt x="8300916" y="971194"/>
                    <a:pt x="8293486" y="960387"/>
                    <a:pt x="8288194" y="948003"/>
                  </a:cubicBezTo>
                  <a:cubicBezTo>
                    <a:pt x="8282904" y="935620"/>
                    <a:pt x="8280202" y="922223"/>
                    <a:pt x="8280202" y="907701"/>
                  </a:cubicBezTo>
                  <a:lnTo>
                    <a:pt x="8280202" y="797714"/>
                  </a:lnTo>
                  <a:cubicBezTo>
                    <a:pt x="8280202" y="783642"/>
                    <a:pt x="8282904" y="770358"/>
                    <a:pt x="8288194" y="757750"/>
                  </a:cubicBezTo>
                  <a:cubicBezTo>
                    <a:pt x="8293486" y="745141"/>
                    <a:pt x="8300916" y="734109"/>
                    <a:pt x="8310260" y="724765"/>
                  </a:cubicBezTo>
                  <a:cubicBezTo>
                    <a:pt x="8319716" y="715421"/>
                    <a:pt x="8330636" y="707991"/>
                    <a:pt x="8343245" y="702700"/>
                  </a:cubicBezTo>
                  <a:cubicBezTo>
                    <a:pt x="8355853" y="697409"/>
                    <a:pt x="8369137" y="694707"/>
                    <a:pt x="8383209" y="694707"/>
                  </a:cubicBezTo>
                  <a:close/>
                  <a:moveTo>
                    <a:pt x="8072386" y="694707"/>
                  </a:moveTo>
                  <a:lnTo>
                    <a:pt x="8074975" y="694707"/>
                  </a:lnTo>
                  <a:cubicBezTo>
                    <a:pt x="8086120" y="694707"/>
                    <a:pt x="8096139" y="695833"/>
                    <a:pt x="8105370" y="697972"/>
                  </a:cubicBezTo>
                  <a:cubicBezTo>
                    <a:pt x="8114489" y="700111"/>
                    <a:pt x="8122595" y="702587"/>
                    <a:pt x="8129687" y="705402"/>
                  </a:cubicBezTo>
                  <a:cubicBezTo>
                    <a:pt x="8136667" y="708216"/>
                    <a:pt x="8142633" y="711256"/>
                    <a:pt x="8147586" y="714520"/>
                  </a:cubicBezTo>
                  <a:cubicBezTo>
                    <a:pt x="8152427" y="717785"/>
                    <a:pt x="8156142" y="720487"/>
                    <a:pt x="8158731" y="722626"/>
                  </a:cubicBezTo>
                  <a:cubicBezTo>
                    <a:pt x="8164698" y="727354"/>
                    <a:pt x="8167737" y="733658"/>
                    <a:pt x="8167737" y="741426"/>
                  </a:cubicBezTo>
                  <a:cubicBezTo>
                    <a:pt x="8167737" y="747393"/>
                    <a:pt x="8165598" y="752684"/>
                    <a:pt x="8161321" y="757412"/>
                  </a:cubicBezTo>
                  <a:cubicBezTo>
                    <a:pt x="8157043" y="762140"/>
                    <a:pt x="8151526" y="764504"/>
                    <a:pt x="8144659" y="764504"/>
                  </a:cubicBezTo>
                  <a:cubicBezTo>
                    <a:pt x="8140381" y="764504"/>
                    <a:pt x="8135653" y="763266"/>
                    <a:pt x="8130587" y="760677"/>
                  </a:cubicBezTo>
                  <a:cubicBezTo>
                    <a:pt x="8123720" y="757299"/>
                    <a:pt x="8116290" y="753584"/>
                    <a:pt x="8108185" y="749532"/>
                  </a:cubicBezTo>
                  <a:cubicBezTo>
                    <a:pt x="8100079" y="745479"/>
                    <a:pt x="8088822" y="743453"/>
                    <a:pt x="8074299" y="743453"/>
                  </a:cubicBezTo>
                  <a:lnTo>
                    <a:pt x="8071710" y="743453"/>
                  </a:lnTo>
                  <a:cubicBezTo>
                    <a:pt x="8053810" y="743453"/>
                    <a:pt x="8040076" y="746942"/>
                    <a:pt x="8030732" y="753697"/>
                  </a:cubicBezTo>
                  <a:cubicBezTo>
                    <a:pt x="8021276" y="760452"/>
                    <a:pt x="8016435" y="768557"/>
                    <a:pt x="8015985" y="777901"/>
                  </a:cubicBezTo>
                  <a:lnTo>
                    <a:pt x="8015985" y="779927"/>
                  </a:lnTo>
                  <a:cubicBezTo>
                    <a:pt x="8015985" y="790960"/>
                    <a:pt x="8020150" y="799178"/>
                    <a:pt x="8028481" y="804469"/>
                  </a:cubicBezTo>
                  <a:cubicBezTo>
                    <a:pt x="8036811" y="809760"/>
                    <a:pt x="8047056" y="814038"/>
                    <a:pt x="8059214" y="817190"/>
                  </a:cubicBezTo>
                  <a:cubicBezTo>
                    <a:pt x="8071372" y="820342"/>
                    <a:pt x="8084656" y="823607"/>
                    <a:pt x="8099178" y="826759"/>
                  </a:cubicBezTo>
                  <a:cubicBezTo>
                    <a:pt x="8113701" y="829911"/>
                    <a:pt x="8126985" y="834752"/>
                    <a:pt x="8139143" y="841394"/>
                  </a:cubicBezTo>
                  <a:cubicBezTo>
                    <a:pt x="8151302" y="848036"/>
                    <a:pt x="8161546" y="857267"/>
                    <a:pt x="8169877" y="869200"/>
                  </a:cubicBezTo>
                  <a:cubicBezTo>
                    <a:pt x="8178207" y="881021"/>
                    <a:pt x="8182372" y="897457"/>
                    <a:pt x="8182372" y="918283"/>
                  </a:cubicBezTo>
                  <a:lnTo>
                    <a:pt x="8182372" y="920535"/>
                  </a:lnTo>
                  <a:cubicBezTo>
                    <a:pt x="8182372" y="935395"/>
                    <a:pt x="8179220" y="948454"/>
                    <a:pt x="8172803" y="959486"/>
                  </a:cubicBezTo>
                  <a:cubicBezTo>
                    <a:pt x="8166387" y="970631"/>
                    <a:pt x="8157943" y="979862"/>
                    <a:pt x="8147249" y="987292"/>
                  </a:cubicBezTo>
                  <a:cubicBezTo>
                    <a:pt x="8136554" y="994722"/>
                    <a:pt x="8124621" y="1000351"/>
                    <a:pt x="8111449" y="1004179"/>
                  </a:cubicBezTo>
                  <a:cubicBezTo>
                    <a:pt x="8098278" y="1008007"/>
                    <a:pt x="8084994" y="1009920"/>
                    <a:pt x="8071823" y="1009920"/>
                  </a:cubicBezTo>
                  <a:lnTo>
                    <a:pt x="8067995" y="1009920"/>
                  </a:lnTo>
                  <a:cubicBezTo>
                    <a:pt x="8057751" y="1009920"/>
                    <a:pt x="8047281" y="1008457"/>
                    <a:pt x="8036361" y="1005417"/>
                  </a:cubicBezTo>
                  <a:cubicBezTo>
                    <a:pt x="8025441" y="1002378"/>
                    <a:pt x="8015084" y="998212"/>
                    <a:pt x="8005290" y="992809"/>
                  </a:cubicBezTo>
                  <a:cubicBezTo>
                    <a:pt x="7995384" y="987518"/>
                    <a:pt x="7986490" y="980763"/>
                    <a:pt x="7978384" y="972770"/>
                  </a:cubicBezTo>
                  <a:cubicBezTo>
                    <a:pt x="7970279" y="964777"/>
                    <a:pt x="7963637" y="955884"/>
                    <a:pt x="7958571" y="946090"/>
                  </a:cubicBezTo>
                  <a:cubicBezTo>
                    <a:pt x="7956432" y="939673"/>
                    <a:pt x="7955419" y="935620"/>
                    <a:pt x="7955419" y="933931"/>
                  </a:cubicBezTo>
                  <a:cubicBezTo>
                    <a:pt x="7955419" y="926727"/>
                    <a:pt x="7958008" y="920985"/>
                    <a:pt x="7963074" y="916707"/>
                  </a:cubicBezTo>
                  <a:cubicBezTo>
                    <a:pt x="7968140" y="912429"/>
                    <a:pt x="7973881" y="910290"/>
                    <a:pt x="7980298" y="910290"/>
                  </a:cubicBezTo>
                  <a:cubicBezTo>
                    <a:pt x="7984126" y="910290"/>
                    <a:pt x="7987953" y="911078"/>
                    <a:pt x="7991781" y="912542"/>
                  </a:cubicBezTo>
                  <a:cubicBezTo>
                    <a:pt x="7995608" y="914118"/>
                    <a:pt x="7998986" y="916932"/>
                    <a:pt x="8002025" y="921210"/>
                  </a:cubicBezTo>
                  <a:cubicBezTo>
                    <a:pt x="8010131" y="931905"/>
                    <a:pt x="8020375" y="941249"/>
                    <a:pt x="8032759" y="949354"/>
                  </a:cubicBezTo>
                  <a:cubicBezTo>
                    <a:pt x="8045142" y="957460"/>
                    <a:pt x="8057300" y="961513"/>
                    <a:pt x="8069233" y="961513"/>
                  </a:cubicBezTo>
                  <a:lnTo>
                    <a:pt x="8072386" y="961513"/>
                  </a:lnTo>
                  <a:cubicBezTo>
                    <a:pt x="8092086" y="961513"/>
                    <a:pt x="8107059" y="957009"/>
                    <a:pt x="8117529" y="948116"/>
                  </a:cubicBezTo>
                  <a:cubicBezTo>
                    <a:pt x="8127998" y="939110"/>
                    <a:pt x="8133402" y="929316"/>
                    <a:pt x="8133852" y="918734"/>
                  </a:cubicBezTo>
                  <a:lnTo>
                    <a:pt x="8133852" y="916820"/>
                  </a:lnTo>
                  <a:cubicBezTo>
                    <a:pt x="8133852" y="903198"/>
                    <a:pt x="8129687" y="893179"/>
                    <a:pt x="8121356" y="886537"/>
                  </a:cubicBezTo>
                  <a:cubicBezTo>
                    <a:pt x="8113026" y="879895"/>
                    <a:pt x="8102781" y="874716"/>
                    <a:pt x="8090623" y="870889"/>
                  </a:cubicBezTo>
                  <a:cubicBezTo>
                    <a:pt x="8078465" y="867061"/>
                    <a:pt x="8065181" y="863796"/>
                    <a:pt x="8050658" y="860982"/>
                  </a:cubicBezTo>
                  <a:cubicBezTo>
                    <a:pt x="8036136" y="858280"/>
                    <a:pt x="8022852" y="853890"/>
                    <a:pt x="8010693" y="847923"/>
                  </a:cubicBezTo>
                  <a:cubicBezTo>
                    <a:pt x="7998535" y="841957"/>
                    <a:pt x="7988291" y="833513"/>
                    <a:pt x="7979960" y="822706"/>
                  </a:cubicBezTo>
                  <a:cubicBezTo>
                    <a:pt x="7971630" y="811899"/>
                    <a:pt x="7967464" y="796476"/>
                    <a:pt x="7967464" y="776437"/>
                  </a:cubicBezTo>
                  <a:cubicBezTo>
                    <a:pt x="7967464" y="761127"/>
                    <a:pt x="7971180" y="748293"/>
                    <a:pt x="7978384" y="737824"/>
                  </a:cubicBezTo>
                  <a:cubicBezTo>
                    <a:pt x="7985702" y="727354"/>
                    <a:pt x="7994483" y="719023"/>
                    <a:pt x="8004953" y="712607"/>
                  </a:cubicBezTo>
                  <a:cubicBezTo>
                    <a:pt x="8015422" y="706190"/>
                    <a:pt x="8026680" y="701687"/>
                    <a:pt x="8038838" y="698872"/>
                  </a:cubicBezTo>
                  <a:cubicBezTo>
                    <a:pt x="8050996" y="696058"/>
                    <a:pt x="8062141" y="694707"/>
                    <a:pt x="8072386" y="694707"/>
                  </a:cubicBezTo>
                  <a:close/>
                  <a:moveTo>
                    <a:pt x="7754021" y="694707"/>
                  </a:moveTo>
                  <a:lnTo>
                    <a:pt x="7760438" y="694707"/>
                  </a:lnTo>
                  <a:cubicBezTo>
                    <a:pt x="7774510" y="694707"/>
                    <a:pt x="7787794" y="697296"/>
                    <a:pt x="7800403" y="702362"/>
                  </a:cubicBezTo>
                  <a:cubicBezTo>
                    <a:pt x="7813012" y="707428"/>
                    <a:pt x="7824044" y="714746"/>
                    <a:pt x="7833387" y="724089"/>
                  </a:cubicBezTo>
                  <a:cubicBezTo>
                    <a:pt x="7842732" y="733546"/>
                    <a:pt x="7850162" y="744466"/>
                    <a:pt x="7855452" y="757074"/>
                  </a:cubicBezTo>
                  <a:cubicBezTo>
                    <a:pt x="7860744" y="769683"/>
                    <a:pt x="7863445" y="783417"/>
                    <a:pt x="7863445" y="798390"/>
                  </a:cubicBezTo>
                  <a:lnTo>
                    <a:pt x="7863445" y="850625"/>
                  </a:lnTo>
                  <a:cubicBezTo>
                    <a:pt x="7863445" y="857042"/>
                    <a:pt x="7861081" y="862671"/>
                    <a:pt x="7856353" y="867624"/>
                  </a:cubicBezTo>
                  <a:cubicBezTo>
                    <a:pt x="7851738" y="872465"/>
                    <a:pt x="7845996" y="874941"/>
                    <a:pt x="7839129" y="874941"/>
                  </a:cubicBezTo>
                  <a:lnTo>
                    <a:pt x="7699647" y="874941"/>
                  </a:lnTo>
                  <a:lnTo>
                    <a:pt x="7699647" y="907363"/>
                  </a:lnTo>
                  <a:cubicBezTo>
                    <a:pt x="7699647" y="922111"/>
                    <a:pt x="7704938" y="934832"/>
                    <a:pt x="7715633" y="945414"/>
                  </a:cubicBezTo>
                  <a:cubicBezTo>
                    <a:pt x="7726328" y="955996"/>
                    <a:pt x="7739049" y="961287"/>
                    <a:pt x="7754021" y="961287"/>
                  </a:cubicBezTo>
                  <a:lnTo>
                    <a:pt x="7760438" y="961287"/>
                  </a:lnTo>
                  <a:cubicBezTo>
                    <a:pt x="7772822" y="961287"/>
                    <a:pt x="7783179" y="958135"/>
                    <a:pt x="7791509" y="951718"/>
                  </a:cubicBezTo>
                  <a:cubicBezTo>
                    <a:pt x="7799840" y="945302"/>
                    <a:pt x="7806144" y="937646"/>
                    <a:pt x="7810422" y="928640"/>
                  </a:cubicBezTo>
                  <a:cubicBezTo>
                    <a:pt x="7812561" y="923124"/>
                    <a:pt x="7815601" y="919184"/>
                    <a:pt x="7819428" y="916820"/>
                  </a:cubicBezTo>
                  <a:cubicBezTo>
                    <a:pt x="7823256" y="914456"/>
                    <a:pt x="7827308" y="913330"/>
                    <a:pt x="7831587" y="913330"/>
                  </a:cubicBezTo>
                  <a:cubicBezTo>
                    <a:pt x="7837890" y="913330"/>
                    <a:pt x="7843745" y="915694"/>
                    <a:pt x="7848811" y="920422"/>
                  </a:cubicBezTo>
                  <a:cubicBezTo>
                    <a:pt x="7853876" y="925150"/>
                    <a:pt x="7856466" y="931117"/>
                    <a:pt x="7856466" y="938322"/>
                  </a:cubicBezTo>
                  <a:cubicBezTo>
                    <a:pt x="7856466" y="942600"/>
                    <a:pt x="7855565" y="946315"/>
                    <a:pt x="7853876" y="949242"/>
                  </a:cubicBezTo>
                  <a:cubicBezTo>
                    <a:pt x="7846222" y="967254"/>
                    <a:pt x="7834176" y="981889"/>
                    <a:pt x="7817739" y="993146"/>
                  </a:cubicBezTo>
                  <a:cubicBezTo>
                    <a:pt x="7801303" y="1004404"/>
                    <a:pt x="7782165" y="1010033"/>
                    <a:pt x="7760438" y="1010033"/>
                  </a:cubicBezTo>
                  <a:lnTo>
                    <a:pt x="7754021" y="1010033"/>
                  </a:lnTo>
                  <a:cubicBezTo>
                    <a:pt x="7739949" y="1010033"/>
                    <a:pt x="7726665" y="1007331"/>
                    <a:pt x="7714057" y="1002040"/>
                  </a:cubicBezTo>
                  <a:cubicBezTo>
                    <a:pt x="7701448" y="996749"/>
                    <a:pt x="7690416" y="989544"/>
                    <a:pt x="7681072" y="980313"/>
                  </a:cubicBezTo>
                  <a:cubicBezTo>
                    <a:pt x="7671728" y="971194"/>
                    <a:pt x="7664298" y="960387"/>
                    <a:pt x="7659007" y="948003"/>
                  </a:cubicBezTo>
                  <a:cubicBezTo>
                    <a:pt x="7653716" y="935620"/>
                    <a:pt x="7651014" y="922223"/>
                    <a:pt x="7651014" y="907701"/>
                  </a:cubicBezTo>
                  <a:lnTo>
                    <a:pt x="7651014" y="797714"/>
                  </a:lnTo>
                  <a:cubicBezTo>
                    <a:pt x="7651014" y="783642"/>
                    <a:pt x="7653716" y="770358"/>
                    <a:pt x="7659007" y="757750"/>
                  </a:cubicBezTo>
                  <a:cubicBezTo>
                    <a:pt x="7664298" y="745141"/>
                    <a:pt x="7671728" y="734109"/>
                    <a:pt x="7681072" y="724765"/>
                  </a:cubicBezTo>
                  <a:cubicBezTo>
                    <a:pt x="7690528" y="715421"/>
                    <a:pt x="7701448" y="707991"/>
                    <a:pt x="7714057" y="702700"/>
                  </a:cubicBezTo>
                  <a:cubicBezTo>
                    <a:pt x="7726665" y="697409"/>
                    <a:pt x="7739949" y="694707"/>
                    <a:pt x="7754021" y="694707"/>
                  </a:cubicBezTo>
                  <a:close/>
                  <a:moveTo>
                    <a:pt x="6863206" y="694707"/>
                  </a:moveTo>
                  <a:lnTo>
                    <a:pt x="6869623" y="694707"/>
                  </a:lnTo>
                  <a:cubicBezTo>
                    <a:pt x="6883695" y="694707"/>
                    <a:pt x="6896979" y="697296"/>
                    <a:pt x="6909588" y="702362"/>
                  </a:cubicBezTo>
                  <a:cubicBezTo>
                    <a:pt x="6922196" y="707428"/>
                    <a:pt x="6933229" y="714746"/>
                    <a:pt x="6942572" y="724089"/>
                  </a:cubicBezTo>
                  <a:cubicBezTo>
                    <a:pt x="6951916" y="733546"/>
                    <a:pt x="6959346" y="744466"/>
                    <a:pt x="6964637" y="757074"/>
                  </a:cubicBezTo>
                  <a:cubicBezTo>
                    <a:pt x="6969928" y="769683"/>
                    <a:pt x="6972630" y="783417"/>
                    <a:pt x="6972630" y="798390"/>
                  </a:cubicBezTo>
                  <a:lnTo>
                    <a:pt x="6972630" y="850625"/>
                  </a:lnTo>
                  <a:cubicBezTo>
                    <a:pt x="6972630" y="857042"/>
                    <a:pt x="6970266" y="862671"/>
                    <a:pt x="6965538" y="867624"/>
                  </a:cubicBezTo>
                  <a:cubicBezTo>
                    <a:pt x="6960922" y="872465"/>
                    <a:pt x="6955181" y="874941"/>
                    <a:pt x="6948314" y="874941"/>
                  </a:cubicBezTo>
                  <a:lnTo>
                    <a:pt x="6808832" y="874941"/>
                  </a:lnTo>
                  <a:lnTo>
                    <a:pt x="6808832" y="907363"/>
                  </a:lnTo>
                  <a:cubicBezTo>
                    <a:pt x="6808832" y="922111"/>
                    <a:pt x="6814123" y="934832"/>
                    <a:pt x="6824818" y="945414"/>
                  </a:cubicBezTo>
                  <a:cubicBezTo>
                    <a:pt x="6835512" y="955996"/>
                    <a:pt x="6848234" y="961287"/>
                    <a:pt x="6863206" y="961287"/>
                  </a:cubicBezTo>
                  <a:lnTo>
                    <a:pt x="6869623" y="961287"/>
                  </a:lnTo>
                  <a:cubicBezTo>
                    <a:pt x="6882007" y="961287"/>
                    <a:pt x="6892363" y="958135"/>
                    <a:pt x="6900694" y="951718"/>
                  </a:cubicBezTo>
                  <a:cubicBezTo>
                    <a:pt x="6909025" y="945302"/>
                    <a:pt x="6915329" y="937646"/>
                    <a:pt x="6919607" y="928640"/>
                  </a:cubicBezTo>
                  <a:cubicBezTo>
                    <a:pt x="6921746" y="923124"/>
                    <a:pt x="6924786" y="919184"/>
                    <a:pt x="6928613" y="916820"/>
                  </a:cubicBezTo>
                  <a:cubicBezTo>
                    <a:pt x="6932441" y="914456"/>
                    <a:pt x="6936493" y="913330"/>
                    <a:pt x="6940771" y="913330"/>
                  </a:cubicBezTo>
                  <a:cubicBezTo>
                    <a:pt x="6947075" y="913330"/>
                    <a:pt x="6952930" y="915694"/>
                    <a:pt x="6957996" y="920422"/>
                  </a:cubicBezTo>
                  <a:cubicBezTo>
                    <a:pt x="6963061" y="925150"/>
                    <a:pt x="6965651" y="931117"/>
                    <a:pt x="6965651" y="938322"/>
                  </a:cubicBezTo>
                  <a:cubicBezTo>
                    <a:pt x="6965651" y="942600"/>
                    <a:pt x="6964750" y="946315"/>
                    <a:pt x="6963061" y="949242"/>
                  </a:cubicBezTo>
                  <a:cubicBezTo>
                    <a:pt x="6955406" y="967254"/>
                    <a:pt x="6943361" y="981889"/>
                    <a:pt x="6926924" y="993146"/>
                  </a:cubicBezTo>
                  <a:cubicBezTo>
                    <a:pt x="6910488" y="1004404"/>
                    <a:pt x="6891350" y="1010033"/>
                    <a:pt x="6869623" y="1010033"/>
                  </a:cubicBezTo>
                  <a:lnTo>
                    <a:pt x="6863206" y="1010033"/>
                  </a:lnTo>
                  <a:cubicBezTo>
                    <a:pt x="6849134" y="1010033"/>
                    <a:pt x="6835850" y="1007331"/>
                    <a:pt x="6823242" y="1002040"/>
                  </a:cubicBezTo>
                  <a:cubicBezTo>
                    <a:pt x="6810633" y="996749"/>
                    <a:pt x="6799601" y="989544"/>
                    <a:pt x="6790257" y="980313"/>
                  </a:cubicBezTo>
                  <a:cubicBezTo>
                    <a:pt x="6780913" y="971194"/>
                    <a:pt x="6773483" y="960387"/>
                    <a:pt x="6768192" y="948003"/>
                  </a:cubicBezTo>
                  <a:cubicBezTo>
                    <a:pt x="6762901" y="935620"/>
                    <a:pt x="6760199" y="922223"/>
                    <a:pt x="6760199" y="907701"/>
                  </a:cubicBezTo>
                  <a:lnTo>
                    <a:pt x="6760199" y="797714"/>
                  </a:lnTo>
                  <a:cubicBezTo>
                    <a:pt x="6760199" y="783642"/>
                    <a:pt x="6762901" y="770358"/>
                    <a:pt x="6768192" y="757750"/>
                  </a:cubicBezTo>
                  <a:cubicBezTo>
                    <a:pt x="6773483" y="745141"/>
                    <a:pt x="6780913" y="734109"/>
                    <a:pt x="6790257" y="724765"/>
                  </a:cubicBezTo>
                  <a:cubicBezTo>
                    <a:pt x="6799713" y="715421"/>
                    <a:pt x="6810633" y="707991"/>
                    <a:pt x="6823242" y="702700"/>
                  </a:cubicBezTo>
                  <a:cubicBezTo>
                    <a:pt x="6835850" y="697409"/>
                    <a:pt x="6849134" y="694707"/>
                    <a:pt x="6863206" y="694707"/>
                  </a:cubicBezTo>
                  <a:close/>
                  <a:moveTo>
                    <a:pt x="5914080" y="694707"/>
                  </a:moveTo>
                  <a:lnTo>
                    <a:pt x="5916669" y="694707"/>
                  </a:lnTo>
                  <a:cubicBezTo>
                    <a:pt x="5927814" y="694707"/>
                    <a:pt x="5937833" y="695833"/>
                    <a:pt x="5947065" y="697972"/>
                  </a:cubicBezTo>
                  <a:cubicBezTo>
                    <a:pt x="5956183" y="700111"/>
                    <a:pt x="5964289" y="702587"/>
                    <a:pt x="5971381" y="705402"/>
                  </a:cubicBezTo>
                  <a:cubicBezTo>
                    <a:pt x="5978361" y="708216"/>
                    <a:pt x="5984327" y="711256"/>
                    <a:pt x="5989281" y="714520"/>
                  </a:cubicBezTo>
                  <a:cubicBezTo>
                    <a:pt x="5994121" y="717785"/>
                    <a:pt x="5997836" y="720487"/>
                    <a:pt x="6000426" y="722626"/>
                  </a:cubicBezTo>
                  <a:cubicBezTo>
                    <a:pt x="6006392" y="727354"/>
                    <a:pt x="6009432" y="733658"/>
                    <a:pt x="6009432" y="741426"/>
                  </a:cubicBezTo>
                  <a:cubicBezTo>
                    <a:pt x="6009432" y="747393"/>
                    <a:pt x="6007293" y="752684"/>
                    <a:pt x="6003015" y="757412"/>
                  </a:cubicBezTo>
                  <a:cubicBezTo>
                    <a:pt x="5998737" y="762140"/>
                    <a:pt x="5993221" y="764504"/>
                    <a:pt x="5986354" y="764504"/>
                  </a:cubicBezTo>
                  <a:cubicBezTo>
                    <a:pt x="5982075" y="764504"/>
                    <a:pt x="5977348" y="763266"/>
                    <a:pt x="5972282" y="760677"/>
                  </a:cubicBezTo>
                  <a:cubicBezTo>
                    <a:pt x="5965414" y="757299"/>
                    <a:pt x="5957984" y="753584"/>
                    <a:pt x="5949879" y="749532"/>
                  </a:cubicBezTo>
                  <a:cubicBezTo>
                    <a:pt x="5941773" y="745479"/>
                    <a:pt x="5930516" y="743453"/>
                    <a:pt x="5915994" y="743453"/>
                  </a:cubicBezTo>
                  <a:lnTo>
                    <a:pt x="5913404" y="743453"/>
                  </a:lnTo>
                  <a:cubicBezTo>
                    <a:pt x="5895504" y="743453"/>
                    <a:pt x="5881771" y="746942"/>
                    <a:pt x="5872426" y="753697"/>
                  </a:cubicBezTo>
                  <a:cubicBezTo>
                    <a:pt x="5862970" y="760452"/>
                    <a:pt x="5858130" y="768557"/>
                    <a:pt x="5857679" y="777901"/>
                  </a:cubicBezTo>
                  <a:lnTo>
                    <a:pt x="5857679" y="779927"/>
                  </a:lnTo>
                  <a:cubicBezTo>
                    <a:pt x="5857679" y="790960"/>
                    <a:pt x="5861844" y="799178"/>
                    <a:pt x="5870175" y="804469"/>
                  </a:cubicBezTo>
                  <a:cubicBezTo>
                    <a:pt x="5878505" y="809760"/>
                    <a:pt x="5888750" y="814038"/>
                    <a:pt x="5900908" y="817190"/>
                  </a:cubicBezTo>
                  <a:cubicBezTo>
                    <a:pt x="5913066" y="820342"/>
                    <a:pt x="5926350" y="823607"/>
                    <a:pt x="5940873" y="826759"/>
                  </a:cubicBezTo>
                  <a:cubicBezTo>
                    <a:pt x="5955395" y="829911"/>
                    <a:pt x="5968679" y="834752"/>
                    <a:pt x="5980838" y="841394"/>
                  </a:cubicBezTo>
                  <a:cubicBezTo>
                    <a:pt x="5992996" y="848036"/>
                    <a:pt x="6003240" y="857267"/>
                    <a:pt x="6011571" y="869200"/>
                  </a:cubicBezTo>
                  <a:cubicBezTo>
                    <a:pt x="6019901" y="881021"/>
                    <a:pt x="6024067" y="897457"/>
                    <a:pt x="6024067" y="918283"/>
                  </a:cubicBezTo>
                  <a:lnTo>
                    <a:pt x="6024067" y="920535"/>
                  </a:lnTo>
                  <a:cubicBezTo>
                    <a:pt x="6024067" y="935395"/>
                    <a:pt x="6020914" y="948454"/>
                    <a:pt x="6014498" y="959486"/>
                  </a:cubicBezTo>
                  <a:cubicBezTo>
                    <a:pt x="6008081" y="970631"/>
                    <a:pt x="5999637" y="979862"/>
                    <a:pt x="5988943" y="987292"/>
                  </a:cubicBezTo>
                  <a:cubicBezTo>
                    <a:pt x="5978248" y="994722"/>
                    <a:pt x="5966315" y="1000351"/>
                    <a:pt x="5953144" y="1004179"/>
                  </a:cubicBezTo>
                  <a:cubicBezTo>
                    <a:pt x="5939972" y="1008007"/>
                    <a:pt x="5926688" y="1009920"/>
                    <a:pt x="5913517" y="1009920"/>
                  </a:cubicBezTo>
                  <a:lnTo>
                    <a:pt x="5909689" y="1009920"/>
                  </a:lnTo>
                  <a:cubicBezTo>
                    <a:pt x="5899445" y="1009920"/>
                    <a:pt x="5888975" y="1008457"/>
                    <a:pt x="5878055" y="1005417"/>
                  </a:cubicBezTo>
                  <a:cubicBezTo>
                    <a:pt x="5867136" y="1002378"/>
                    <a:pt x="5856778" y="998212"/>
                    <a:pt x="5846982" y="992809"/>
                  </a:cubicBezTo>
                  <a:cubicBezTo>
                    <a:pt x="5837075" y="987518"/>
                    <a:pt x="5828182" y="980763"/>
                    <a:pt x="5820076" y="972770"/>
                  </a:cubicBezTo>
                  <a:cubicBezTo>
                    <a:pt x="5811971" y="964777"/>
                    <a:pt x="5805329" y="955884"/>
                    <a:pt x="5800262" y="946090"/>
                  </a:cubicBezTo>
                  <a:cubicBezTo>
                    <a:pt x="5798123" y="939673"/>
                    <a:pt x="5797110" y="935620"/>
                    <a:pt x="5797110" y="933931"/>
                  </a:cubicBezTo>
                  <a:cubicBezTo>
                    <a:pt x="5797110" y="926727"/>
                    <a:pt x="5799700" y="920985"/>
                    <a:pt x="5804766" y="916707"/>
                  </a:cubicBezTo>
                  <a:cubicBezTo>
                    <a:pt x="5809831" y="912429"/>
                    <a:pt x="5815572" y="910290"/>
                    <a:pt x="5821991" y="910290"/>
                  </a:cubicBezTo>
                  <a:cubicBezTo>
                    <a:pt x="5825818" y="910290"/>
                    <a:pt x="5829644" y="911078"/>
                    <a:pt x="5833472" y="912542"/>
                  </a:cubicBezTo>
                  <a:cubicBezTo>
                    <a:pt x="5837301" y="914118"/>
                    <a:pt x="5840678" y="916932"/>
                    <a:pt x="5843716" y="921210"/>
                  </a:cubicBezTo>
                  <a:cubicBezTo>
                    <a:pt x="5851825" y="931905"/>
                    <a:pt x="5862070" y="941249"/>
                    <a:pt x="5874453" y="949354"/>
                  </a:cubicBezTo>
                  <a:cubicBezTo>
                    <a:pt x="5886836" y="957460"/>
                    <a:pt x="5898994" y="961513"/>
                    <a:pt x="5910928" y="961513"/>
                  </a:cubicBezTo>
                  <a:lnTo>
                    <a:pt x="5914080" y="961513"/>
                  </a:lnTo>
                  <a:cubicBezTo>
                    <a:pt x="5933780" y="961513"/>
                    <a:pt x="5948753" y="957009"/>
                    <a:pt x="5959223" y="948116"/>
                  </a:cubicBezTo>
                  <a:cubicBezTo>
                    <a:pt x="5969692" y="939110"/>
                    <a:pt x="5975096" y="929316"/>
                    <a:pt x="5975546" y="918734"/>
                  </a:cubicBezTo>
                  <a:lnTo>
                    <a:pt x="5975546" y="916820"/>
                  </a:lnTo>
                  <a:cubicBezTo>
                    <a:pt x="5975546" y="903198"/>
                    <a:pt x="5971381" y="893179"/>
                    <a:pt x="5963050" y="886537"/>
                  </a:cubicBezTo>
                  <a:cubicBezTo>
                    <a:pt x="5954720" y="879895"/>
                    <a:pt x="5944475" y="874716"/>
                    <a:pt x="5932317" y="870889"/>
                  </a:cubicBezTo>
                  <a:cubicBezTo>
                    <a:pt x="5920159" y="867061"/>
                    <a:pt x="5906875" y="863796"/>
                    <a:pt x="5892353" y="860982"/>
                  </a:cubicBezTo>
                  <a:cubicBezTo>
                    <a:pt x="5877830" y="858280"/>
                    <a:pt x="5864546" y="853890"/>
                    <a:pt x="5852388" y="847923"/>
                  </a:cubicBezTo>
                  <a:cubicBezTo>
                    <a:pt x="5840226" y="841957"/>
                    <a:pt x="5829983" y="833513"/>
                    <a:pt x="5821652" y="822706"/>
                  </a:cubicBezTo>
                  <a:cubicBezTo>
                    <a:pt x="5813321" y="811899"/>
                    <a:pt x="5809157" y="796476"/>
                    <a:pt x="5809157" y="776437"/>
                  </a:cubicBezTo>
                  <a:cubicBezTo>
                    <a:pt x="5809157" y="761127"/>
                    <a:pt x="5812871" y="748293"/>
                    <a:pt x="5820076" y="737824"/>
                  </a:cubicBezTo>
                  <a:cubicBezTo>
                    <a:pt x="5827394" y="727354"/>
                    <a:pt x="5836174" y="719023"/>
                    <a:pt x="5846645" y="712607"/>
                  </a:cubicBezTo>
                  <a:cubicBezTo>
                    <a:pt x="5857116" y="706190"/>
                    <a:pt x="5868374" y="701687"/>
                    <a:pt x="5880532" y="698872"/>
                  </a:cubicBezTo>
                  <a:cubicBezTo>
                    <a:pt x="5892690" y="696058"/>
                    <a:pt x="5903835" y="694707"/>
                    <a:pt x="5914080" y="694707"/>
                  </a:cubicBezTo>
                  <a:close/>
                  <a:moveTo>
                    <a:pt x="5272505" y="694707"/>
                  </a:moveTo>
                  <a:cubicBezTo>
                    <a:pt x="5278471" y="694707"/>
                    <a:pt x="5284100" y="696733"/>
                    <a:pt x="5289166" y="700786"/>
                  </a:cubicBezTo>
                  <a:cubicBezTo>
                    <a:pt x="5294233" y="704839"/>
                    <a:pt x="5296821" y="710918"/>
                    <a:pt x="5296821" y="719023"/>
                  </a:cubicBezTo>
                  <a:lnTo>
                    <a:pt x="5296821" y="907363"/>
                  </a:lnTo>
                  <a:cubicBezTo>
                    <a:pt x="5296821" y="922223"/>
                    <a:pt x="5302113" y="935057"/>
                    <a:pt x="5312808" y="945639"/>
                  </a:cubicBezTo>
                  <a:cubicBezTo>
                    <a:pt x="5323501" y="956334"/>
                    <a:pt x="5336223" y="961625"/>
                    <a:pt x="5351197" y="961625"/>
                  </a:cubicBezTo>
                  <a:lnTo>
                    <a:pt x="5356937" y="961625"/>
                  </a:lnTo>
                  <a:cubicBezTo>
                    <a:pt x="5372360" y="961625"/>
                    <a:pt x="5385306" y="956221"/>
                    <a:pt x="5396002" y="945639"/>
                  </a:cubicBezTo>
                  <a:cubicBezTo>
                    <a:pt x="5406697" y="935057"/>
                    <a:pt x="5411987" y="922223"/>
                    <a:pt x="5411987" y="907363"/>
                  </a:cubicBezTo>
                  <a:lnTo>
                    <a:pt x="5411987" y="719136"/>
                  </a:lnTo>
                  <a:cubicBezTo>
                    <a:pt x="5411987" y="711031"/>
                    <a:pt x="5414576" y="704951"/>
                    <a:pt x="5419642" y="700899"/>
                  </a:cubicBezTo>
                  <a:cubicBezTo>
                    <a:pt x="5424821" y="696846"/>
                    <a:pt x="5430337" y="694820"/>
                    <a:pt x="5436303" y="694820"/>
                  </a:cubicBezTo>
                  <a:cubicBezTo>
                    <a:pt x="5442270" y="694820"/>
                    <a:pt x="5447900" y="696846"/>
                    <a:pt x="5452964" y="700899"/>
                  </a:cubicBezTo>
                  <a:cubicBezTo>
                    <a:pt x="5458031" y="704951"/>
                    <a:pt x="5460620" y="711031"/>
                    <a:pt x="5460620" y="719136"/>
                  </a:cubicBezTo>
                  <a:lnTo>
                    <a:pt x="5460507" y="719136"/>
                  </a:lnTo>
                  <a:lnTo>
                    <a:pt x="5460507" y="986392"/>
                  </a:lnTo>
                  <a:cubicBezTo>
                    <a:pt x="5460507" y="994047"/>
                    <a:pt x="5457918" y="999901"/>
                    <a:pt x="5452852" y="1003954"/>
                  </a:cubicBezTo>
                  <a:cubicBezTo>
                    <a:pt x="5447673" y="1008007"/>
                    <a:pt x="5442157" y="1010033"/>
                    <a:pt x="5436190" y="1010033"/>
                  </a:cubicBezTo>
                  <a:cubicBezTo>
                    <a:pt x="5430674" y="1010033"/>
                    <a:pt x="5425609" y="1008569"/>
                    <a:pt x="5420880" y="1005530"/>
                  </a:cubicBezTo>
                  <a:cubicBezTo>
                    <a:pt x="5416152" y="1002490"/>
                    <a:pt x="5413112" y="997762"/>
                    <a:pt x="5411874" y="991233"/>
                  </a:cubicBezTo>
                  <a:cubicBezTo>
                    <a:pt x="5405908" y="997312"/>
                    <a:pt x="5398028" y="1001927"/>
                    <a:pt x="5388234" y="1005192"/>
                  </a:cubicBezTo>
                  <a:cubicBezTo>
                    <a:pt x="5378439" y="1008457"/>
                    <a:pt x="5367969" y="1010033"/>
                    <a:pt x="5356937" y="1010033"/>
                  </a:cubicBezTo>
                  <a:lnTo>
                    <a:pt x="5351197" y="1010033"/>
                  </a:lnTo>
                  <a:cubicBezTo>
                    <a:pt x="5337573" y="1010033"/>
                    <a:pt x="5324515" y="1008007"/>
                    <a:pt x="5311907" y="1003954"/>
                  </a:cubicBezTo>
                  <a:cubicBezTo>
                    <a:pt x="5299297" y="999901"/>
                    <a:pt x="5288265" y="993709"/>
                    <a:pt x="5278923" y="985379"/>
                  </a:cubicBezTo>
                  <a:cubicBezTo>
                    <a:pt x="5269577" y="977048"/>
                    <a:pt x="5262035" y="966578"/>
                    <a:pt x="5256519" y="953745"/>
                  </a:cubicBezTo>
                  <a:cubicBezTo>
                    <a:pt x="5251003" y="940911"/>
                    <a:pt x="5248190" y="925601"/>
                    <a:pt x="5248190" y="907701"/>
                  </a:cubicBezTo>
                  <a:lnTo>
                    <a:pt x="5248190" y="719023"/>
                  </a:lnTo>
                  <a:cubicBezTo>
                    <a:pt x="5248190" y="710918"/>
                    <a:pt x="5250779" y="704839"/>
                    <a:pt x="5255844" y="700786"/>
                  </a:cubicBezTo>
                  <a:cubicBezTo>
                    <a:pt x="5261024" y="696733"/>
                    <a:pt x="5266538" y="694707"/>
                    <a:pt x="5272505" y="694707"/>
                  </a:cubicBezTo>
                  <a:close/>
                  <a:moveTo>
                    <a:pt x="5036545" y="694707"/>
                  </a:moveTo>
                  <a:lnTo>
                    <a:pt x="5042962" y="694707"/>
                  </a:lnTo>
                  <a:cubicBezTo>
                    <a:pt x="5057034" y="694707"/>
                    <a:pt x="5070318" y="697296"/>
                    <a:pt x="5082928" y="702362"/>
                  </a:cubicBezTo>
                  <a:cubicBezTo>
                    <a:pt x="5095535" y="707428"/>
                    <a:pt x="5106568" y="714746"/>
                    <a:pt x="5115912" y="724089"/>
                  </a:cubicBezTo>
                  <a:cubicBezTo>
                    <a:pt x="5125257" y="733546"/>
                    <a:pt x="5132686" y="744466"/>
                    <a:pt x="5137976" y="757074"/>
                  </a:cubicBezTo>
                  <a:cubicBezTo>
                    <a:pt x="5143268" y="769683"/>
                    <a:pt x="5145970" y="783417"/>
                    <a:pt x="5145970" y="798390"/>
                  </a:cubicBezTo>
                  <a:lnTo>
                    <a:pt x="5145970" y="850625"/>
                  </a:lnTo>
                  <a:cubicBezTo>
                    <a:pt x="5145970" y="857042"/>
                    <a:pt x="5143605" y="862671"/>
                    <a:pt x="5138877" y="867624"/>
                  </a:cubicBezTo>
                  <a:cubicBezTo>
                    <a:pt x="5134262" y="872465"/>
                    <a:pt x="5128521" y="874941"/>
                    <a:pt x="5121654" y="874941"/>
                  </a:cubicBezTo>
                  <a:lnTo>
                    <a:pt x="4982171" y="874941"/>
                  </a:lnTo>
                  <a:lnTo>
                    <a:pt x="4982171" y="907363"/>
                  </a:lnTo>
                  <a:cubicBezTo>
                    <a:pt x="4982171" y="922111"/>
                    <a:pt x="4987463" y="934832"/>
                    <a:pt x="4998157" y="945414"/>
                  </a:cubicBezTo>
                  <a:cubicBezTo>
                    <a:pt x="5008851" y="955996"/>
                    <a:pt x="5021574" y="961287"/>
                    <a:pt x="5036545" y="961287"/>
                  </a:cubicBezTo>
                  <a:lnTo>
                    <a:pt x="5042962" y="961287"/>
                  </a:lnTo>
                  <a:cubicBezTo>
                    <a:pt x="5055347" y="961287"/>
                    <a:pt x="5065702" y="958135"/>
                    <a:pt x="5074035" y="951718"/>
                  </a:cubicBezTo>
                  <a:cubicBezTo>
                    <a:pt x="5082364" y="945302"/>
                    <a:pt x="5088668" y="937646"/>
                    <a:pt x="5092946" y="928640"/>
                  </a:cubicBezTo>
                  <a:cubicBezTo>
                    <a:pt x="5095085" y="923124"/>
                    <a:pt x="5098125" y="919184"/>
                    <a:pt x="5101952" y="916820"/>
                  </a:cubicBezTo>
                  <a:cubicBezTo>
                    <a:pt x="5105780" y="914456"/>
                    <a:pt x="5109832" y="913330"/>
                    <a:pt x="5114110" y="913330"/>
                  </a:cubicBezTo>
                  <a:cubicBezTo>
                    <a:pt x="5120414" y="913330"/>
                    <a:pt x="5126269" y="915694"/>
                    <a:pt x="5131335" y="920422"/>
                  </a:cubicBezTo>
                  <a:cubicBezTo>
                    <a:pt x="5136400" y="925150"/>
                    <a:pt x="5138990" y="931117"/>
                    <a:pt x="5138990" y="938322"/>
                  </a:cubicBezTo>
                  <a:cubicBezTo>
                    <a:pt x="5138990" y="942600"/>
                    <a:pt x="5138089" y="946315"/>
                    <a:pt x="5136400" y="949242"/>
                  </a:cubicBezTo>
                  <a:cubicBezTo>
                    <a:pt x="5128746" y="967254"/>
                    <a:pt x="5116701" y="981889"/>
                    <a:pt x="5100264" y="993146"/>
                  </a:cubicBezTo>
                  <a:cubicBezTo>
                    <a:pt x="5083829" y="1004404"/>
                    <a:pt x="5064689" y="1010033"/>
                    <a:pt x="5042962" y="1010033"/>
                  </a:cubicBezTo>
                  <a:lnTo>
                    <a:pt x="5036545" y="1010033"/>
                  </a:lnTo>
                  <a:cubicBezTo>
                    <a:pt x="5022475" y="1010033"/>
                    <a:pt x="5009190" y="1007331"/>
                    <a:pt x="4996583" y="1002040"/>
                  </a:cubicBezTo>
                  <a:cubicBezTo>
                    <a:pt x="4983973" y="996749"/>
                    <a:pt x="4972940" y="989544"/>
                    <a:pt x="4963597" y="980313"/>
                  </a:cubicBezTo>
                  <a:cubicBezTo>
                    <a:pt x="4954253" y="971194"/>
                    <a:pt x="4946822" y="960387"/>
                    <a:pt x="4941532" y="948003"/>
                  </a:cubicBezTo>
                  <a:cubicBezTo>
                    <a:pt x="4936240" y="935620"/>
                    <a:pt x="4933538" y="922223"/>
                    <a:pt x="4933538" y="907701"/>
                  </a:cubicBezTo>
                  <a:lnTo>
                    <a:pt x="4933538" y="797714"/>
                  </a:lnTo>
                  <a:cubicBezTo>
                    <a:pt x="4933538" y="783642"/>
                    <a:pt x="4936240" y="770358"/>
                    <a:pt x="4941532" y="757750"/>
                  </a:cubicBezTo>
                  <a:cubicBezTo>
                    <a:pt x="4946822" y="745141"/>
                    <a:pt x="4954253" y="734109"/>
                    <a:pt x="4963597" y="724765"/>
                  </a:cubicBezTo>
                  <a:cubicBezTo>
                    <a:pt x="4973052" y="715421"/>
                    <a:pt x="4983973" y="707991"/>
                    <a:pt x="4996583" y="702700"/>
                  </a:cubicBezTo>
                  <a:cubicBezTo>
                    <a:pt x="5009190" y="697409"/>
                    <a:pt x="5022475" y="694707"/>
                    <a:pt x="5036545" y="694707"/>
                  </a:cubicBezTo>
                  <a:close/>
                  <a:moveTo>
                    <a:pt x="9421724" y="694594"/>
                  </a:moveTo>
                  <a:lnTo>
                    <a:pt x="9428141" y="694594"/>
                  </a:lnTo>
                  <a:cubicBezTo>
                    <a:pt x="9442213" y="694594"/>
                    <a:pt x="9455497" y="697296"/>
                    <a:pt x="9468106" y="702587"/>
                  </a:cubicBezTo>
                  <a:cubicBezTo>
                    <a:pt x="9480713" y="707878"/>
                    <a:pt x="9491521" y="715308"/>
                    <a:pt x="9500753" y="724652"/>
                  </a:cubicBezTo>
                  <a:cubicBezTo>
                    <a:pt x="9509871" y="734108"/>
                    <a:pt x="9517301" y="745028"/>
                    <a:pt x="9522817" y="757637"/>
                  </a:cubicBezTo>
                  <a:cubicBezTo>
                    <a:pt x="9528334" y="770245"/>
                    <a:pt x="9531148" y="783529"/>
                    <a:pt x="9531148" y="797601"/>
                  </a:cubicBezTo>
                  <a:cubicBezTo>
                    <a:pt x="9531148" y="805707"/>
                    <a:pt x="9528558" y="811786"/>
                    <a:pt x="9523492" y="815839"/>
                  </a:cubicBezTo>
                  <a:cubicBezTo>
                    <a:pt x="9518314" y="819891"/>
                    <a:pt x="9512798" y="821918"/>
                    <a:pt x="9506831" y="821918"/>
                  </a:cubicBezTo>
                  <a:cubicBezTo>
                    <a:pt x="9500865" y="821918"/>
                    <a:pt x="9495462" y="820004"/>
                    <a:pt x="9490508" y="816176"/>
                  </a:cubicBezTo>
                  <a:cubicBezTo>
                    <a:pt x="9485555" y="812349"/>
                    <a:pt x="9482965" y="806382"/>
                    <a:pt x="9482515" y="798277"/>
                  </a:cubicBezTo>
                  <a:cubicBezTo>
                    <a:pt x="9481615" y="782066"/>
                    <a:pt x="9476098" y="768894"/>
                    <a:pt x="9465854" y="758650"/>
                  </a:cubicBezTo>
                  <a:cubicBezTo>
                    <a:pt x="9455609" y="748405"/>
                    <a:pt x="9443114" y="743339"/>
                    <a:pt x="9428141" y="743339"/>
                  </a:cubicBezTo>
                  <a:lnTo>
                    <a:pt x="9421724" y="743339"/>
                  </a:lnTo>
                  <a:cubicBezTo>
                    <a:pt x="9406752" y="743339"/>
                    <a:pt x="9394030" y="748743"/>
                    <a:pt x="9383335" y="759325"/>
                  </a:cubicBezTo>
                  <a:cubicBezTo>
                    <a:pt x="9372640" y="770020"/>
                    <a:pt x="9367350" y="782741"/>
                    <a:pt x="9367350" y="797601"/>
                  </a:cubicBezTo>
                  <a:lnTo>
                    <a:pt x="9367350" y="907363"/>
                  </a:lnTo>
                  <a:cubicBezTo>
                    <a:pt x="9367350" y="922223"/>
                    <a:pt x="9372640" y="935057"/>
                    <a:pt x="9383335" y="945639"/>
                  </a:cubicBezTo>
                  <a:cubicBezTo>
                    <a:pt x="9394030" y="956334"/>
                    <a:pt x="9407089" y="961625"/>
                    <a:pt x="9422399" y="961625"/>
                  </a:cubicBezTo>
                  <a:lnTo>
                    <a:pt x="9428141" y="961625"/>
                  </a:lnTo>
                  <a:cubicBezTo>
                    <a:pt x="9443000" y="961625"/>
                    <a:pt x="9455609" y="956334"/>
                    <a:pt x="9465854" y="945639"/>
                  </a:cubicBezTo>
                  <a:cubicBezTo>
                    <a:pt x="9476098" y="934944"/>
                    <a:pt x="9481615" y="922223"/>
                    <a:pt x="9482515" y="907250"/>
                  </a:cubicBezTo>
                  <a:cubicBezTo>
                    <a:pt x="9482965" y="898695"/>
                    <a:pt x="9485555" y="892390"/>
                    <a:pt x="9490508" y="888338"/>
                  </a:cubicBezTo>
                  <a:cubicBezTo>
                    <a:pt x="9495462" y="884285"/>
                    <a:pt x="9500865" y="882258"/>
                    <a:pt x="9506831" y="882258"/>
                  </a:cubicBezTo>
                  <a:cubicBezTo>
                    <a:pt x="9512798" y="882258"/>
                    <a:pt x="9518426" y="884285"/>
                    <a:pt x="9523492" y="888338"/>
                  </a:cubicBezTo>
                  <a:cubicBezTo>
                    <a:pt x="9528558" y="892390"/>
                    <a:pt x="9531148" y="898582"/>
                    <a:pt x="9531148" y="906913"/>
                  </a:cubicBezTo>
                  <a:cubicBezTo>
                    <a:pt x="9531148" y="921435"/>
                    <a:pt x="9528446" y="934832"/>
                    <a:pt x="9523155" y="947215"/>
                  </a:cubicBezTo>
                  <a:cubicBezTo>
                    <a:pt x="9517864" y="959598"/>
                    <a:pt x="9510434" y="970406"/>
                    <a:pt x="9501090" y="979749"/>
                  </a:cubicBezTo>
                  <a:cubicBezTo>
                    <a:pt x="9491634" y="989093"/>
                    <a:pt x="9480713" y="996411"/>
                    <a:pt x="9468106" y="1001814"/>
                  </a:cubicBezTo>
                  <a:cubicBezTo>
                    <a:pt x="9455497" y="1007218"/>
                    <a:pt x="9442213" y="1009920"/>
                    <a:pt x="9428141" y="1009920"/>
                  </a:cubicBezTo>
                  <a:lnTo>
                    <a:pt x="9421724" y="1009920"/>
                  </a:lnTo>
                  <a:cubicBezTo>
                    <a:pt x="9407652" y="1009920"/>
                    <a:pt x="9394368" y="1007218"/>
                    <a:pt x="9381760" y="1001927"/>
                  </a:cubicBezTo>
                  <a:cubicBezTo>
                    <a:pt x="9369151" y="996636"/>
                    <a:pt x="9358119" y="989431"/>
                    <a:pt x="9348775" y="980200"/>
                  </a:cubicBezTo>
                  <a:cubicBezTo>
                    <a:pt x="9339430" y="971081"/>
                    <a:pt x="9332001" y="960274"/>
                    <a:pt x="9326709" y="947890"/>
                  </a:cubicBezTo>
                  <a:cubicBezTo>
                    <a:pt x="9321418" y="935507"/>
                    <a:pt x="9318717" y="922110"/>
                    <a:pt x="9318717" y="907588"/>
                  </a:cubicBezTo>
                  <a:lnTo>
                    <a:pt x="9318717" y="797601"/>
                  </a:lnTo>
                  <a:cubicBezTo>
                    <a:pt x="9318717" y="783079"/>
                    <a:pt x="9321531" y="769570"/>
                    <a:pt x="9327047" y="756961"/>
                  </a:cubicBezTo>
                  <a:cubicBezTo>
                    <a:pt x="9332564" y="744353"/>
                    <a:pt x="9339881" y="733545"/>
                    <a:pt x="9349113" y="724314"/>
                  </a:cubicBezTo>
                  <a:cubicBezTo>
                    <a:pt x="9358344" y="715195"/>
                    <a:pt x="9369151" y="707878"/>
                    <a:pt x="9381760" y="702587"/>
                  </a:cubicBezTo>
                  <a:cubicBezTo>
                    <a:pt x="9394368" y="697296"/>
                    <a:pt x="9407652" y="694594"/>
                    <a:pt x="9421724" y="694594"/>
                  </a:cubicBezTo>
                  <a:close/>
                  <a:moveTo>
                    <a:pt x="6225237" y="694594"/>
                  </a:moveTo>
                  <a:lnTo>
                    <a:pt x="6231654" y="694594"/>
                  </a:lnTo>
                  <a:cubicBezTo>
                    <a:pt x="6245726" y="694594"/>
                    <a:pt x="6259010" y="697296"/>
                    <a:pt x="6271619" y="702587"/>
                  </a:cubicBezTo>
                  <a:cubicBezTo>
                    <a:pt x="6284228" y="707878"/>
                    <a:pt x="6295034" y="715308"/>
                    <a:pt x="6304266" y="724652"/>
                  </a:cubicBezTo>
                  <a:cubicBezTo>
                    <a:pt x="6313385" y="734108"/>
                    <a:pt x="6320815" y="745028"/>
                    <a:pt x="6326331" y="757637"/>
                  </a:cubicBezTo>
                  <a:cubicBezTo>
                    <a:pt x="6331847" y="770245"/>
                    <a:pt x="6334661" y="783529"/>
                    <a:pt x="6334661" y="797601"/>
                  </a:cubicBezTo>
                  <a:cubicBezTo>
                    <a:pt x="6334661" y="805707"/>
                    <a:pt x="6332072" y="811786"/>
                    <a:pt x="6327007" y="815839"/>
                  </a:cubicBezTo>
                  <a:cubicBezTo>
                    <a:pt x="6321828" y="819891"/>
                    <a:pt x="6316312" y="821918"/>
                    <a:pt x="6310345" y="821918"/>
                  </a:cubicBezTo>
                  <a:cubicBezTo>
                    <a:pt x="6304379" y="821918"/>
                    <a:pt x="6298975" y="820004"/>
                    <a:pt x="6294021" y="816176"/>
                  </a:cubicBezTo>
                  <a:cubicBezTo>
                    <a:pt x="6289068" y="812349"/>
                    <a:pt x="6286479" y="806382"/>
                    <a:pt x="6286028" y="798277"/>
                  </a:cubicBezTo>
                  <a:cubicBezTo>
                    <a:pt x="6285128" y="782066"/>
                    <a:pt x="6279612" y="768894"/>
                    <a:pt x="6269367" y="758650"/>
                  </a:cubicBezTo>
                  <a:cubicBezTo>
                    <a:pt x="6259123" y="748405"/>
                    <a:pt x="6246627" y="743339"/>
                    <a:pt x="6231654" y="743339"/>
                  </a:cubicBezTo>
                  <a:lnTo>
                    <a:pt x="6225237" y="743339"/>
                  </a:lnTo>
                  <a:cubicBezTo>
                    <a:pt x="6210265" y="743339"/>
                    <a:pt x="6197544" y="748743"/>
                    <a:pt x="6186849" y="759325"/>
                  </a:cubicBezTo>
                  <a:cubicBezTo>
                    <a:pt x="6176154" y="770020"/>
                    <a:pt x="6170863" y="782741"/>
                    <a:pt x="6170863" y="797601"/>
                  </a:cubicBezTo>
                  <a:lnTo>
                    <a:pt x="6170863" y="907363"/>
                  </a:lnTo>
                  <a:cubicBezTo>
                    <a:pt x="6170863" y="922223"/>
                    <a:pt x="6176154" y="935057"/>
                    <a:pt x="6186849" y="945639"/>
                  </a:cubicBezTo>
                  <a:cubicBezTo>
                    <a:pt x="6197544" y="956334"/>
                    <a:pt x="6210602" y="961625"/>
                    <a:pt x="6225913" y="961625"/>
                  </a:cubicBezTo>
                  <a:lnTo>
                    <a:pt x="6231654" y="961625"/>
                  </a:lnTo>
                  <a:cubicBezTo>
                    <a:pt x="6246515" y="961625"/>
                    <a:pt x="6259123" y="956334"/>
                    <a:pt x="6269367" y="945639"/>
                  </a:cubicBezTo>
                  <a:cubicBezTo>
                    <a:pt x="6279612" y="934944"/>
                    <a:pt x="6285128" y="922223"/>
                    <a:pt x="6286028" y="907250"/>
                  </a:cubicBezTo>
                  <a:cubicBezTo>
                    <a:pt x="6286479" y="898695"/>
                    <a:pt x="6289068" y="892390"/>
                    <a:pt x="6294021" y="888338"/>
                  </a:cubicBezTo>
                  <a:cubicBezTo>
                    <a:pt x="6298975" y="884285"/>
                    <a:pt x="6304379" y="882258"/>
                    <a:pt x="6310345" y="882258"/>
                  </a:cubicBezTo>
                  <a:cubicBezTo>
                    <a:pt x="6316312" y="882258"/>
                    <a:pt x="6321941" y="884285"/>
                    <a:pt x="6327007" y="888338"/>
                  </a:cubicBezTo>
                  <a:cubicBezTo>
                    <a:pt x="6332072" y="892390"/>
                    <a:pt x="6334661" y="898582"/>
                    <a:pt x="6334661" y="906913"/>
                  </a:cubicBezTo>
                  <a:cubicBezTo>
                    <a:pt x="6334661" y="921435"/>
                    <a:pt x="6331960" y="934832"/>
                    <a:pt x="6326668" y="947215"/>
                  </a:cubicBezTo>
                  <a:cubicBezTo>
                    <a:pt x="6321378" y="959598"/>
                    <a:pt x="6313948" y="970406"/>
                    <a:pt x="6304603" y="979749"/>
                  </a:cubicBezTo>
                  <a:cubicBezTo>
                    <a:pt x="6295147" y="989093"/>
                    <a:pt x="6284228" y="996411"/>
                    <a:pt x="6271619" y="1001814"/>
                  </a:cubicBezTo>
                  <a:cubicBezTo>
                    <a:pt x="6259010" y="1007218"/>
                    <a:pt x="6245726" y="1009920"/>
                    <a:pt x="6231654" y="1009920"/>
                  </a:cubicBezTo>
                  <a:lnTo>
                    <a:pt x="6225237" y="1009920"/>
                  </a:lnTo>
                  <a:cubicBezTo>
                    <a:pt x="6211165" y="1009920"/>
                    <a:pt x="6197881" y="1007218"/>
                    <a:pt x="6185273" y="1001927"/>
                  </a:cubicBezTo>
                  <a:cubicBezTo>
                    <a:pt x="6172664" y="996636"/>
                    <a:pt x="6161632" y="989431"/>
                    <a:pt x="6152288" y="980200"/>
                  </a:cubicBezTo>
                  <a:cubicBezTo>
                    <a:pt x="6142944" y="971081"/>
                    <a:pt x="6135514" y="960274"/>
                    <a:pt x="6130223" y="947890"/>
                  </a:cubicBezTo>
                  <a:cubicBezTo>
                    <a:pt x="6124932" y="935507"/>
                    <a:pt x="6122230" y="922110"/>
                    <a:pt x="6122230" y="907588"/>
                  </a:cubicBezTo>
                  <a:lnTo>
                    <a:pt x="6122230" y="797601"/>
                  </a:lnTo>
                  <a:cubicBezTo>
                    <a:pt x="6122230" y="783079"/>
                    <a:pt x="6125044" y="769570"/>
                    <a:pt x="6130561" y="756961"/>
                  </a:cubicBezTo>
                  <a:cubicBezTo>
                    <a:pt x="6136077" y="744353"/>
                    <a:pt x="6143395" y="733545"/>
                    <a:pt x="6152626" y="724314"/>
                  </a:cubicBezTo>
                  <a:cubicBezTo>
                    <a:pt x="6161857" y="715195"/>
                    <a:pt x="6172664" y="707878"/>
                    <a:pt x="6185273" y="702587"/>
                  </a:cubicBezTo>
                  <a:cubicBezTo>
                    <a:pt x="6197881" y="697296"/>
                    <a:pt x="6211165" y="694594"/>
                    <a:pt x="6225237" y="694594"/>
                  </a:cubicBezTo>
                  <a:close/>
                  <a:moveTo>
                    <a:pt x="4620576" y="613540"/>
                  </a:moveTo>
                  <a:lnTo>
                    <a:pt x="4620576" y="958361"/>
                  </a:lnTo>
                  <a:lnTo>
                    <a:pt x="4699606" y="958361"/>
                  </a:lnTo>
                  <a:cubicBezTo>
                    <a:pt x="4709851" y="958361"/>
                    <a:pt x="4719307" y="956447"/>
                    <a:pt x="4727974" y="952619"/>
                  </a:cubicBezTo>
                  <a:cubicBezTo>
                    <a:pt x="4736755" y="948792"/>
                    <a:pt x="4744297" y="943613"/>
                    <a:pt x="4750940" y="936971"/>
                  </a:cubicBezTo>
                  <a:cubicBezTo>
                    <a:pt x="4757581" y="930329"/>
                    <a:pt x="4762760" y="922674"/>
                    <a:pt x="4766588" y="913893"/>
                  </a:cubicBezTo>
                  <a:cubicBezTo>
                    <a:pt x="4770415" y="905112"/>
                    <a:pt x="4772329" y="895656"/>
                    <a:pt x="4772329" y="885411"/>
                  </a:cubicBezTo>
                  <a:lnTo>
                    <a:pt x="4772216" y="885411"/>
                  </a:lnTo>
                  <a:lnTo>
                    <a:pt x="4772216" y="686489"/>
                  </a:lnTo>
                  <a:cubicBezTo>
                    <a:pt x="4772216" y="676245"/>
                    <a:pt x="4770302" y="666789"/>
                    <a:pt x="4766476" y="658008"/>
                  </a:cubicBezTo>
                  <a:cubicBezTo>
                    <a:pt x="4762647" y="649227"/>
                    <a:pt x="4757581" y="641571"/>
                    <a:pt x="4751164" y="634929"/>
                  </a:cubicBezTo>
                  <a:cubicBezTo>
                    <a:pt x="4744749" y="628400"/>
                    <a:pt x="4737205" y="623109"/>
                    <a:pt x="4728536" y="619281"/>
                  </a:cubicBezTo>
                  <a:cubicBezTo>
                    <a:pt x="4719758" y="615454"/>
                    <a:pt x="4710412" y="613540"/>
                    <a:pt x="4700170" y="613540"/>
                  </a:cubicBezTo>
                  <a:close/>
                  <a:moveTo>
                    <a:pt x="2618071" y="571661"/>
                  </a:moveTo>
                  <a:lnTo>
                    <a:pt x="3815884" y="571661"/>
                  </a:lnTo>
                  <a:cubicBezTo>
                    <a:pt x="3844816" y="572337"/>
                    <a:pt x="3859675" y="583144"/>
                    <a:pt x="3860350" y="603970"/>
                  </a:cubicBezTo>
                  <a:cubicBezTo>
                    <a:pt x="3860350" y="608248"/>
                    <a:pt x="3859449" y="612977"/>
                    <a:pt x="3857874" y="618155"/>
                  </a:cubicBezTo>
                  <a:cubicBezTo>
                    <a:pt x="3856298" y="623446"/>
                    <a:pt x="3854497" y="628174"/>
                    <a:pt x="3852358" y="632340"/>
                  </a:cubicBezTo>
                  <a:lnTo>
                    <a:pt x="3121174" y="2012298"/>
                  </a:lnTo>
                  <a:cubicBezTo>
                    <a:pt x="3116446" y="2020291"/>
                    <a:pt x="3112168" y="2032112"/>
                    <a:pt x="3112618" y="2041681"/>
                  </a:cubicBezTo>
                  <a:cubicBezTo>
                    <a:pt x="3112618" y="2052150"/>
                    <a:pt x="3117009" y="2058905"/>
                    <a:pt x="3123200" y="2064421"/>
                  </a:cubicBezTo>
                  <a:cubicBezTo>
                    <a:pt x="3130067" y="2070050"/>
                    <a:pt x="3141550" y="2072864"/>
                    <a:pt x="3157536" y="2072977"/>
                  </a:cubicBezTo>
                  <a:lnTo>
                    <a:pt x="3824889" y="2072977"/>
                  </a:lnTo>
                  <a:cubicBezTo>
                    <a:pt x="3837273" y="2072864"/>
                    <a:pt x="3847067" y="2076016"/>
                    <a:pt x="3854272" y="2082546"/>
                  </a:cubicBezTo>
                  <a:cubicBezTo>
                    <a:pt x="3861590" y="2089075"/>
                    <a:pt x="3865304" y="2099320"/>
                    <a:pt x="3865416" y="2113392"/>
                  </a:cubicBezTo>
                  <a:lnTo>
                    <a:pt x="3865416" y="2355768"/>
                  </a:lnTo>
                  <a:cubicBezTo>
                    <a:pt x="3865416" y="2369840"/>
                    <a:pt x="3862265" y="2380085"/>
                    <a:pt x="3855848" y="2386614"/>
                  </a:cubicBezTo>
                  <a:cubicBezTo>
                    <a:pt x="3849320" y="2393031"/>
                    <a:pt x="3839075" y="2396296"/>
                    <a:pt x="3825001" y="2396183"/>
                  </a:cubicBezTo>
                  <a:lnTo>
                    <a:pt x="2577769" y="2396183"/>
                  </a:lnTo>
                  <a:cubicBezTo>
                    <a:pt x="2548837" y="2395508"/>
                    <a:pt x="2533977" y="2384700"/>
                    <a:pt x="2533301" y="2363874"/>
                  </a:cubicBezTo>
                  <a:cubicBezTo>
                    <a:pt x="2533301" y="2359596"/>
                    <a:pt x="2534202" y="2354868"/>
                    <a:pt x="2535778" y="2349689"/>
                  </a:cubicBezTo>
                  <a:cubicBezTo>
                    <a:pt x="2537354" y="2344398"/>
                    <a:pt x="2539156" y="2339670"/>
                    <a:pt x="2541294" y="2335505"/>
                  </a:cubicBezTo>
                  <a:lnTo>
                    <a:pt x="3280244" y="955546"/>
                  </a:lnTo>
                  <a:cubicBezTo>
                    <a:pt x="3282270" y="951268"/>
                    <a:pt x="3284184" y="946540"/>
                    <a:pt x="3285760" y="941361"/>
                  </a:cubicBezTo>
                  <a:cubicBezTo>
                    <a:pt x="3287336" y="936070"/>
                    <a:pt x="3288124" y="931342"/>
                    <a:pt x="3288237" y="927177"/>
                  </a:cubicBezTo>
                  <a:cubicBezTo>
                    <a:pt x="3288237" y="917045"/>
                    <a:pt x="3284747" y="908714"/>
                    <a:pt x="3277092" y="903085"/>
                  </a:cubicBezTo>
                  <a:cubicBezTo>
                    <a:pt x="3269437" y="897457"/>
                    <a:pt x="3258067" y="894980"/>
                    <a:pt x="3243769" y="894867"/>
                  </a:cubicBezTo>
                  <a:lnTo>
                    <a:pt x="2618071" y="894867"/>
                  </a:lnTo>
                  <a:cubicBezTo>
                    <a:pt x="2590490" y="895543"/>
                    <a:pt x="2576981" y="882034"/>
                    <a:pt x="2577656" y="854452"/>
                  </a:cubicBezTo>
                  <a:lnTo>
                    <a:pt x="2577656" y="612076"/>
                  </a:lnTo>
                  <a:cubicBezTo>
                    <a:pt x="2576981" y="584495"/>
                    <a:pt x="2590377" y="570986"/>
                    <a:pt x="2618071" y="571661"/>
                  </a:cubicBezTo>
                  <a:close/>
                  <a:moveTo>
                    <a:pt x="1834880" y="570198"/>
                  </a:moveTo>
                  <a:lnTo>
                    <a:pt x="2097406" y="570198"/>
                  </a:lnTo>
                  <a:cubicBezTo>
                    <a:pt x="2112604" y="570085"/>
                    <a:pt x="2123749" y="573687"/>
                    <a:pt x="2130729" y="581005"/>
                  </a:cubicBezTo>
                  <a:cubicBezTo>
                    <a:pt x="2137371" y="587985"/>
                    <a:pt x="2140861" y="599130"/>
                    <a:pt x="2140861" y="613427"/>
                  </a:cubicBezTo>
                  <a:lnTo>
                    <a:pt x="2140861" y="2352954"/>
                  </a:lnTo>
                  <a:cubicBezTo>
                    <a:pt x="2140861" y="2365787"/>
                    <a:pt x="2137371" y="2375919"/>
                    <a:pt x="2130841" y="2383575"/>
                  </a:cubicBezTo>
                  <a:cubicBezTo>
                    <a:pt x="2123862" y="2391680"/>
                    <a:pt x="2112717" y="2395845"/>
                    <a:pt x="2097519" y="2396070"/>
                  </a:cubicBezTo>
                  <a:lnTo>
                    <a:pt x="1834991" y="2396070"/>
                  </a:lnTo>
                  <a:cubicBezTo>
                    <a:pt x="1819793" y="2396070"/>
                    <a:pt x="1808648" y="2392581"/>
                    <a:pt x="1801669" y="2385263"/>
                  </a:cubicBezTo>
                  <a:cubicBezTo>
                    <a:pt x="1795027" y="2378283"/>
                    <a:pt x="1791537" y="2367138"/>
                    <a:pt x="1791537" y="2352841"/>
                  </a:cubicBezTo>
                  <a:lnTo>
                    <a:pt x="1791199" y="1606799"/>
                  </a:lnTo>
                  <a:lnTo>
                    <a:pt x="1791199" y="620519"/>
                  </a:lnTo>
                  <a:lnTo>
                    <a:pt x="1791199" y="613314"/>
                  </a:lnTo>
                  <a:cubicBezTo>
                    <a:pt x="1791199" y="600593"/>
                    <a:pt x="1795027" y="590349"/>
                    <a:pt x="1801556" y="582693"/>
                  </a:cubicBezTo>
                  <a:cubicBezTo>
                    <a:pt x="1808536" y="574588"/>
                    <a:pt x="1819681" y="570423"/>
                    <a:pt x="1834880" y="570198"/>
                  </a:cubicBezTo>
                  <a:close/>
                  <a:moveTo>
                    <a:pt x="4596486" y="564907"/>
                  </a:moveTo>
                  <a:lnTo>
                    <a:pt x="4700057" y="564907"/>
                  </a:lnTo>
                  <a:cubicBezTo>
                    <a:pt x="4716716" y="564907"/>
                    <a:pt x="4732366" y="568059"/>
                    <a:pt x="4747112" y="574476"/>
                  </a:cubicBezTo>
                  <a:cubicBezTo>
                    <a:pt x="4761859" y="580893"/>
                    <a:pt x="4774580" y="589449"/>
                    <a:pt x="4785501" y="600368"/>
                  </a:cubicBezTo>
                  <a:cubicBezTo>
                    <a:pt x="4796307" y="611288"/>
                    <a:pt x="4804976" y="624009"/>
                    <a:pt x="4811393" y="638757"/>
                  </a:cubicBezTo>
                  <a:cubicBezTo>
                    <a:pt x="4817810" y="653504"/>
                    <a:pt x="4820961" y="669153"/>
                    <a:pt x="4820961" y="685814"/>
                  </a:cubicBezTo>
                  <a:lnTo>
                    <a:pt x="4821074" y="685814"/>
                  </a:lnTo>
                  <a:lnTo>
                    <a:pt x="4821074" y="885411"/>
                  </a:lnTo>
                  <a:cubicBezTo>
                    <a:pt x="4821074" y="902073"/>
                    <a:pt x="4817923" y="917833"/>
                    <a:pt x="4811506" y="932806"/>
                  </a:cubicBezTo>
                  <a:cubicBezTo>
                    <a:pt x="4805089" y="947779"/>
                    <a:pt x="4796533" y="960612"/>
                    <a:pt x="4785614" y="971532"/>
                  </a:cubicBezTo>
                  <a:cubicBezTo>
                    <a:pt x="4774693" y="982339"/>
                    <a:pt x="4761972" y="991008"/>
                    <a:pt x="4747224" y="997425"/>
                  </a:cubicBezTo>
                  <a:cubicBezTo>
                    <a:pt x="4732477" y="1003842"/>
                    <a:pt x="4716829" y="1006994"/>
                    <a:pt x="4700168" y="1006994"/>
                  </a:cubicBezTo>
                  <a:lnTo>
                    <a:pt x="4596486" y="1006994"/>
                  </a:lnTo>
                  <a:cubicBezTo>
                    <a:pt x="4590069" y="1006994"/>
                    <a:pt x="4584440" y="1004630"/>
                    <a:pt x="4579485" y="999676"/>
                  </a:cubicBezTo>
                  <a:cubicBezTo>
                    <a:pt x="4574646" y="994723"/>
                    <a:pt x="4572169" y="989094"/>
                    <a:pt x="4572169" y="982677"/>
                  </a:cubicBezTo>
                  <a:lnTo>
                    <a:pt x="4572169" y="589223"/>
                  </a:lnTo>
                  <a:cubicBezTo>
                    <a:pt x="4572169" y="582807"/>
                    <a:pt x="4574533" y="577178"/>
                    <a:pt x="4579485" y="572224"/>
                  </a:cubicBezTo>
                  <a:cubicBezTo>
                    <a:pt x="4584440" y="567384"/>
                    <a:pt x="4590069" y="564907"/>
                    <a:pt x="4596486" y="564907"/>
                  </a:cubicBezTo>
                  <a:close/>
                  <a:moveTo>
                    <a:pt x="10534989" y="561079"/>
                  </a:moveTo>
                  <a:cubicBezTo>
                    <a:pt x="10540957" y="561079"/>
                    <a:pt x="10546585" y="563105"/>
                    <a:pt x="10551651" y="567158"/>
                  </a:cubicBezTo>
                  <a:cubicBezTo>
                    <a:pt x="10556717" y="571211"/>
                    <a:pt x="10559306" y="577290"/>
                    <a:pt x="10559306" y="585395"/>
                  </a:cubicBezTo>
                  <a:lnTo>
                    <a:pt x="10559306" y="696621"/>
                  </a:lnTo>
                  <a:lnTo>
                    <a:pt x="10593867" y="696621"/>
                  </a:lnTo>
                  <a:cubicBezTo>
                    <a:pt x="10601972" y="696621"/>
                    <a:pt x="10608052" y="699210"/>
                    <a:pt x="10612104" y="704276"/>
                  </a:cubicBezTo>
                  <a:cubicBezTo>
                    <a:pt x="10616157" y="709454"/>
                    <a:pt x="10618183" y="714971"/>
                    <a:pt x="10618183" y="720937"/>
                  </a:cubicBezTo>
                  <a:cubicBezTo>
                    <a:pt x="10618183" y="726904"/>
                    <a:pt x="10616157" y="732533"/>
                    <a:pt x="10612104" y="737598"/>
                  </a:cubicBezTo>
                  <a:cubicBezTo>
                    <a:pt x="10608052" y="742664"/>
                    <a:pt x="10601972" y="745254"/>
                    <a:pt x="10593867" y="745254"/>
                  </a:cubicBezTo>
                  <a:lnTo>
                    <a:pt x="10559306" y="745254"/>
                  </a:lnTo>
                  <a:lnTo>
                    <a:pt x="10559306" y="925263"/>
                  </a:lnTo>
                  <a:cubicBezTo>
                    <a:pt x="10559306" y="936295"/>
                    <a:pt x="10563021" y="944851"/>
                    <a:pt x="10570451" y="951043"/>
                  </a:cubicBezTo>
                  <a:cubicBezTo>
                    <a:pt x="10577881" y="957122"/>
                    <a:pt x="10586550" y="960612"/>
                    <a:pt x="10596343" y="961512"/>
                  </a:cubicBezTo>
                  <a:cubicBezTo>
                    <a:pt x="10604111" y="962413"/>
                    <a:pt x="10609740" y="965227"/>
                    <a:pt x="10613343" y="969956"/>
                  </a:cubicBezTo>
                  <a:cubicBezTo>
                    <a:pt x="10616945" y="974684"/>
                    <a:pt x="10618746" y="980087"/>
                    <a:pt x="10618858" y="986279"/>
                  </a:cubicBezTo>
                  <a:cubicBezTo>
                    <a:pt x="10618858" y="992358"/>
                    <a:pt x="10616945" y="997875"/>
                    <a:pt x="10613117" y="1002828"/>
                  </a:cubicBezTo>
                  <a:cubicBezTo>
                    <a:pt x="10609289" y="1007781"/>
                    <a:pt x="10603098" y="1010258"/>
                    <a:pt x="10594542" y="1010258"/>
                  </a:cubicBezTo>
                  <a:cubicBezTo>
                    <a:pt x="10583059" y="1010258"/>
                    <a:pt x="10572139" y="1008119"/>
                    <a:pt x="10561895" y="1003841"/>
                  </a:cubicBezTo>
                  <a:cubicBezTo>
                    <a:pt x="10551651" y="999563"/>
                    <a:pt x="10542645" y="993597"/>
                    <a:pt x="10534989" y="985941"/>
                  </a:cubicBezTo>
                  <a:cubicBezTo>
                    <a:pt x="10527334" y="978174"/>
                    <a:pt x="10521368" y="969280"/>
                    <a:pt x="10517090" y="959036"/>
                  </a:cubicBezTo>
                  <a:cubicBezTo>
                    <a:pt x="10512813" y="948791"/>
                    <a:pt x="10510673" y="937871"/>
                    <a:pt x="10510673" y="926389"/>
                  </a:cubicBezTo>
                  <a:lnTo>
                    <a:pt x="10510673" y="745366"/>
                  </a:lnTo>
                  <a:lnTo>
                    <a:pt x="10488270" y="745366"/>
                  </a:lnTo>
                  <a:cubicBezTo>
                    <a:pt x="10480165" y="745366"/>
                    <a:pt x="10474086" y="742777"/>
                    <a:pt x="10470034" y="737711"/>
                  </a:cubicBezTo>
                  <a:cubicBezTo>
                    <a:pt x="10465980" y="732533"/>
                    <a:pt x="10463954" y="727016"/>
                    <a:pt x="10463954" y="721050"/>
                  </a:cubicBezTo>
                  <a:cubicBezTo>
                    <a:pt x="10463954" y="715083"/>
                    <a:pt x="10465980" y="709454"/>
                    <a:pt x="10470034" y="704388"/>
                  </a:cubicBezTo>
                  <a:cubicBezTo>
                    <a:pt x="10474086" y="699323"/>
                    <a:pt x="10480165" y="696733"/>
                    <a:pt x="10488270" y="696733"/>
                  </a:cubicBezTo>
                  <a:lnTo>
                    <a:pt x="10510673" y="696733"/>
                  </a:lnTo>
                  <a:lnTo>
                    <a:pt x="10510673" y="585395"/>
                  </a:lnTo>
                  <a:cubicBezTo>
                    <a:pt x="10510673" y="577290"/>
                    <a:pt x="10513262" y="571211"/>
                    <a:pt x="10518328" y="567158"/>
                  </a:cubicBezTo>
                  <a:cubicBezTo>
                    <a:pt x="10523507" y="563105"/>
                    <a:pt x="10529023" y="561079"/>
                    <a:pt x="10534989" y="561079"/>
                  </a:cubicBezTo>
                  <a:close/>
                  <a:moveTo>
                    <a:pt x="10385263" y="561079"/>
                  </a:moveTo>
                  <a:cubicBezTo>
                    <a:pt x="10393369" y="561079"/>
                    <a:pt x="10399448" y="563668"/>
                    <a:pt x="10403501" y="568734"/>
                  </a:cubicBezTo>
                  <a:cubicBezTo>
                    <a:pt x="10407554" y="573913"/>
                    <a:pt x="10409580" y="579429"/>
                    <a:pt x="10409580" y="585283"/>
                  </a:cubicBezTo>
                  <a:cubicBezTo>
                    <a:pt x="10409580" y="591249"/>
                    <a:pt x="10407554" y="596878"/>
                    <a:pt x="10403501" y="601944"/>
                  </a:cubicBezTo>
                  <a:cubicBezTo>
                    <a:pt x="10399448" y="607010"/>
                    <a:pt x="10393369" y="609599"/>
                    <a:pt x="10385263" y="609599"/>
                  </a:cubicBezTo>
                  <a:cubicBezTo>
                    <a:pt x="10375019" y="609599"/>
                    <a:pt x="10366801" y="613089"/>
                    <a:pt x="10360610" y="620182"/>
                  </a:cubicBezTo>
                  <a:cubicBezTo>
                    <a:pt x="10354418" y="627161"/>
                    <a:pt x="10351378" y="635604"/>
                    <a:pt x="10351378" y="645399"/>
                  </a:cubicBezTo>
                  <a:lnTo>
                    <a:pt x="10351378" y="696621"/>
                  </a:lnTo>
                  <a:lnTo>
                    <a:pt x="10381436" y="696621"/>
                  </a:lnTo>
                  <a:cubicBezTo>
                    <a:pt x="10389992" y="696621"/>
                    <a:pt x="10396183" y="699210"/>
                    <a:pt x="10400011" y="704276"/>
                  </a:cubicBezTo>
                  <a:cubicBezTo>
                    <a:pt x="10403838" y="709454"/>
                    <a:pt x="10405752" y="714971"/>
                    <a:pt x="10405752" y="720937"/>
                  </a:cubicBezTo>
                  <a:cubicBezTo>
                    <a:pt x="10405752" y="726904"/>
                    <a:pt x="10403726" y="732533"/>
                    <a:pt x="10399674" y="737598"/>
                  </a:cubicBezTo>
                  <a:cubicBezTo>
                    <a:pt x="10395620" y="742664"/>
                    <a:pt x="10389542" y="745254"/>
                    <a:pt x="10381436" y="745254"/>
                  </a:cubicBezTo>
                  <a:lnTo>
                    <a:pt x="10351378" y="745254"/>
                  </a:lnTo>
                  <a:lnTo>
                    <a:pt x="10351378" y="986504"/>
                  </a:lnTo>
                  <a:cubicBezTo>
                    <a:pt x="10351378" y="994610"/>
                    <a:pt x="10348789" y="1000576"/>
                    <a:pt x="10343723" y="1004404"/>
                  </a:cubicBezTo>
                  <a:cubicBezTo>
                    <a:pt x="10338544" y="1008232"/>
                    <a:pt x="10333028" y="1010145"/>
                    <a:pt x="10327062" y="1010145"/>
                  </a:cubicBezTo>
                  <a:cubicBezTo>
                    <a:pt x="10321095" y="1010145"/>
                    <a:pt x="10315466" y="1008232"/>
                    <a:pt x="10310400" y="1004404"/>
                  </a:cubicBezTo>
                  <a:cubicBezTo>
                    <a:pt x="10305334" y="1000576"/>
                    <a:pt x="10302745" y="994610"/>
                    <a:pt x="10302745" y="986504"/>
                  </a:cubicBezTo>
                  <a:lnTo>
                    <a:pt x="10302745" y="745366"/>
                  </a:lnTo>
                  <a:lnTo>
                    <a:pt x="10288673" y="745366"/>
                  </a:lnTo>
                  <a:cubicBezTo>
                    <a:pt x="10280567" y="745366"/>
                    <a:pt x="10274489" y="742777"/>
                    <a:pt x="10270435" y="737711"/>
                  </a:cubicBezTo>
                  <a:cubicBezTo>
                    <a:pt x="10266383" y="732533"/>
                    <a:pt x="10264357" y="727016"/>
                    <a:pt x="10264357" y="721050"/>
                  </a:cubicBezTo>
                  <a:cubicBezTo>
                    <a:pt x="10264357" y="715083"/>
                    <a:pt x="10266383" y="709454"/>
                    <a:pt x="10270435" y="704388"/>
                  </a:cubicBezTo>
                  <a:cubicBezTo>
                    <a:pt x="10274489" y="699323"/>
                    <a:pt x="10280567" y="696733"/>
                    <a:pt x="10288673" y="696733"/>
                  </a:cubicBezTo>
                  <a:lnTo>
                    <a:pt x="10302745" y="696733"/>
                  </a:lnTo>
                  <a:lnTo>
                    <a:pt x="10302745" y="645511"/>
                  </a:lnTo>
                  <a:cubicBezTo>
                    <a:pt x="10302745" y="633578"/>
                    <a:pt x="10304771" y="622433"/>
                    <a:pt x="10308825" y="611963"/>
                  </a:cubicBezTo>
                  <a:cubicBezTo>
                    <a:pt x="10312877" y="601494"/>
                    <a:pt x="10318619" y="592488"/>
                    <a:pt x="10326049" y="585058"/>
                  </a:cubicBezTo>
                  <a:cubicBezTo>
                    <a:pt x="10333478" y="577628"/>
                    <a:pt x="10342260" y="571774"/>
                    <a:pt x="10352279" y="567496"/>
                  </a:cubicBezTo>
                  <a:cubicBezTo>
                    <a:pt x="10362298" y="563218"/>
                    <a:pt x="10373331" y="561079"/>
                    <a:pt x="10385263" y="561079"/>
                  </a:cubicBezTo>
                  <a:close/>
                  <a:moveTo>
                    <a:pt x="9657909" y="561079"/>
                  </a:moveTo>
                  <a:cubicBezTo>
                    <a:pt x="9663875" y="561079"/>
                    <a:pt x="9669504" y="563105"/>
                    <a:pt x="9674570" y="567158"/>
                  </a:cubicBezTo>
                  <a:cubicBezTo>
                    <a:pt x="9679636" y="571211"/>
                    <a:pt x="9682225" y="577290"/>
                    <a:pt x="9682225" y="585395"/>
                  </a:cubicBezTo>
                  <a:lnTo>
                    <a:pt x="9682225" y="713845"/>
                  </a:lnTo>
                  <a:cubicBezTo>
                    <a:pt x="9687742" y="707878"/>
                    <a:pt x="9695622" y="703150"/>
                    <a:pt x="9705866" y="699773"/>
                  </a:cubicBezTo>
                  <a:cubicBezTo>
                    <a:pt x="9716111" y="696396"/>
                    <a:pt x="9726693" y="694707"/>
                    <a:pt x="9737838" y="694707"/>
                  </a:cubicBezTo>
                  <a:lnTo>
                    <a:pt x="9742904" y="694707"/>
                  </a:lnTo>
                  <a:cubicBezTo>
                    <a:pt x="9756976" y="694707"/>
                    <a:pt x="9770260" y="697409"/>
                    <a:pt x="9782869" y="702700"/>
                  </a:cubicBezTo>
                  <a:cubicBezTo>
                    <a:pt x="9795477" y="707991"/>
                    <a:pt x="9806510" y="715421"/>
                    <a:pt x="9815853" y="724765"/>
                  </a:cubicBezTo>
                  <a:cubicBezTo>
                    <a:pt x="9825197" y="734221"/>
                    <a:pt x="9832627" y="745141"/>
                    <a:pt x="9837919" y="757750"/>
                  </a:cubicBezTo>
                  <a:cubicBezTo>
                    <a:pt x="9843209" y="770358"/>
                    <a:pt x="9845911" y="783642"/>
                    <a:pt x="9845911" y="797714"/>
                  </a:cubicBezTo>
                  <a:lnTo>
                    <a:pt x="9845911" y="986504"/>
                  </a:lnTo>
                  <a:cubicBezTo>
                    <a:pt x="9845911" y="994610"/>
                    <a:pt x="9843322" y="1000576"/>
                    <a:pt x="9838256" y="1004404"/>
                  </a:cubicBezTo>
                  <a:cubicBezTo>
                    <a:pt x="9833077" y="1008232"/>
                    <a:pt x="9827562" y="1010145"/>
                    <a:pt x="9821595" y="1010145"/>
                  </a:cubicBezTo>
                  <a:cubicBezTo>
                    <a:pt x="9815628" y="1010145"/>
                    <a:pt x="9809999" y="1008232"/>
                    <a:pt x="9804933" y="1004404"/>
                  </a:cubicBezTo>
                  <a:cubicBezTo>
                    <a:pt x="9799867" y="1000576"/>
                    <a:pt x="9797278" y="994610"/>
                    <a:pt x="9797278" y="986504"/>
                  </a:cubicBezTo>
                  <a:lnTo>
                    <a:pt x="9797278" y="797827"/>
                  </a:lnTo>
                  <a:cubicBezTo>
                    <a:pt x="9797278" y="788483"/>
                    <a:pt x="9795589" y="780377"/>
                    <a:pt x="9792438" y="773510"/>
                  </a:cubicBezTo>
                  <a:cubicBezTo>
                    <a:pt x="9789286" y="766643"/>
                    <a:pt x="9784895" y="761014"/>
                    <a:pt x="9779379" y="756511"/>
                  </a:cubicBezTo>
                  <a:cubicBezTo>
                    <a:pt x="9773862" y="752008"/>
                    <a:pt x="9767671" y="748743"/>
                    <a:pt x="9760804" y="746605"/>
                  </a:cubicBezTo>
                  <a:cubicBezTo>
                    <a:pt x="9753936" y="744578"/>
                    <a:pt x="9747182" y="743452"/>
                    <a:pt x="9740315" y="743452"/>
                  </a:cubicBezTo>
                  <a:cubicBezTo>
                    <a:pt x="9733110" y="743452"/>
                    <a:pt x="9726018" y="744466"/>
                    <a:pt x="9718926" y="746605"/>
                  </a:cubicBezTo>
                  <a:cubicBezTo>
                    <a:pt x="9711833" y="748743"/>
                    <a:pt x="9705642" y="752008"/>
                    <a:pt x="9700350" y="756511"/>
                  </a:cubicBezTo>
                  <a:cubicBezTo>
                    <a:pt x="9695059" y="761014"/>
                    <a:pt x="9690668" y="766418"/>
                    <a:pt x="9687291" y="772835"/>
                  </a:cubicBezTo>
                  <a:cubicBezTo>
                    <a:pt x="9683914" y="779252"/>
                    <a:pt x="9682225" y="786456"/>
                    <a:pt x="9682225" y="794562"/>
                  </a:cubicBezTo>
                  <a:lnTo>
                    <a:pt x="9682225" y="986504"/>
                  </a:lnTo>
                  <a:cubicBezTo>
                    <a:pt x="9682225" y="994610"/>
                    <a:pt x="9679636" y="1000576"/>
                    <a:pt x="9674570" y="1004404"/>
                  </a:cubicBezTo>
                  <a:cubicBezTo>
                    <a:pt x="9669392" y="1008232"/>
                    <a:pt x="9663875" y="1010145"/>
                    <a:pt x="9657909" y="1010145"/>
                  </a:cubicBezTo>
                  <a:cubicBezTo>
                    <a:pt x="9651943" y="1010145"/>
                    <a:pt x="9646314" y="1008232"/>
                    <a:pt x="9641248" y="1004404"/>
                  </a:cubicBezTo>
                  <a:cubicBezTo>
                    <a:pt x="9636182" y="1000576"/>
                    <a:pt x="9633593" y="994610"/>
                    <a:pt x="9633593" y="986504"/>
                  </a:cubicBezTo>
                  <a:lnTo>
                    <a:pt x="9633593" y="585395"/>
                  </a:lnTo>
                  <a:cubicBezTo>
                    <a:pt x="9633593" y="577290"/>
                    <a:pt x="9636182" y="571211"/>
                    <a:pt x="9641248" y="567158"/>
                  </a:cubicBezTo>
                  <a:cubicBezTo>
                    <a:pt x="9646426" y="563105"/>
                    <a:pt x="9651943" y="561079"/>
                    <a:pt x="9657909" y="561079"/>
                  </a:cubicBezTo>
                  <a:close/>
                  <a:moveTo>
                    <a:pt x="7410664" y="561079"/>
                  </a:moveTo>
                  <a:lnTo>
                    <a:pt x="7417081" y="561079"/>
                  </a:lnTo>
                  <a:cubicBezTo>
                    <a:pt x="7432392" y="561079"/>
                    <a:pt x="7447027" y="563781"/>
                    <a:pt x="7460873" y="569072"/>
                  </a:cubicBezTo>
                  <a:cubicBezTo>
                    <a:pt x="7474721" y="574363"/>
                    <a:pt x="7487104" y="581680"/>
                    <a:pt x="7498024" y="590799"/>
                  </a:cubicBezTo>
                  <a:cubicBezTo>
                    <a:pt x="7508944" y="600030"/>
                    <a:pt x="7517837" y="610950"/>
                    <a:pt x="7524929" y="623784"/>
                  </a:cubicBezTo>
                  <a:cubicBezTo>
                    <a:pt x="7531909" y="636505"/>
                    <a:pt x="7536525" y="650352"/>
                    <a:pt x="7538664" y="665325"/>
                  </a:cubicBezTo>
                  <a:lnTo>
                    <a:pt x="7538664" y="669265"/>
                  </a:lnTo>
                  <a:cubicBezTo>
                    <a:pt x="7538664" y="676920"/>
                    <a:pt x="7536075" y="682774"/>
                    <a:pt x="7531009" y="686827"/>
                  </a:cubicBezTo>
                  <a:cubicBezTo>
                    <a:pt x="7525830" y="690879"/>
                    <a:pt x="7520314" y="692906"/>
                    <a:pt x="7514347" y="692906"/>
                  </a:cubicBezTo>
                  <a:cubicBezTo>
                    <a:pt x="7508831" y="692906"/>
                    <a:pt x="7503765" y="691217"/>
                    <a:pt x="7499037" y="688065"/>
                  </a:cubicBezTo>
                  <a:cubicBezTo>
                    <a:pt x="7494309" y="684913"/>
                    <a:pt x="7491269" y="679622"/>
                    <a:pt x="7490030" y="672417"/>
                  </a:cubicBezTo>
                  <a:cubicBezTo>
                    <a:pt x="7486653" y="654517"/>
                    <a:pt x="7478886" y="639545"/>
                    <a:pt x="7466728" y="627612"/>
                  </a:cubicBezTo>
                  <a:cubicBezTo>
                    <a:pt x="7454569" y="615678"/>
                    <a:pt x="7438133" y="609712"/>
                    <a:pt x="7417194" y="609712"/>
                  </a:cubicBezTo>
                  <a:lnTo>
                    <a:pt x="7410777" y="609712"/>
                  </a:lnTo>
                  <a:cubicBezTo>
                    <a:pt x="7400532" y="609712"/>
                    <a:pt x="7391076" y="611626"/>
                    <a:pt x="7382295" y="615453"/>
                  </a:cubicBezTo>
                  <a:cubicBezTo>
                    <a:pt x="7373514" y="619281"/>
                    <a:pt x="7365859" y="624459"/>
                    <a:pt x="7359217" y="631101"/>
                  </a:cubicBezTo>
                  <a:cubicBezTo>
                    <a:pt x="7352575" y="637631"/>
                    <a:pt x="7347397" y="645286"/>
                    <a:pt x="7343569" y="654067"/>
                  </a:cubicBezTo>
                  <a:cubicBezTo>
                    <a:pt x="7339741" y="662848"/>
                    <a:pt x="7337828" y="672079"/>
                    <a:pt x="7337828" y="681873"/>
                  </a:cubicBezTo>
                  <a:lnTo>
                    <a:pt x="7337828" y="888901"/>
                  </a:lnTo>
                  <a:cubicBezTo>
                    <a:pt x="7337828" y="899033"/>
                    <a:pt x="7339741" y="908489"/>
                    <a:pt x="7343569" y="917270"/>
                  </a:cubicBezTo>
                  <a:cubicBezTo>
                    <a:pt x="7347397" y="925938"/>
                    <a:pt x="7352575" y="933594"/>
                    <a:pt x="7359217" y="940236"/>
                  </a:cubicBezTo>
                  <a:cubicBezTo>
                    <a:pt x="7365859" y="946878"/>
                    <a:pt x="7373514" y="952056"/>
                    <a:pt x="7382295" y="955884"/>
                  </a:cubicBezTo>
                  <a:cubicBezTo>
                    <a:pt x="7391076" y="959711"/>
                    <a:pt x="7400532" y="961625"/>
                    <a:pt x="7410777" y="961625"/>
                  </a:cubicBezTo>
                  <a:lnTo>
                    <a:pt x="7417194" y="961625"/>
                  </a:lnTo>
                  <a:cubicBezTo>
                    <a:pt x="7427439" y="961625"/>
                    <a:pt x="7436895" y="959711"/>
                    <a:pt x="7445676" y="955884"/>
                  </a:cubicBezTo>
                  <a:cubicBezTo>
                    <a:pt x="7454457" y="952056"/>
                    <a:pt x="7462112" y="946765"/>
                    <a:pt x="7468754" y="940236"/>
                  </a:cubicBezTo>
                  <a:cubicBezTo>
                    <a:pt x="7475283" y="933594"/>
                    <a:pt x="7480574" y="925938"/>
                    <a:pt x="7484402" y="917270"/>
                  </a:cubicBezTo>
                  <a:cubicBezTo>
                    <a:pt x="7488230" y="908489"/>
                    <a:pt x="7490143" y="899145"/>
                    <a:pt x="7490143" y="888901"/>
                  </a:cubicBezTo>
                  <a:lnTo>
                    <a:pt x="7490143" y="814375"/>
                  </a:lnTo>
                  <a:lnTo>
                    <a:pt x="7422936" y="814375"/>
                  </a:lnTo>
                  <a:cubicBezTo>
                    <a:pt x="7414830" y="814375"/>
                    <a:pt x="7408751" y="811786"/>
                    <a:pt x="7404698" y="806720"/>
                  </a:cubicBezTo>
                  <a:cubicBezTo>
                    <a:pt x="7400645" y="801542"/>
                    <a:pt x="7398619" y="796025"/>
                    <a:pt x="7398619" y="790059"/>
                  </a:cubicBezTo>
                  <a:cubicBezTo>
                    <a:pt x="7398619" y="784092"/>
                    <a:pt x="7400645" y="778464"/>
                    <a:pt x="7404698" y="773398"/>
                  </a:cubicBezTo>
                  <a:cubicBezTo>
                    <a:pt x="7408751" y="768332"/>
                    <a:pt x="7414830" y="765742"/>
                    <a:pt x="7422936" y="765742"/>
                  </a:cubicBezTo>
                  <a:lnTo>
                    <a:pt x="7514460" y="765742"/>
                  </a:lnTo>
                  <a:cubicBezTo>
                    <a:pt x="7520877" y="765742"/>
                    <a:pt x="7526506" y="768107"/>
                    <a:pt x="7531459" y="773060"/>
                  </a:cubicBezTo>
                  <a:cubicBezTo>
                    <a:pt x="7536299" y="778013"/>
                    <a:pt x="7538776" y="783642"/>
                    <a:pt x="7538776" y="790059"/>
                  </a:cubicBezTo>
                  <a:lnTo>
                    <a:pt x="7538664" y="790059"/>
                  </a:lnTo>
                  <a:lnTo>
                    <a:pt x="7538664" y="889126"/>
                  </a:lnTo>
                  <a:cubicBezTo>
                    <a:pt x="7538664" y="906125"/>
                    <a:pt x="7535512" y="921998"/>
                    <a:pt x="7529095" y="936746"/>
                  </a:cubicBezTo>
                  <a:cubicBezTo>
                    <a:pt x="7522678" y="951493"/>
                    <a:pt x="7514122" y="964214"/>
                    <a:pt x="7503202" y="975134"/>
                  </a:cubicBezTo>
                  <a:cubicBezTo>
                    <a:pt x="7492282" y="985941"/>
                    <a:pt x="7479448" y="994497"/>
                    <a:pt x="7464476" y="1000689"/>
                  </a:cubicBezTo>
                  <a:cubicBezTo>
                    <a:pt x="7449503" y="1006768"/>
                    <a:pt x="7433742" y="1009920"/>
                    <a:pt x="7417081" y="1009920"/>
                  </a:cubicBezTo>
                  <a:lnTo>
                    <a:pt x="7410664" y="1009920"/>
                  </a:lnTo>
                  <a:cubicBezTo>
                    <a:pt x="7394003" y="1009920"/>
                    <a:pt x="7378243" y="1006881"/>
                    <a:pt x="7363270" y="1000689"/>
                  </a:cubicBezTo>
                  <a:cubicBezTo>
                    <a:pt x="7348297" y="994497"/>
                    <a:pt x="7335464" y="986054"/>
                    <a:pt x="7324543" y="975134"/>
                  </a:cubicBezTo>
                  <a:cubicBezTo>
                    <a:pt x="7313737" y="964214"/>
                    <a:pt x="7305068" y="951493"/>
                    <a:pt x="7298651" y="936746"/>
                  </a:cubicBezTo>
                  <a:cubicBezTo>
                    <a:pt x="7292234" y="922111"/>
                    <a:pt x="7289082" y="906238"/>
                    <a:pt x="7289082" y="889126"/>
                  </a:cubicBezTo>
                  <a:lnTo>
                    <a:pt x="7289082" y="682549"/>
                  </a:lnTo>
                  <a:cubicBezTo>
                    <a:pt x="7289082" y="665550"/>
                    <a:pt x="7292234" y="649676"/>
                    <a:pt x="7298651" y="634929"/>
                  </a:cubicBezTo>
                  <a:cubicBezTo>
                    <a:pt x="7305068" y="620182"/>
                    <a:pt x="7313624" y="607460"/>
                    <a:pt x="7324543" y="596541"/>
                  </a:cubicBezTo>
                  <a:cubicBezTo>
                    <a:pt x="7335464" y="585733"/>
                    <a:pt x="7348297" y="577065"/>
                    <a:pt x="7363270" y="570648"/>
                  </a:cubicBezTo>
                  <a:cubicBezTo>
                    <a:pt x="7378243" y="564231"/>
                    <a:pt x="7394003" y="561079"/>
                    <a:pt x="7410664" y="561079"/>
                  </a:cubicBezTo>
                  <a:close/>
                  <a:moveTo>
                    <a:pt x="6467614" y="561079"/>
                  </a:moveTo>
                  <a:cubicBezTo>
                    <a:pt x="6473580" y="561079"/>
                    <a:pt x="6479209" y="563105"/>
                    <a:pt x="6484275" y="567158"/>
                  </a:cubicBezTo>
                  <a:cubicBezTo>
                    <a:pt x="6489341" y="571211"/>
                    <a:pt x="6491930" y="577290"/>
                    <a:pt x="6491930" y="585395"/>
                  </a:cubicBezTo>
                  <a:lnTo>
                    <a:pt x="6491930" y="713845"/>
                  </a:lnTo>
                  <a:cubicBezTo>
                    <a:pt x="6497446" y="707878"/>
                    <a:pt x="6505327" y="703150"/>
                    <a:pt x="6515571" y="699773"/>
                  </a:cubicBezTo>
                  <a:cubicBezTo>
                    <a:pt x="6525815" y="696396"/>
                    <a:pt x="6536398" y="694707"/>
                    <a:pt x="6547543" y="694707"/>
                  </a:cubicBezTo>
                  <a:lnTo>
                    <a:pt x="6552609" y="694707"/>
                  </a:lnTo>
                  <a:cubicBezTo>
                    <a:pt x="6566681" y="694707"/>
                    <a:pt x="6579964" y="697409"/>
                    <a:pt x="6592573" y="702700"/>
                  </a:cubicBezTo>
                  <a:cubicBezTo>
                    <a:pt x="6605181" y="707991"/>
                    <a:pt x="6616214" y="715421"/>
                    <a:pt x="6625558" y="724765"/>
                  </a:cubicBezTo>
                  <a:cubicBezTo>
                    <a:pt x="6634902" y="734221"/>
                    <a:pt x="6642331" y="745141"/>
                    <a:pt x="6647623" y="757750"/>
                  </a:cubicBezTo>
                  <a:cubicBezTo>
                    <a:pt x="6652914" y="770358"/>
                    <a:pt x="6655616" y="783642"/>
                    <a:pt x="6655616" y="797714"/>
                  </a:cubicBezTo>
                  <a:lnTo>
                    <a:pt x="6655616" y="986504"/>
                  </a:lnTo>
                  <a:cubicBezTo>
                    <a:pt x="6655616" y="994610"/>
                    <a:pt x="6653026" y="1000576"/>
                    <a:pt x="6647960" y="1004404"/>
                  </a:cubicBezTo>
                  <a:cubicBezTo>
                    <a:pt x="6642782" y="1008232"/>
                    <a:pt x="6637266" y="1010145"/>
                    <a:pt x="6631299" y="1010145"/>
                  </a:cubicBezTo>
                  <a:cubicBezTo>
                    <a:pt x="6625333" y="1010145"/>
                    <a:pt x="6619704" y="1008232"/>
                    <a:pt x="6614638" y="1004404"/>
                  </a:cubicBezTo>
                  <a:cubicBezTo>
                    <a:pt x="6609572" y="1000576"/>
                    <a:pt x="6606983" y="994610"/>
                    <a:pt x="6606983" y="986504"/>
                  </a:cubicBezTo>
                  <a:lnTo>
                    <a:pt x="6606983" y="797827"/>
                  </a:lnTo>
                  <a:cubicBezTo>
                    <a:pt x="6606983" y="788483"/>
                    <a:pt x="6605294" y="780377"/>
                    <a:pt x="6602142" y="773510"/>
                  </a:cubicBezTo>
                  <a:cubicBezTo>
                    <a:pt x="6598990" y="766643"/>
                    <a:pt x="6594599" y="761014"/>
                    <a:pt x="6589083" y="756511"/>
                  </a:cubicBezTo>
                  <a:cubicBezTo>
                    <a:pt x="6583567" y="752008"/>
                    <a:pt x="6577375" y="748743"/>
                    <a:pt x="6570508" y="746605"/>
                  </a:cubicBezTo>
                  <a:cubicBezTo>
                    <a:pt x="6563641" y="744578"/>
                    <a:pt x="6556886" y="743452"/>
                    <a:pt x="6550019" y="743452"/>
                  </a:cubicBezTo>
                  <a:cubicBezTo>
                    <a:pt x="6542814" y="743452"/>
                    <a:pt x="6535722" y="744466"/>
                    <a:pt x="6528630" y="746605"/>
                  </a:cubicBezTo>
                  <a:cubicBezTo>
                    <a:pt x="6521537" y="748743"/>
                    <a:pt x="6515346" y="752008"/>
                    <a:pt x="6510054" y="756511"/>
                  </a:cubicBezTo>
                  <a:cubicBezTo>
                    <a:pt x="6504764" y="761014"/>
                    <a:pt x="6500373" y="766418"/>
                    <a:pt x="6496996" y="772835"/>
                  </a:cubicBezTo>
                  <a:cubicBezTo>
                    <a:pt x="6493619" y="779252"/>
                    <a:pt x="6491930" y="786456"/>
                    <a:pt x="6491930" y="794562"/>
                  </a:cubicBezTo>
                  <a:lnTo>
                    <a:pt x="6491930" y="986504"/>
                  </a:lnTo>
                  <a:cubicBezTo>
                    <a:pt x="6491930" y="994610"/>
                    <a:pt x="6489341" y="1000576"/>
                    <a:pt x="6484275" y="1004404"/>
                  </a:cubicBezTo>
                  <a:cubicBezTo>
                    <a:pt x="6479096" y="1008232"/>
                    <a:pt x="6473580" y="1010145"/>
                    <a:pt x="6467614" y="1010145"/>
                  </a:cubicBezTo>
                  <a:cubicBezTo>
                    <a:pt x="6461647" y="1010145"/>
                    <a:pt x="6456018" y="1008232"/>
                    <a:pt x="6450952" y="1004404"/>
                  </a:cubicBezTo>
                  <a:cubicBezTo>
                    <a:pt x="6445886" y="1000576"/>
                    <a:pt x="6443297" y="994610"/>
                    <a:pt x="6443297" y="986504"/>
                  </a:cubicBezTo>
                  <a:lnTo>
                    <a:pt x="6443297" y="585395"/>
                  </a:lnTo>
                  <a:cubicBezTo>
                    <a:pt x="6443297" y="577290"/>
                    <a:pt x="6445886" y="571211"/>
                    <a:pt x="6450952" y="567158"/>
                  </a:cubicBezTo>
                  <a:cubicBezTo>
                    <a:pt x="6456131" y="563105"/>
                    <a:pt x="6461647" y="561079"/>
                    <a:pt x="6467614" y="561079"/>
                  </a:cubicBezTo>
                  <a:close/>
                  <a:moveTo>
                    <a:pt x="5630384" y="561079"/>
                  </a:moveTo>
                  <a:cubicBezTo>
                    <a:pt x="5636351" y="561079"/>
                    <a:pt x="5641980" y="563105"/>
                    <a:pt x="5647046" y="567158"/>
                  </a:cubicBezTo>
                  <a:cubicBezTo>
                    <a:pt x="5652112" y="571211"/>
                    <a:pt x="5654701" y="577290"/>
                    <a:pt x="5654701" y="585395"/>
                  </a:cubicBezTo>
                  <a:lnTo>
                    <a:pt x="5654701" y="696621"/>
                  </a:lnTo>
                  <a:lnTo>
                    <a:pt x="5689262" y="696621"/>
                  </a:lnTo>
                  <a:cubicBezTo>
                    <a:pt x="5697367" y="696621"/>
                    <a:pt x="5703447" y="699210"/>
                    <a:pt x="5707499" y="704276"/>
                  </a:cubicBezTo>
                  <a:cubicBezTo>
                    <a:pt x="5711553" y="709454"/>
                    <a:pt x="5713578" y="714971"/>
                    <a:pt x="5713578" y="720937"/>
                  </a:cubicBezTo>
                  <a:cubicBezTo>
                    <a:pt x="5713578" y="726904"/>
                    <a:pt x="5711553" y="732533"/>
                    <a:pt x="5707499" y="737598"/>
                  </a:cubicBezTo>
                  <a:cubicBezTo>
                    <a:pt x="5703447" y="742664"/>
                    <a:pt x="5697367" y="745254"/>
                    <a:pt x="5689262" y="745254"/>
                  </a:cubicBezTo>
                  <a:lnTo>
                    <a:pt x="5654701" y="745254"/>
                  </a:lnTo>
                  <a:lnTo>
                    <a:pt x="5654701" y="925263"/>
                  </a:lnTo>
                  <a:cubicBezTo>
                    <a:pt x="5654701" y="936295"/>
                    <a:pt x="5658415" y="944851"/>
                    <a:pt x="5665845" y="951043"/>
                  </a:cubicBezTo>
                  <a:cubicBezTo>
                    <a:pt x="5673277" y="957122"/>
                    <a:pt x="5681944" y="960612"/>
                    <a:pt x="5691738" y="961512"/>
                  </a:cubicBezTo>
                  <a:cubicBezTo>
                    <a:pt x="5699507" y="962413"/>
                    <a:pt x="5705134" y="965227"/>
                    <a:pt x="5708737" y="969956"/>
                  </a:cubicBezTo>
                  <a:cubicBezTo>
                    <a:pt x="5712452" y="974684"/>
                    <a:pt x="5714253" y="980087"/>
                    <a:pt x="5714366" y="986279"/>
                  </a:cubicBezTo>
                  <a:cubicBezTo>
                    <a:pt x="5714366" y="992358"/>
                    <a:pt x="5712452" y="997875"/>
                    <a:pt x="5708624" y="1002828"/>
                  </a:cubicBezTo>
                  <a:cubicBezTo>
                    <a:pt x="5704797" y="1007781"/>
                    <a:pt x="5698606" y="1010258"/>
                    <a:pt x="5690050" y="1010258"/>
                  </a:cubicBezTo>
                  <a:cubicBezTo>
                    <a:pt x="5678567" y="1010258"/>
                    <a:pt x="5667648" y="1008119"/>
                    <a:pt x="5657404" y="1003841"/>
                  </a:cubicBezTo>
                  <a:cubicBezTo>
                    <a:pt x="5647159" y="999563"/>
                    <a:pt x="5638153" y="993597"/>
                    <a:pt x="5630497" y="985941"/>
                  </a:cubicBezTo>
                  <a:cubicBezTo>
                    <a:pt x="5622842" y="978174"/>
                    <a:pt x="5616875" y="969280"/>
                    <a:pt x="5612598" y="959036"/>
                  </a:cubicBezTo>
                  <a:cubicBezTo>
                    <a:pt x="5608320" y="948791"/>
                    <a:pt x="5606181" y="937871"/>
                    <a:pt x="5606181" y="926389"/>
                  </a:cubicBezTo>
                  <a:lnTo>
                    <a:pt x="5606181" y="745366"/>
                  </a:lnTo>
                  <a:lnTo>
                    <a:pt x="5583779" y="745366"/>
                  </a:lnTo>
                  <a:cubicBezTo>
                    <a:pt x="5575672" y="745366"/>
                    <a:pt x="5569594" y="742777"/>
                    <a:pt x="5565540" y="737711"/>
                  </a:cubicBezTo>
                  <a:cubicBezTo>
                    <a:pt x="5561488" y="732533"/>
                    <a:pt x="5559461" y="727016"/>
                    <a:pt x="5559461" y="721050"/>
                  </a:cubicBezTo>
                  <a:cubicBezTo>
                    <a:pt x="5559461" y="715083"/>
                    <a:pt x="5561488" y="709454"/>
                    <a:pt x="5565540" y="704388"/>
                  </a:cubicBezTo>
                  <a:cubicBezTo>
                    <a:pt x="5569594" y="699323"/>
                    <a:pt x="5575672" y="696733"/>
                    <a:pt x="5583779" y="696733"/>
                  </a:cubicBezTo>
                  <a:lnTo>
                    <a:pt x="5606068" y="696733"/>
                  </a:lnTo>
                  <a:lnTo>
                    <a:pt x="5606068" y="585395"/>
                  </a:lnTo>
                  <a:cubicBezTo>
                    <a:pt x="5606068" y="577290"/>
                    <a:pt x="5608657" y="571211"/>
                    <a:pt x="5613723" y="567158"/>
                  </a:cubicBezTo>
                  <a:cubicBezTo>
                    <a:pt x="5618904" y="563105"/>
                    <a:pt x="5624418" y="561079"/>
                    <a:pt x="5630384" y="561079"/>
                  </a:cubicBezTo>
                  <a:close/>
                  <a:moveTo>
                    <a:pt x="8826534" y="560967"/>
                  </a:moveTo>
                  <a:cubicBezTo>
                    <a:pt x="8832500" y="560967"/>
                    <a:pt x="8838129" y="562993"/>
                    <a:pt x="8843195" y="567046"/>
                  </a:cubicBezTo>
                  <a:cubicBezTo>
                    <a:pt x="8848261" y="571099"/>
                    <a:pt x="8850850" y="577178"/>
                    <a:pt x="8850850" y="585283"/>
                  </a:cubicBezTo>
                  <a:lnTo>
                    <a:pt x="8850850" y="925826"/>
                  </a:lnTo>
                  <a:cubicBezTo>
                    <a:pt x="8850850" y="935620"/>
                    <a:pt x="8854227" y="943839"/>
                    <a:pt x="8861095" y="950706"/>
                  </a:cubicBezTo>
                  <a:cubicBezTo>
                    <a:pt x="8867961" y="957460"/>
                    <a:pt x="8876292" y="961063"/>
                    <a:pt x="8886086" y="961513"/>
                  </a:cubicBezTo>
                  <a:cubicBezTo>
                    <a:pt x="8894642" y="961513"/>
                    <a:pt x="8900834" y="964102"/>
                    <a:pt x="8904661" y="969281"/>
                  </a:cubicBezTo>
                  <a:cubicBezTo>
                    <a:pt x="8908489" y="974459"/>
                    <a:pt x="8910403" y="980088"/>
                    <a:pt x="8910403" y="986167"/>
                  </a:cubicBezTo>
                  <a:cubicBezTo>
                    <a:pt x="8910403" y="992246"/>
                    <a:pt x="8908489" y="997763"/>
                    <a:pt x="8904661" y="1002716"/>
                  </a:cubicBezTo>
                  <a:cubicBezTo>
                    <a:pt x="8900834" y="1007669"/>
                    <a:pt x="8894642" y="1010146"/>
                    <a:pt x="8886086" y="1010146"/>
                  </a:cubicBezTo>
                  <a:cubicBezTo>
                    <a:pt x="8874604" y="1010146"/>
                    <a:pt x="8863684" y="1008007"/>
                    <a:pt x="8853439" y="1003729"/>
                  </a:cubicBezTo>
                  <a:cubicBezTo>
                    <a:pt x="8843195" y="999451"/>
                    <a:pt x="8834189" y="993485"/>
                    <a:pt x="8826534" y="985829"/>
                  </a:cubicBezTo>
                  <a:cubicBezTo>
                    <a:pt x="8818879" y="978062"/>
                    <a:pt x="8812912" y="969168"/>
                    <a:pt x="8808634" y="958924"/>
                  </a:cubicBezTo>
                  <a:cubicBezTo>
                    <a:pt x="8804356" y="948679"/>
                    <a:pt x="8802217" y="937759"/>
                    <a:pt x="8802217" y="926277"/>
                  </a:cubicBezTo>
                  <a:lnTo>
                    <a:pt x="8802217" y="585283"/>
                  </a:lnTo>
                  <a:cubicBezTo>
                    <a:pt x="8802217" y="577178"/>
                    <a:pt x="8804807" y="571099"/>
                    <a:pt x="8809873" y="567046"/>
                  </a:cubicBezTo>
                  <a:cubicBezTo>
                    <a:pt x="8815051" y="562993"/>
                    <a:pt x="8820567" y="560967"/>
                    <a:pt x="8826534" y="560967"/>
                  </a:cubicBezTo>
                  <a:close/>
                  <a:moveTo>
                    <a:pt x="8625698" y="560967"/>
                  </a:moveTo>
                  <a:cubicBezTo>
                    <a:pt x="8631664" y="560967"/>
                    <a:pt x="8637293" y="562993"/>
                    <a:pt x="8642359" y="567046"/>
                  </a:cubicBezTo>
                  <a:cubicBezTo>
                    <a:pt x="8647425" y="571099"/>
                    <a:pt x="8650014" y="577178"/>
                    <a:pt x="8650014" y="585283"/>
                  </a:cubicBezTo>
                  <a:lnTo>
                    <a:pt x="8650014" y="925826"/>
                  </a:lnTo>
                  <a:cubicBezTo>
                    <a:pt x="8650014" y="935620"/>
                    <a:pt x="8653391" y="943839"/>
                    <a:pt x="8660258" y="950706"/>
                  </a:cubicBezTo>
                  <a:cubicBezTo>
                    <a:pt x="8667125" y="957460"/>
                    <a:pt x="8675456" y="961063"/>
                    <a:pt x="8685250" y="961513"/>
                  </a:cubicBezTo>
                  <a:cubicBezTo>
                    <a:pt x="8693806" y="961513"/>
                    <a:pt x="8699998" y="964102"/>
                    <a:pt x="8703825" y="969281"/>
                  </a:cubicBezTo>
                  <a:cubicBezTo>
                    <a:pt x="8707653" y="974459"/>
                    <a:pt x="8709567" y="980088"/>
                    <a:pt x="8709567" y="986167"/>
                  </a:cubicBezTo>
                  <a:cubicBezTo>
                    <a:pt x="8709567" y="992246"/>
                    <a:pt x="8707653" y="997763"/>
                    <a:pt x="8703825" y="1002716"/>
                  </a:cubicBezTo>
                  <a:cubicBezTo>
                    <a:pt x="8699998" y="1007669"/>
                    <a:pt x="8693806" y="1010146"/>
                    <a:pt x="8685250" y="1010146"/>
                  </a:cubicBezTo>
                  <a:cubicBezTo>
                    <a:pt x="8673767" y="1010146"/>
                    <a:pt x="8662848" y="1008007"/>
                    <a:pt x="8652603" y="1003729"/>
                  </a:cubicBezTo>
                  <a:cubicBezTo>
                    <a:pt x="8642359" y="999451"/>
                    <a:pt x="8633353" y="993485"/>
                    <a:pt x="8625698" y="985829"/>
                  </a:cubicBezTo>
                  <a:cubicBezTo>
                    <a:pt x="8618042" y="978062"/>
                    <a:pt x="8612076" y="969168"/>
                    <a:pt x="8607798" y="958924"/>
                  </a:cubicBezTo>
                  <a:cubicBezTo>
                    <a:pt x="8603520" y="948679"/>
                    <a:pt x="8601381" y="937759"/>
                    <a:pt x="8601381" y="926277"/>
                  </a:cubicBezTo>
                  <a:lnTo>
                    <a:pt x="8601381" y="585283"/>
                  </a:lnTo>
                  <a:cubicBezTo>
                    <a:pt x="8601381" y="577178"/>
                    <a:pt x="8603970" y="571099"/>
                    <a:pt x="8609036" y="567046"/>
                  </a:cubicBezTo>
                  <a:cubicBezTo>
                    <a:pt x="8614215" y="562993"/>
                    <a:pt x="8619731" y="560967"/>
                    <a:pt x="8625698" y="560967"/>
                  </a:cubicBezTo>
                  <a:close/>
                  <a:moveTo>
                    <a:pt x="623896" y="553424"/>
                  </a:moveTo>
                  <a:lnTo>
                    <a:pt x="658570" y="553424"/>
                  </a:lnTo>
                  <a:cubicBezTo>
                    <a:pt x="691892" y="553987"/>
                    <a:pt x="722963" y="556238"/>
                    <a:pt x="751895" y="560179"/>
                  </a:cubicBezTo>
                  <a:lnTo>
                    <a:pt x="760339" y="561642"/>
                  </a:lnTo>
                  <a:cubicBezTo>
                    <a:pt x="763266" y="562092"/>
                    <a:pt x="766192" y="562655"/>
                    <a:pt x="769119" y="563218"/>
                  </a:cubicBezTo>
                  <a:cubicBezTo>
                    <a:pt x="772046" y="563781"/>
                    <a:pt x="774973" y="564344"/>
                    <a:pt x="777900" y="565019"/>
                  </a:cubicBezTo>
                  <a:cubicBezTo>
                    <a:pt x="780827" y="565695"/>
                    <a:pt x="783867" y="566370"/>
                    <a:pt x="786794" y="567158"/>
                  </a:cubicBezTo>
                  <a:cubicBezTo>
                    <a:pt x="789721" y="567946"/>
                    <a:pt x="792760" y="568734"/>
                    <a:pt x="795800" y="569522"/>
                  </a:cubicBezTo>
                  <a:cubicBezTo>
                    <a:pt x="798840" y="570310"/>
                    <a:pt x="801879" y="571211"/>
                    <a:pt x="804806" y="572112"/>
                  </a:cubicBezTo>
                  <a:cubicBezTo>
                    <a:pt x="807846" y="573012"/>
                    <a:pt x="810885" y="574025"/>
                    <a:pt x="813925" y="575039"/>
                  </a:cubicBezTo>
                  <a:cubicBezTo>
                    <a:pt x="816964" y="576052"/>
                    <a:pt x="820004" y="577178"/>
                    <a:pt x="823043" y="578191"/>
                  </a:cubicBezTo>
                  <a:cubicBezTo>
                    <a:pt x="826083" y="579316"/>
                    <a:pt x="829123" y="580442"/>
                    <a:pt x="832050" y="581568"/>
                  </a:cubicBezTo>
                  <a:cubicBezTo>
                    <a:pt x="834977" y="582694"/>
                    <a:pt x="838016" y="583932"/>
                    <a:pt x="840943" y="585170"/>
                  </a:cubicBezTo>
                  <a:cubicBezTo>
                    <a:pt x="843870" y="586409"/>
                    <a:pt x="846797" y="587647"/>
                    <a:pt x="849611" y="588998"/>
                  </a:cubicBezTo>
                  <a:cubicBezTo>
                    <a:pt x="852426" y="590236"/>
                    <a:pt x="855240" y="591587"/>
                    <a:pt x="858055" y="592938"/>
                  </a:cubicBezTo>
                  <a:cubicBezTo>
                    <a:pt x="860869" y="594289"/>
                    <a:pt x="863571" y="595640"/>
                    <a:pt x="866273" y="597104"/>
                  </a:cubicBezTo>
                  <a:cubicBezTo>
                    <a:pt x="868975" y="598454"/>
                    <a:pt x="871564" y="599918"/>
                    <a:pt x="874266" y="601381"/>
                  </a:cubicBezTo>
                  <a:cubicBezTo>
                    <a:pt x="876855" y="602845"/>
                    <a:pt x="879444" y="604308"/>
                    <a:pt x="881921" y="605772"/>
                  </a:cubicBezTo>
                  <a:lnTo>
                    <a:pt x="884285" y="607123"/>
                  </a:lnTo>
                  <a:lnTo>
                    <a:pt x="887662" y="609262"/>
                  </a:lnTo>
                  <a:lnTo>
                    <a:pt x="890927" y="611401"/>
                  </a:lnTo>
                  <a:lnTo>
                    <a:pt x="894192" y="613540"/>
                  </a:lnTo>
                  <a:lnTo>
                    <a:pt x="897344" y="615679"/>
                  </a:lnTo>
                  <a:lnTo>
                    <a:pt x="900496" y="617818"/>
                  </a:lnTo>
                  <a:lnTo>
                    <a:pt x="903535" y="620069"/>
                  </a:lnTo>
                  <a:lnTo>
                    <a:pt x="906576" y="622321"/>
                  </a:lnTo>
                  <a:lnTo>
                    <a:pt x="909502" y="624572"/>
                  </a:lnTo>
                  <a:lnTo>
                    <a:pt x="912429" y="626824"/>
                  </a:lnTo>
                  <a:lnTo>
                    <a:pt x="915243" y="629075"/>
                  </a:lnTo>
                  <a:lnTo>
                    <a:pt x="918058" y="631327"/>
                  </a:lnTo>
                  <a:lnTo>
                    <a:pt x="920760" y="633578"/>
                  </a:lnTo>
                  <a:lnTo>
                    <a:pt x="923461" y="635830"/>
                  </a:lnTo>
                  <a:lnTo>
                    <a:pt x="926051" y="638081"/>
                  </a:lnTo>
                  <a:lnTo>
                    <a:pt x="928640" y="640333"/>
                  </a:lnTo>
                  <a:lnTo>
                    <a:pt x="931117" y="642697"/>
                  </a:lnTo>
                  <a:lnTo>
                    <a:pt x="933594" y="645061"/>
                  </a:lnTo>
                  <a:cubicBezTo>
                    <a:pt x="933594" y="645061"/>
                    <a:pt x="935845" y="647200"/>
                    <a:pt x="938659" y="649114"/>
                  </a:cubicBezTo>
                  <a:cubicBezTo>
                    <a:pt x="940348" y="650127"/>
                    <a:pt x="941699" y="650915"/>
                    <a:pt x="943050" y="651590"/>
                  </a:cubicBezTo>
                  <a:cubicBezTo>
                    <a:pt x="944963" y="652378"/>
                    <a:pt x="947102" y="653054"/>
                    <a:pt x="949241" y="653504"/>
                  </a:cubicBezTo>
                  <a:cubicBezTo>
                    <a:pt x="951380" y="653955"/>
                    <a:pt x="953519" y="654180"/>
                    <a:pt x="955771" y="654180"/>
                  </a:cubicBezTo>
                  <a:cubicBezTo>
                    <a:pt x="958022" y="654180"/>
                    <a:pt x="960274" y="653955"/>
                    <a:pt x="962300" y="653504"/>
                  </a:cubicBezTo>
                  <a:cubicBezTo>
                    <a:pt x="964439" y="653054"/>
                    <a:pt x="966466" y="652378"/>
                    <a:pt x="968379" y="651590"/>
                  </a:cubicBezTo>
                  <a:cubicBezTo>
                    <a:pt x="970293" y="650802"/>
                    <a:pt x="972207" y="649789"/>
                    <a:pt x="973896" y="648551"/>
                  </a:cubicBezTo>
                  <a:cubicBezTo>
                    <a:pt x="975584" y="647425"/>
                    <a:pt x="977273" y="646074"/>
                    <a:pt x="978736" y="644611"/>
                  </a:cubicBezTo>
                  <a:cubicBezTo>
                    <a:pt x="980200" y="643147"/>
                    <a:pt x="981551" y="641571"/>
                    <a:pt x="982677" y="639770"/>
                  </a:cubicBezTo>
                  <a:cubicBezTo>
                    <a:pt x="983802" y="638081"/>
                    <a:pt x="984815" y="636167"/>
                    <a:pt x="985716" y="634254"/>
                  </a:cubicBezTo>
                  <a:cubicBezTo>
                    <a:pt x="986504" y="632340"/>
                    <a:pt x="987180" y="630201"/>
                    <a:pt x="987630" y="628175"/>
                  </a:cubicBezTo>
                  <a:cubicBezTo>
                    <a:pt x="988080" y="626036"/>
                    <a:pt x="988418" y="623897"/>
                    <a:pt x="988418" y="621645"/>
                  </a:cubicBezTo>
                  <a:cubicBezTo>
                    <a:pt x="988193" y="599918"/>
                    <a:pt x="987742" y="570310"/>
                    <a:pt x="1012284" y="563106"/>
                  </a:cubicBezTo>
                  <a:cubicBezTo>
                    <a:pt x="1026806" y="558828"/>
                    <a:pt x="1044706" y="560967"/>
                    <a:pt x="1059228" y="560967"/>
                  </a:cubicBezTo>
                  <a:lnTo>
                    <a:pt x="1204452" y="560967"/>
                  </a:lnTo>
                  <a:lnTo>
                    <a:pt x="1282017" y="560967"/>
                  </a:lnTo>
                  <a:cubicBezTo>
                    <a:pt x="1304757" y="560967"/>
                    <a:pt x="1338980" y="555338"/>
                    <a:pt x="1348437" y="583257"/>
                  </a:cubicBezTo>
                  <a:cubicBezTo>
                    <a:pt x="1355416" y="603971"/>
                    <a:pt x="1350688" y="647087"/>
                    <a:pt x="1350688" y="669152"/>
                  </a:cubicBezTo>
                  <a:lnTo>
                    <a:pt x="1350688" y="977386"/>
                  </a:lnTo>
                  <a:lnTo>
                    <a:pt x="1350688" y="1698211"/>
                  </a:lnTo>
                  <a:lnTo>
                    <a:pt x="1350575" y="2076917"/>
                  </a:lnTo>
                  <a:cubicBezTo>
                    <a:pt x="1350575" y="2201989"/>
                    <a:pt x="1355641" y="2328300"/>
                    <a:pt x="1341457" y="2452922"/>
                  </a:cubicBezTo>
                  <a:cubicBezTo>
                    <a:pt x="1302168" y="2799994"/>
                    <a:pt x="1128688" y="3094944"/>
                    <a:pt x="761464" y="3159675"/>
                  </a:cubicBezTo>
                  <a:cubicBezTo>
                    <a:pt x="539126" y="3198851"/>
                    <a:pt x="317689" y="3119598"/>
                    <a:pt x="146010" y="2977977"/>
                  </a:cubicBezTo>
                  <a:cubicBezTo>
                    <a:pt x="125072" y="2960640"/>
                    <a:pt x="81505" y="2931596"/>
                    <a:pt x="83306" y="2901875"/>
                  </a:cubicBezTo>
                  <a:cubicBezTo>
                    <a:pt x="83981" y="2891406"/>
                    <a:pt x="89047" y="2881612"/>
                    <a:pt x="96027" y="2873956"/>
                  </a:cubicBezTo>
                  <a:cubicBezTo>
                    <a:pt x="96027" y="2873956"/>
                    <a:pt x="238323" y="2723442"/>
                    <a:pt x="248792" y="2710271"/>
                  </a:cubicBezTo>
                  <a:cubicBezTo>
                    <a:pt x="258813" y="2699126"/>
                    <a:pt x="272996" y="2682915"/>
                    <a:pt x="288757" y="2683027"/>
                  </a:cubicBezTo>
                  <a:cubicBezTo>
                    <a:pt x="311160" y="2683140"/>
                    <a:pt x="334576" y="2704079"/>
                    <a:pt x="375215" y="2727945"/>
                  </a:cubicBezTo>
                  <a:cubicBezTo>
                    <a:pt x="444562" y="2768585"/>
                    <a:pt x="518863" y="2805848"/>
                    <a:pt x="597891" y="2817781"/>
                  </a:cubicBezTo>
                  <a:cubicBezTo>
                    <a:pt x="647875" y="2825324"/>
                    <a:pt x="702249" y="2818344"/>
                    <a:pt x="750094" y="2802921"/>
                  </a:cubicBezTo>
                  <a:cubicBezTo>
                    <a:pt x="936408" y="2742580"/>
                    <a:pt x="987968" y="2507521"/>
                    <a:pt x="998662" y="2323234"/>
                  </a:cubicBezTo>
                  <a:lnTo>
                    <a:pt x="998662" y="2320082"/>
                  </a:lnTo>
                  <a:cubicBezTo>
                    <a:pt x="998662" y="2318956"/>
                    <a:pt x="998662" y="2317830"/>
                    <a:pt x="998550" y="2316817"/>
                  </a:cubicBezTo>
                  <a:cubicBezTo>
                    <a:pt x="998437" y="2315691"/>
                    <a:pt x="998325" y="2314678"/>
                    <a:pt x="998099" y="2313665"/>
                  </a:cubicBezTo>
                  <a:cubicBezTo>
                    <a:pt x="997874" y="2312652"/>
                    <a:pt x="997649" y="2311638"/>
                    <a:pt x="997311" y="2310625"/>
                  </a:cubicBezTo>
                  <a:cubicBezTo>
                    <a:pt x="996974" y="2309612"/>
                    <a:pt x="996636" y="2308599"/>
                    <a:pt x="996186" y="2307698"/>
                  </a:cubicBezTo>
                  <a:cubicBezTo>
                    <a:pt x="995735" y="2306685"/>
                    <a:pt x="995285" y="2305785"/>
                    <a:pt x="994835" y="2304884"/>
                  </a:cubicBezTo>
                  <a:cubicBezTo>
                    <a:pt x="994385" y="2303983"/>
                    <a:pt x="993822" y="2303083"/>
                    <a:pt x="993259" y="2302182"/>
                  </a:cubicBezTo>
                  <a:cubicBezTo>
                    <a:pt x="992696" y="2301282"/>
                    <a:pt x="992020" y="2300494"/>
                    <a:pt x="991457" y="2299706"/>
                  </a:cubicBezTo>
                  <a:cubicBezTo>
                    <a:pt x="990782" y="2298917"/>
                    <a:pt x="990107" y="2298129"/>
                    <a:pt x="989431" y="2297454"/>
                  </a:cubicBezTo>
                  <a:cubicBezTo>
                    <a:pt x="988756" y="2296778"/>
                    <a:pt x="987968" y="2295990"/>
                    <a:pt x="987180" y="2295428"/>
                  </a:cubicBezTo>
                  <a:cubicBezTo>
                    <a:pt x="986392" y="2294752"/>
                    <a:pt x="985603" y="2294189"/>
                    <a:pt x="984703" y="2293626"/>
                  </a:cubicBezTo>
                  <a:cubicBezTo>
                    <a:pt x="983802" y="2293064"/>
                    <a:pt x="983014" y="2292501"/>
                    <a:pt x="982001" y="2292050"/>
                  </a:cubicBezTo>
                  <a:cubicBezTo>
                    <a:pt x="981101" y="2291600"/>
                    <a:pt x="980200" y="2291150"/>
                    <a:pt x="979187" y="2290699"/>
                  </a:cubicBezTo>
                  <a:cubicBezTo>
                    <a:pt x="978173" y="2290249"/>
                    <a:pt x="977273" y="2289911"/>
                    <a:pt x="976260" y="2289574"/>
                  </a:cubicBezTo>
                  <a:cubicBezTo>
                    <a:pt x="975246" y="2289236"/>
                    <a:pt x="974233" y="2289011"/>
                    <a:pt x="973220" y="2288786"/>
                  </a:cubicBezTo>
                  <a:cubicBezTo>
                    <a:pt x="972207" y="2288560"/>
                    <a:pt x="971081" y="2288448"/>
                    <a:pt x="970068" y="2288335"/>
                  </a:cubicBezTo>
                  <a:cubicBezTo>
                    <a:pt x="968942" y="2288223"/>
                    <a:pt x="967930" y="2288223"/>
                    <a:pt x="966803" y="2288223"/>
                  </a:cubicBezTo>
                  <a:cubicBezTo>
                    <a:pt x="965677" y="2288223"/>
                    <a:pt x="964552" y="2288223"/>
                    <a:pt x="963539" y="2288335"/>
                  </a:cubicBezTo>
                  <a:cubicBezTo>
                    <a:pt x="962413" y="2288448"/>
                    <a:pt x="961400" y="2288560"/>
                    <a:pt x="960386" y="2288786"/>
                  </a:cubicBezTo>
                  <a:cubicBezTo>
                    <a:pt x="959373" y="2289011"/>
                    <a:pt x="958360" y="2289236"/>
                    <a:pt x="957347" y="2289574"/>
                  </a:cubicBezTo>
                  <a:cubicBezTo>
                    <a:pt x="956334" y="2289911"/>
                    <a:pt x="955320" y="2290249"/>
                    <a:pt x="954420" y="2290699"/>
                  </a:cubicBezTo>
                  <a:cubicBezTo>
                    <a:pt x="953407" y="2290587"/>
                    <a:pt x="949804" y="2292501"/>
                    <a:pt x="949016" y="2293064"/>
                  </a:cubicBezTo>
                  <a:cubicBezTo>
                    <a:pt x="938547" y="2299706"/>
                    <a:pt x="927627" y="2308599"/>
                    <a:pt x="916594" y="2317830"/>
                  </a:cubicBezTo>
                  <a:lnTo>
                    <a:pt x="913555" y="2320194"/>
                  </a:lnTo>
                  <a:cubicBezTo>
                    <a:pt x="911416" y="2321883"/>
                    <a:pt x="909164" y="2323572"/>
                    <a:pt x="906913" y="2325373"/>
                  </a:cubicBezTo>
                  <a:cubicBezTo>
                    <a:pt x="904661" y="2327062"/>
                    <a:pt x="902297" y="2328750"/>
                    <a:pt x="900046" y="2330439"/>
                  </a:cubicBezTo>
                  <a:cubicBezTo>
                    <a:pt x="897681" y="2332128"/>
                    <a:pt x="895317" y="2333704"/>
                    <a:pt x="892841" y="2335392"/>
                  </a:cubicBezTo>
                  <a:cubicBezTo>
                    <a:pt x="890364" y="2336968"/>
                    <a:pt x="887887" y="2338657"/>
                    <a:pt x="885411" y="2340233"/>
                  </a:cubicBezTo>
                  <a:cubicBezTo>
                    <a:pt x="882934" y="2341809"/>
                    <a:pt x="880345" y="2343385"/>
                    <a:pt x="877643" y="2344961"/>
                  </a:cubicBezTo>
                  <a:cubicBezTo>
                    <a:pt x="875054" y="2346537"/>
                    <a:pt x="872353" y="2348001"/>
                    <a:pt x="869650" y="2349464"/>
                  </a:cubicBezTo>
                  <a:cubicBezTo>
                    <a:pt x="866948" y="2350928"/>
                    <a:pt x="864246" y="2352391"/>
                    <a:pt x="861432" y="2353855"/>
                  </a:cubicBezTo>
                  <a:cubicBezTo>
                    <a:pt x="858618" y="2355318"/>
                    <a:pt x="855803" y="2356669"/>
                    <a:pt x="852989" y="2358132"/>
                  </a:cubicBezTo>
                  <a:cubicBezTo>
                    <a:pt x="850175" y="2359483"/>
                    <a:pt x="847247" y="2360834"/>
                    <a:pt x="844320" y="2362185"/>
                  </a:cubicBezTo>
                  <a:cubicBezTo>
                    <a:pt x="841393" y="2363536"/>
                    <a:pt x="838466" y="2364775"/>
                    <a:pt x="835427" y="2366125"/>
                  </a:cubicBezTo>
                  <a:cubicBezTo>
                    <a:pt x="832387" y="2367364"/>
                    <a:pt x="829460" y="2368602"/>
                    <a:pt x="826421" y="2369841"/>
                  </a:cubicBezTo>
                  <a:cubicBezTo>
                    <a:pt x="823381" y="2370966"/>
                    <a:pt x="820454" y="2372204"/>
                    <a:pt x="817527" y="2373218"/>
                  </a:cubicBezTo>
                  <a:cubicBezTo>
                    <a:pt x="814600" y="2374344"/>
                    <a:pt x="811562" y="2375357"/>
                    <a:pt x="808634" y="2376370"/>
                  </a:cubicBezTo>
                  <a:cubicBezTo>
                    <a:pt x="805707" y="2377383"/>
                    <a:pt x="802667" y="2378284"/>
                    <a:pt x="799740" y="2379184"/>
                  </a:cubicBezTo>
                  <a:cubicBezTo>
                    <a:pt x="796813" y="2380085"/>
                    <a:pt x="793886" y="2380985"/>
                    <a:pt x="790959" y="2381773"/>
                  </a:cubicBezTo>
                  <a:cubicBezTo>
                    <a:pt x="788032" y="2382561"/>
                    <a:pt x="785105" y="2383350"/>
                    <a:pt x="782291" y="2384025"/>
                  </a:cubicBezTo>
                  <a:cubicBezTo>
                    <a:pt x="779364" y="2384701"/>
                    <a:pt x="776549" y="2385376"/>
                    <a:pt x="773623" y="2386051"/>
                  </a:cubicBezTo>
                  <a:cubicBezTo>
                    <a:pt x="770808" y="2386727"/>
                    <a:pt x="767881" y="2387290"/>
                    <a:pt x="765067" y="2387853"/>
                  </a:cubicBezTo>
                  <a:cubicBezTo>
                    <a:pt x="762252" y="2388416"/>
                    <a:pt x="759438" y="2388979"/>
                    <a:pt x="756623" y="2389429"/>
                  </a:cubicBezTo>
                  <a:cubicBezTo>
                    <a:pt x="722626" y="2395170"/>
                    <a:pt x="687389" y="2398210"/>
                    <a:pt x="650915" y="2398435"/>
                  </a:cubicBezTo>
                  <a:lnTo>
                    <a:pt x="623896" y="2398435"/>
                  </a:lnTo>
                  <a:cubicBezTo>
                    <a:pt x="447827" y="2394157"/>
                    <a:pt x="300916" y="2336405"/>
                    <a:pt x="183273" y="2224955"/>
                  </a:cubicBezTo>
                  <a:cubicBezTo>
                    <a:pt x="65633" y="2113505"/>
                    <a:pt x="4503" y="1973798"/>
                    <a:pt x="0" y="1805946"/>
                  </a:cubicBezTo>
                  <a:lnTo>
                    <a:pt x="0" y="1145800"/>
                  </a:lnTo>
                  <a:cubicBezTo>
                    <a:pt x="4503" y="977949"/>
                    <a:pt x="65633" y="838242"/>
                    <a:pt x="183273" y="726904"/>
                  </a:cubicBezTo>
                  <a:cubicBezTo>
                    <a:pt x="300916" y="615566"/>
                    <a:pt x="447827" y="557702"/>
                    <a:pt x="623896" y="553424"/>
                  </a:cubicBezTo>
                  <a:close/>
                  <a:moveTo>
                    <a:pt x="2073540" y="0"/>
                  </a:moveTo>
                  <a:lnTo>
                    <a:pt x="2093579" y="113"/>
                  </a:lnTo>
                  <a:cubicBezTo>
                    <a:pt x="2110015" y="675"/>
                    <a:pt x="2122398" y="4841"/>
                    <a:pt x="2130278" y="12721"/>
                  </a:cubicBezTo>
                  <a:cubicBezTo>
                    <a:pt x="2138272" y="20714"/>
                    <a:pt x="2142099" y="33435"/>
                    <a:pt x="2142549" y="50096"/>
                  </a:cubicBezTo>
                  <a:lnTo>
                    <a:pt x="2142549" y="330298"/>
                  </a:lnTo>
                  <a:cubicBezTo>
                    <a:pt x="2142549" y="330636"/>
                    <a:pt x="2142549" y="337616"/>
                    <a:pt x="2142549" y="337616"/>
                  </a:cubicBezTo>
                  <a:cubicBezTo>
                    <a:pt x="2142549" y="350787"/>
                    <a:pt x="2137483" y="360919"/>
                    <a:pt x="2130729" y="367674"/>
                  </a:cubicBezTo>
                  <a:cubicBezTo>
                    <a:pt x="2122848" y="375667"/>
                    <a:pt x="2110465" y="379832"/>
                    <a:pt x="2094029" y="380282"/>
                  </a:cubicBezTo>
                  <a:lnTo>
                    <a:pt x="1841858" y="380282"/>
                  </a:lnTo>
                  <a:cubicBezTo>
                    <a:pt x="1825423" y="379719"/>
                    <a:pt x="1813039" y="375554"/>
                    <a:pt x="1805158" y="367674"/>
                  </a:cubicBezTo>
                  <a:cubicBezTo>
                    <a:pt x="1798291" y="360807"/>
                    <a:pt x="1794464" y="350450"/>
                    <a:pt x="1793225" y="337166"/>
                  </a:cubicBezTo>
                  <a:cubicBezTo>
                    <a:pt x="1793225" y="337166"/>
                    <a:pt x="1792888" y="332212"/>
                    <a:pt x="1792775" y="330298"/>
                  </a:cubicBezTo>
                  <a:lnTo>
                    <a:pt x="1792775" y="305419"/>
                  </a:lnTo>
                  <a:cubicBezTo>
                    <a:pt x="1792775" y="291235"/>
                    <a:pt x="1797165" y="280202"/>
                    <a:pt x="1808536" y="267031"/>
                  </a:cubicBezTo>
                  <a:lnTo>
                    <a:pt x="1818669" y="255098"/>
                  </a:lnTo>
                  <a:lnTo>
                    <a:pt x="2030311" y="18800"/>
                  </a:lnTo>
                  <a:cubicBezTo>
                    <a:pt x="2044721" y="3490"/>
                    <a:pt x="2057892" y="0"/>
                    <a:pt x="2073540" y="0"/>
                  </a:cubicBezTo>
                  <a:close/>
                </a:path>
              </a:pathLst>
            </a:custGeom>
            <a:solidFill>
              <a:srgbClr val="D40F14"/>
            </a:solidFill>
            <a:ln w="1126" cap="flat">
              <a:noFill/>
              <a:prstDash val="solid"/>
              <a:miter/>
            </a:ln>
          </p:spPr>
          <p:txBody>
            <a:bodyPr rtlCol="0" anchor="ctr"/>
            <a:lstStyle/>
            <a:p>
              <a:endParaRPr lang="de-DE"/>
            </a:p>
          </p:txBody>
        </p:sp>
        <p:pic>
          <p:nvPicPr>
            <p:cNvPr id="4" name="Grafik 3" descr="Ein Bild, das Text enthält.&#10;&#10;Automatisch generierte Beschreibung">
              <a:extLst>
                <a:ext uri="{FF2B5EF4-FFF2-40B4-BE49-F238E27FC236}">
                  <a16:creationId xmlns:a16="http://schemas.microsoft.com/office/drawing/2014/main" id="{55C51C17-46D8-4235-A836-12B286EC73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534" y="5886162"/>
              <a:ext cx="2216069" cy="952855"/>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AB897BAA-3F17-441A-88B5-DE5675B8D2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6030497"/>
              <a:ext cx="1970740" cy="678464"/>
            </a:xfrm>
            <a:prstGeom prst="rect">
              <a:avLst/>
            </a:prstGeom>
          </p:spPr>
        </p:pic>
      </p:grpSp>
      <p:sp>
        <p:nvSpPr>
          <p:cNvPr id="6" name="Textplatzhalter 5">
            <a:extLst>
              <a:ext uri="{FF2B5EF4-FFF2-40B4-BE49-F238E27FC236}">
                <a16:creationId xmlns:a16="http://schemas.microsoft.com/office/drawing/2014/main" id="{DC9D43C3-410E-185C-8CAC-D15A99C88BDC}"/>
              </a:ext>
            </a:extLst>
          </p:cNvPr>
          <p:cNvSpPr txBox="1">
            <a:spLocks/>
          </p:cNvSpPr>
          <p:nvPr userDrawn="1"/>
        </p:nvSpPr>
        <p:spPr>
          <a:xfrm>
            <a:off x="648575" y="5773570"/>
            <a:ext cx="3279343" cy="445655"/>
          </a:xfrm>
          <a:prstGeom prst="rect">
            <a:avLst/>
          </a:prstGeom>
        </p:spPr>
        <p:txBody>
          <a:bodyPr vert="horz" lIns="0" tIns="0" rIns="0" bIns="0" rtlCol="0" anchor="ctr">
            <a:normAutofit/>
          </a:bodyPr>
          <a:lstStyle>
            <a:lvl1pPr marL="180000" indent="-180000" algn="l" defTabSz="914400" rtl="0" eaLnBrk="1" latinLnBrk="0" hangingPunct="1">
              <a:lnSpc>
                <a:spcPts val="2200"/>
              </a:lnSpc>
              <a:spcBef>
                <a:spcPts val="1000"/>
              </a:spcBef>
              <a:buFont typeface="Arial" panose="020B0604020202020204" pitchFamily="34" charset="0"/>
              <a:buNone/>
              <a:defRPr sz="1800" kern="1200">
                <a:solidFill>
                  <a:schemeClr val="bg1"/>
                </a:solidFill>
                <a:latin typeface="Source Sans Pro Semibold" panose="020B0603030403020204" pitchFamily="34" charset="0"/>
                <a:ea typeface="+mn-ea"/>
                <a:cs typeface="+mn-cs"/>
              </a:defRPr>
            </a:lvl1pPr>
            <a:lvl2pPr marL="18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indent="0"/>
            <a:r>
              <a:rPr lang="de-DE" sz="2000">
                <a:ea typeface="Roboto" panose="02000000000000000000" pitchFamily="2" charset="0"/>
              </a:rPr>
              <a:t>11 – 15 September 2023 </a:t>
            </a:r>
          </a:p>
        </p:txBody>
      </p:sp>
      <p:pic>
        <p:nvPicPr>
          <p:cNvPr id="8" name="Picture 13">
            <a:extLst>
              <a:ext uri="{FF2B5EF4-FFF2-40B4-BE49-F238E27FC236}">
                <a16:creationId xmlns:a16="http://schemas.microsoft.com/office/drawing/2014/main" id="{1998E707-1581-E636-8041-2519E212A99F}"/>
              </a:ext>
            </a:extLst>
          </p:cNvPr>
          <p:cNvPicPr>
            <a:picLocks noChangeAspect="1"/>
          </p:cNvPicPr>
          <p:nvPr userDrawn="1"/>
        </p:nvPicPr>
        <p:blipFill>
          <a:blip r:embed="rId4"/>
          <a:stretch>
            <a:fillRect/>
          </a:stretch>
        </p:blipFill>
        <p:spPr>
          <a:xfrm>
            <a:off x="4104406" y="4779247"/>
            <a:ext cx="827502" cy="830025"/>
          </a:xfrm>
          <a:prstGeom prst="rect">
            <a:avLst/>
          </a:prstGeom>
          <a:ln w="76200">
            <a:solidFill>
              <a:schemeClr val="accent2"/>
            </a:solidFill>
          </a:ln>
        </p:spPr>
      </p:pic>
      <p:sp>
        <p:nvSpPr>
          <p:cNvPr id="10" name="Rectangle: Rounded Corners 71">
            <a:extLst>
              <a:ext uri="{FF2B5EF4-FFF2-40B4-BE49-F238E27FC236}">
                <a16:creationId xmlns:a16="http://schemas.microsoft.com/office/drawing/2014/main" id="{FC1B08DC-F724-9B0C-E634-B0BB3B762B79}"/>
              </a:ext>
            </a:extLst>
          </p:cNvPr>
          <p:cNvSpPr/>
          <p:nvPr userDrawn="1"/>
        </p:nvSpPr>
        <p:spPr>
          <a:xfrm>
            <a:off x="2611247" y="5050349"/>
            <a:ext cx="1454384" cy="783193"/>
          </a:xfrm>
          <a:prstGeom prst="roundRect">
            <a:avLst/>
          </a:prstGeom>
          <a:noFill/>
          <a:ln>
            <a:noFill/>
          </a:ln>
        </p:spPr>
        <p:txBody>
          <a:bodyPr wrap="square">
            <a:spAutoFit/>
          </a:bodyPr>
          <a:lstStyle/>
          <a:p>
            <a:r>
              <a:rPr lang="en-US" sz="800">
                <a:solidFill>
                  <a:schemeClr val="bg1"/>
                </a:solidFill>
                <a:latin typeface="Source Sans Pro" panose="020B0503030403020204" pitchFamily="34" charset="0"/>
                <a:cs typeface="Arial" panose="020B0604020202020204" pitchFamily="34" charset="0"/>
              </a:rPr>
              <a:t>We will be happy to hear from you, do not hesitate to contact us.</a:t>
            </a:r>
          </a:p>
          <a:p>
            <a:r>
              <a:rPr lang="en-US" sz="800">
                <a:solidFill>
                  <a:schemeClr val="bg1"/>
                </a:solidFill>
                <a:latin typeface="Source Sans Pro" panose="020B0503030403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www.Transportweek.org</a:t>
            </a:r>
            <a:endParaRPr lang="en-US" sz="800">
              <a:solidFill>
                <a:schemeClr val="bg1"/>
              </a:solidFill>
              <a:latin typeface="Source Sans Pro" panose="020B0503030403020204" pitchFamily="34" charset="0"/>
              <a:cs typeface="Arial" panose="020B0604020202020204" pitchFamily="34" charset="0"/>
            </a:endParaRPr>
          </a:p>
          <a:p>
            <a:r>
              <a:rPr lang="en-US" sz="800">
                <a:solidFill>
                  <a:schemeClr val="bg1"/>
                </a:solidFill>
                <a:latin typeface="Source Sans Pro" panose="020B0503030403020204" pitchFamily="34" charset="0"/>
                <a:cs typeface="Arial" panose="020B0604020202020204" pitchFamily="34" charset="0"/>
              </a:rPr>
              <a:t> </a:t>
            </a:r>
          </a:p>
        </p:txBody>
      </p:sp>
      <p:pic>
        <p:nvPicPr>
          <p:cNvPr id="11" name="Picture 20" descr="A map of the world with dots and lines&#10;&#10;Description automatically generated">
            <a:extLst>
              <a:ext uri="{FF2B5EF4-FFF2-40B4-BE49-F238E27FC236}">
                <a16:creationId xmlns:a16="http://schemas.microsoft.com/office/drawing/2014/main" id="{5A8C17DC-6AC0-5348-130C-64038C3163F1}"/>
              </a:ext>
            </a:extLst>
          </p:cNvPr>
          <p:cNvPicPr>
            <a:picLocks noChangeAspect="1"/>
          </p:cNvPicPr>
          <p:nvPr userDrawn="1"/>
        </p:nvPicPr>
        <p:blipFill>
          <a:blip r:embed="rId6"/>
          <a:stretch>
            <a:fillRect/>
          </a:stretch>
        </p:blipFill>
        <p:spPr>
          <a:xfrm>
            <a:off x="472087" y="907958"/>
            <a:ext cx="2854791" cy="1724059"/>
          </a:xfrm>
          <a:prstGeom prst="rect">
            <a:avLst/>
          </a:prstGeom>
        </p:spPr>
      </p:pic>
      <p:pic>
        <p:nvPicPr>
          <p:cNvPr id="14" name="Picture 9" descr="A black background with white text&#10;&#10;Description automatically generated">
            <a:extLst>
              <a:ext uri="{FF2B5EF4-FFF2-40B4-BE49-F238E27FC236}">
                <a16:creationId xmlns:a16="http://schemas.microsoft.com/office/drawing/2014/main" id="{11F0AC27-C076-79F7-A52D-5948C222C4A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77506" y="2718127"/>
            <a:ext cx="2969028" cy="676075"/>
          </a:xfrm>
          <a:prstGeom prst="rect">
            <a:avLst/>
          </a:prstGeom>
        </p:spPr>
      </p:pic>
      <p:sp>
        <p:nvSpPr>
          <p:cNvPr id="16" name="CuadroTexto 15">
            <a:extLst>
              <a:ext uri="{FF2B5EF4-FFF2-40B4-BE49-F238E27FC236}">
                <a16:creationId xmlns:a16="http://schemas.microsoft.com/office/drawing/2014/main" id="{7DD6B293-754F-5145-66DC-E30BB26151E1}"/>
              </a:ext>
            </a:extLst>
          </p:cNvPr>
          <p:cNvSpPr txBox="1"/>
          <p:nvPr userDrawn="1"/>
        </p:nvSpPr>
        <p:spPr>
          <a:xfrm>
            <a:off x="6783979" y="3381332"/>
            <a:ext cx="4935934" cy="2100575"/>
          </a:xfrm>
          <a:prstGeom prst="rect">
            <a:avLst/>
          </a:prstGeom>
          <a:noFill/>
          <a:ln>
            <a:noFill/>
          </a:ln>
        </p:spPr>
        <p:txBody>
          <a:bodyPr wrap="square">
            <a:spAutoFit/>
          </a:bodyPr>
          <a:lstStyle/>
          <a:p>
            <a:pPr marL="0" indent="0">
              <a:spcAft>
                <a:spcPts val="600"/>
              </a:spcAft>
              <a:buNone/>
            </a:pPr>
            <a:r>
              <a:rPr lang="en-GB" sz="1050" b="1">
                <a:solidFill>
                  <a:schemeClr val="bg1"/>
                </a:solidFill>
                <a:latin typeface="Source Sans Pro" panose="020B0503030403020204" pitchFamily="34" charset="0"/>
                <a:cs typeface="Arial" panose="020B0604020202020204" pitchFamily="34" charset="0"/>
              </a:rPr>
              <a:t>Purpose of this journal</a:t>
            </a:r>
          </a:p>
          <a:p>
            <a:pPr marL="0" indent="0">
              <a:spcAft>
                <a:spcPts val="600"/>
              </a:spcAft>
              <a:buNone/>
            </a:pPr>
            <a:endParaRPr lang="en-GB" sz="1000">
              <a:solidFill>
                <a:schemeClr val="bg1"/>
              </a:solidFill>
              <a:latin typeface="Source Sans Pro" panose="020B0503030403020204" pitchFamily="34" charset="0"/>
              <a:cs typeface="Arial" panose="020B0604020202020204" pitchFamily="34" charset="0"/>
            </a:endParaRPr>
          </a:p>
          <a:p>
            <a:pPr marL="0" indent="0">
              <a:spcAft>
                <a:spcPts val="600"/>
              </a:spcAft>
              <a:buNone/>
            </a:pPr>
            <a:r>
              <a:rPr lang="en-GB" sz="1000">
                <a:solidFill>
                  <a:schemeClr val="bg1"/>
                </a:solidFill>
                <a:latin typeface="Source Sans Pro" panose="020B0503030403020204" pitchFamily="34" charset="0"/>
                <a:cs typeface="Arial" panose="020B0604020202020204" pitchFamily="34" charset="0"/>
              </a:rPr>
              <a:t>By #</a:t>
            </a:r>
            <a:r>
              <a:rPr lang="en-GB" sz="1000" b="1">
                <a:solidFill>
                  <a:schemeClr val="bg1"/>
                </a:solidFill>
                <a:latin typeface="Source Sans Pro" panose="020B0503030403020204" pitchFamily="34" charset="0"/>
                <a:cs typeface="Arial" panose="020B0604020202020204" pitchFamily="34" charset="0"/>
              </a:rPr>
              <a:t>ConnectingtheDots</a:t>
            </a:r>
            <a:r>
              <a:rPr lang="en-GB" sz="1000">
                <a:solidFill>
                  <a:schemeClr val="bg1"/>
                </a:solidFill>
                <a:latin typeface="Source Sans Pro" panose="020B0503030403020204" pitchFamily="34" charset="0"/>
                <a:cs typeface="Arial" panose="020B0604020202020204" pitchFamily="34" charset="0"/>
              </a:rPr>
              <a:t>, we are creating an environment for  integrated solutions, ensuring a global perspective and fostering global transport action. </a:t>
            </a:r>
            <a:endParaRPr lang="es-CL" sz="1000">
              <a:solidFill>
                <a:schemeClr val="bg1"/>
              </a:solidFill>
              <a:latin typeface="Source Sans Pro" panose="020B0503030403020204" pitchFamily="34" charset="0"/>
              <a:cs typeface="Arial" panose="020B0604020202020204" pitchFamily="34" charset="0"/>
            </a:endParaRPr>
          </a:p>
          <a:p>
            <a:pPr marL="0" indent="0">
              <a:spcAft>
                <a:spcPts val="600"/>
              </a:spcAft>
              <a:buNone/>
            </a:pPr>
            <a:r>
              <a:rPr lang="en-GB" sz="1000">
                <a:solidFill>
                  <a:schemeClr val="bg1"/>
                </a:solidFill>
                <a:latin typeface="Source Sans Pro" panose="020B0503030403020204" pitchFamily="34" charset="0"/>
                <a:cs typeface="Arial" panose="020B0604020202020204" pitchFamily="34" charset="0"/>
              </a:rPr>
              <a:t>To facilitate and enable you to take away what can be helpful to apply in your context, we have designed this journal in a printing format, for you to manually take notes during our on-line conference. </a:t>
            </a:r>
          </a:p>
          <a:p>
            <a:pPr marL="0" indent="0">
              <a:spcAft>
                <a:spcPts val="600"/>
              </a:spcAft>
              <a:buNone/>
            </a:pPr>
            <a:r>
              <a:rPr lang="en-GB" sz="1000">
                <a:solidFill>
                  <a:schemeClr val="bg1"/>
                </a:solidFill>
                <a:latin typeface="Source Sans Pro" panose="020B0503030403020204" pitchFamily="34" charset="0"/>
                <a:cs typeface="Arial" panose="020B0604020202020204" pitchFamily="34" charset="0"/>
              </a:rPr>
              <a:t>Once printed, you can fill in with notes, contacts and insights.</a:t>
            </a:r>
          </a:p>
          <a:p>
            <a:pPr marL="0" indent="0">
              <a:spcAft>
                <a:spcPts val="600"/>
              </a:spcAft>
              <a:buNone/>
            </a:pPr>
            <a:r>
              <a:rPr lang="en-GB" sz="1000">
                <a:solidFill>
                  <a:schemeClr val="bg1"/>
                </a:solidFill>
                <a:latin typeface="Source Sans Pro" panose="020B0503030403020204" pitchFamily="34" charset="0"/>
                <a:cs typeface="Arial" panose="020B0604020202020204" pitchFamily="34" charset="0"/>
              </a:rPr>
              <a:t>We hope you get the best of this online edition of Transport and Climate Change Week.</a:t>
            </a:r>
          </a:p>
          <a:p>
            <a:pPr marL="0" indent="0">
              <a:spcAft>
                <a:spcPts val="600"/>
              </a:spcAft>
              <a:buNone/>
            </a:pPr>
            <a:r>
              <a:rPr lang="en-GB" sz="1000">
                <a:solidFill>
                  <a:schemeClr val="bg1"/>
                </a:solidFill>
                <a:latin typeface="Source Sans Pro" panose="020B0503030403020204" pitchFamily="34" charset="0"/>
                <a:cs typeface="Arial" panose="020B0604020202020204" pitchFamily="34" charset="0"/>
              </a:rPr>
              <a:t>Please share your notes with us!</a:t>
            </a:r>
          </a:p>
        </p:txBody>
      </p:sp>
      <p:sp>
        <p:nvSpPr>
          <p:cNvPr id="17" name="CuadroTexto 16">
            <a:extLst>
              <a:ext uri="{FF2B5EF4-FFF2-40B4-BE49-F238E27FC236}">
                <a16:creationId xmlns:a16="http://schemas.microsoft.com/office/drawing/2014/main" id="{A003E583-9E26-2221-469B-3EF3381149F1}"/>
              </a:ext>
            </a:extLst>
          </p:cNvPr>
          <p:cNvSpPr txBox="1"/>
          <p:nvPr userDrawn="1"/>
        </p:nvSpPr>
        <p:spPr>
          <a:xfrm>
            <a:off x="472087" y="2796315"/>
            <a:ext cx="2462017" cy="2985433"/>
          </a:xfrm>
          <a:prstGeom prst="rect">
            <a:avLst/>
          </a:prstGeom>
          <a:noFill/>
          <a:ln>
            <a:noFill/>
          </a:ln>
        </p:spPr>
        <p:txBody>
          <a:bodyPr wrap="square">
            <a:spAutoFit/>
          </a:bodyPr>
          <a:lstStyle>
            <a:defPPr>
              <a:defRPr lang="de-DE"/>
            </a:defPPr>
            <a:lvl1pPr indent="0">
              <a:spcAft>
                <a:spcPts val="600"/>
              </a:spcAft>
              <a:buNone/>
              <a:defRPr sz="900">
                <a:latin typeface="Source Sans Pro" panose="020B0503030403020204" pitchFamily="34" charset="0"/>
                <a:cs typeface="Arial" panose="020B0604020202020204" pitchFamily="34" charset="0"/>
              </a:defRPr>
            </a:lvl1pPr>
          </a:lstStyle>
          <a:p>
            <a:pPr>
              <a:spcAft>
                <a:spcPts val="0"/>
              </a:spcAft>
            </a:pPr>
            <a:r>
              <a:rPr lang="en-GB">
                <a:solidFill>
                  <a:schemeClr val="bg1"/>
                </a:solidFill>
              </a:rPr>
              <a:t>7</a:t>
            </a:r>
            <a:r>
              <a:rPr lang="en-GB" baseline="30000">
                <a:solidFill>
                  <a:schemeClr val="bg1"/>
                </a:solidFill>
              </a:rPr>
              <a:t>th</a:t>
            </a:r>
            <a:r>
              <a:rPr lang="en-GB">
                <a:solidFill>
                  <a:schemeClr val="bg1"/>
                </a:solidFill>
              </a:rPr>
              <a:t> Edition Transport and Climate Change Week </a:t>
            </a:r>
          </a:p>
          <a:p>
            <a:pPr>
              <a:spcAft>
                <a:spcPts val="0"/>
              </a:spcAft>
            </a:pPr>
            <a:r>
              <a:rPr lang="en-GB">
                <a:solidFill>
                  <a:schemeClr val="bg1"/>
                </a:solidFill>
              </a:rPr>
              <a:t>4-8 November 2024</a:t>
            </a:r>
          </a:p>
          <a:p>
            <a:pPr>
              <a:spcAft>
                <a:spcPts val="0"/>
              </a:spcAft>
            </a:pPr>
            <a:endParaRPr lang="en-GB">
              <a:solidFill>
                <a:schemeClr val="bg1"/>
              </a:solidFill>
            </a:endParaRPr>
          </a:p>
          <a:p>
            <a:pPr>
              <a:spcAft>
                <a:spcPts val="0"/>
              </a:spcAft>
            </a:pPr>
            <a:r>
              <a:rPr lang="en-GB">
                <a:solidFill>
                  <a:schemeClr val="bg1"/>
                </a:solidFill>
              </a:rPr>
              <a:t>Imprint:</a:t>
            </a:r>
          </a:p>
          <a:p>
            <a:pPr algn="l" rtl="0" fontAlgn="base">
              <a:spcAft>
                <a:spcPts val="0"/>
              </a:spcAft>
            </a:pPr>
            <a:r>
              <a:rPr lang="de-DE" sz="800" b="1" i="0">
                <a:solidFill>
                  <a:schemeClr val="bg1"/>
                </a:solidFill>
                <a:effectLst/>
                <a:latin typeface="Arial" panose="020B0604020202020204" pitchFamily="34" charset="0"/>
              </a:rPr>
              <a:t>Registration information</a:t>
            </a:r>
            <a:r>
              <a:rPr lang="de-DE" sz="800" b="0" i="0">
                <a:solidFill>
                  <a:schemeClr val="bg1"/>
                </a:solidFill>
                <a:effectLst/>
                <a:latin typeface="Arial" panose="020B0604020202020204" pitchFamily="34" charset="0"/>
              </a:rPr>
              <a:t>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Deutsche Gesellschaft für Internationale Zusammenarbeit (GIZ) GmbH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  </a:t>
            </a:r>
            <a:endParaRPr lang="de-DE" sz="1400" b="0" i="0">
              <a:solidFill>
                <a:schemeClr val="bg1"/>
              </a:solidFill>
              <a:effectLst/>
            </a:endParaRPr>
          </a:p>
          <a:p>
            <a:pPr algn="l" rtl="0" fontAlgn="base">
              <a:spcAft>
                <a:spcPts val="0"/>
              </a:spcAft>
            </a:pPr>
            <a:r>
              <a:rPr lang="de-DE" sz="800" b="1" i="0">
                <a:solidFill>
                  <a:schemeClr val="bg1"/>
                </a:solidFill>
                <a:effectLst/>
                <a:latin typeface="Arial" panose="020B0604020202020204" pitchFamily="34" charset="0"/>
              </a:rPr>
              <a:t>Registered offices</a:t>
            </a:r>
            <a:r>
              <a:rPr lang="de-DE" sz="800" b="0" i="0">
                <a:solidFill>
                  <a:schemeClr val="bg1"/>
                </a:solidFill>
                <a:effectLst/>
                <a:latin typeface="Arial" panose="020B0604020202020204" pitchFamily="34" charset="0"/>
              </a:rPr>
              <a:t>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Bonn and Eschborn | Germany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Friedrich-Ebert-Allee 32 + 36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53113 Bonn | Germany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T +49 228 44 60-0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F +49 228 44 60-17 66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Dag-Hammarskjöld-Weg 1 - 5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65760 Eschborn | Germany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T +49 61 96 79-0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F +49 61 96 79-11 15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E </a:t>
            </a:r>
            <a:r>
              <a:rPr lang="de-DE" sz="800" b="0" i="0" u="sng" strike="noStrike">
                <a:solidFill>
                  <a:schemeClr val="bg1"/>
                </a:solidFill>
                <a:effectLst/>
                <a:latin typeface="Arial" panose="020B0604020202020204" pitchFamily="34" charset="0"/>
                <a:hlinkClick r:id="rId8">
                  <a:extLst>
                    <a:ext uri="{A12FA001-AC4F-418D-AE19-62706E023703}">
                      <ahyp:hlinkClr xmlns:ahyp="http://schemas.microsoft.com/office/drawing/2018/hyperlinkcolor" val="tx"/>
                    </a:ext>
                  </a:extLst>
                </a:hlinkClick>
              </a:rPr>
              <a:t>info@giz.de</a:t>
            </a:r>
            <a:r>
              <a:rPr lang="de-DE" sz="800" b="0" i="0">
                <a:solidFill>
                  <a:schemeClr val="bg1"/>
                </a:solidFill>
                <a:effectLst/>
                <a:latin typeface="Arial" panose="020B0604020202020204" pitchFamily="34" charset="0"/>
              </a:rPr>
              <a:t> </a:t>
            </a:r>
            <a:endParaRPr lang="de-DE" sz="1400" b="0" i="0">
              <a:solidFill>
                <a:schemeClr val="bg1"/>
              </a:solidFill>
              <a:effectLst/>
            </a:endParaRPr>
          </a:p>
          <a:p>
            <a:pPr algn="l" rtl="0" fontAlgn="base">
              <a:spcAft>
                <a:spcPts val="0"/>
              </a:spcAft>
            </a:pPr>
            <a:r>
              <a:rPr lang="de-DE" sz="800" b="0" i="0">
                <a:solidFill>
                  <a:schemeClr val="bg1"/>
                </a:solidFill>
                <a:effectLst/>
                <a:latin typeface="Arial" panose="020B0604020202020204" pitchFamily="34" charset="0"/>
              </a:rPr>
              <a:t>I </a:t>
            </a:r>
            <a:r>
              <a:rPr lang="de-DE" sz="800" b="0" i="0" u="sng" strike="noStrike">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www.giz.de</a:t>
            </a:r>
            <a:r>
              <a:rPr lang="de-DE" sz="800" b="0" i="0">
                <a:solidFill>
                  <a:schemeClr val="bg1"/>
                </a:solidFill>
                <a:effectLst/>
                <a:latin typeface="Arial" panose="020B0604020202020204" pitchFamily="34" charset="0"/>
              </a:rPr>
              <a:t> </a:t>
            </a:r>
            <a:endParaRPr lang="de-DE" sz="1400" b="0" i="0">
              <a:solidFill>
                <a:schemeClr val="bg1"/>
              </a:solidFill>
              <a:effectLst/>
            </a:endParaRPr>
          </a:p>
        </p:txBody>
      </p:sp>
      <p:sp>
        <p:nvSpPr>
          <p:cNvPr id="18" name="Title 1">
            <a:extLst>
              <a:ext uri="{FF2B5EF4-FFF2-40B4-BE49-F238E27FC236}">
                <a16:creationId xmlns:a16="http://schemas.microsoft.com/office/drawing/2014/main" id="{94D1F940-9A27-5BA1-2196-47E0AF0E593F}"/>
              </a:ext>
            </a:extLst>
          </p:cNvPr>
          <p:cNvSpPr txBox="1">
            <a:spLocks/>
          </p:cNvSpPr>
          <p:nvPr userDrawn="1"/>
        </p:nvSpPr>
        <p:spPr>
          <a:xfrm>
            <a:off x="6812279" y="-147564"/>
            <a:ext cx="5134255" cy="2572354"/>
          </a:xfrm>
          <a:prstGeom prst="rect">
            <a:avLst/>
          </a:prstGeom>
        </p:spPr>
        <p:txBody>
          <a:bodyPr vert="horz" lIns="0" tIns="0" rIns="0" bIns="0" rtlCol="0" anchor="b">
            <a:noAutofit/>
          </a:bodyPr>
          <a:lstStyle>
            <a:lvl1pPr algn="l" defTabSz="914400" rtl="0" eaLnBrk="1" latinLnBrk="0" hangingPunct="1">
              <a:lnSpc>
                <a:spcPts val="5000"/>
              </a:lnSpc>
              <a:spcBef>
                <a:spcPct val="0"/>
              </a:spcBef>
              <a:buNone/>
              <a:defRPr sz="4600" kern="1200">
                <a:solidFill>
                  <a:schemeClr val="bg1"/>
                </a:solidFill>
                <a:latin typeface="+mj-lt"/>
                <a:ea typeface="+mj-ea"/>
                <a:cs typeface="+mj-cs"/>
              </a:defRPr>
            </a:lvl1pPr>
          </a:lstStyle>
          <a:p>
            <a:pPr>
              <a:lnSpc>
                <a:spcPct val="100000"/>
              </a:lnSpc>
            </a:pPr>
            <a:r>
              <a:rPr lang="en-GB" sz="3600"/>
              <a:t>Transport and Climate Change Week 2024 </a:t>
            </a:r>
            <a:r>
              <a:rPr lang="en-GB" sz="4000" b="1"/>
              <a:t>Journal</a:t>
            </a:r>
          </a:p>
        </p:txBody>
      </p:sp>
    </p:spTree>
    <p:extLst>
      <p:ext uri="{BB962C8B-B14F-4D97-AF65-F5344CB8AC3E}">
        <p14:creationId xmlns:p14="http://schemas.microsoft.com/office/powerpoint/2010/main" val="353035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ig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E6996-2410-4E36-B6E1-2035ABB4937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1BABB2-854E-4E3E-967A-E8EA3FBA1FC2}"/>
              </a:ext>
            </a:extLst>
          </p:cNvPr>
          <p:cNvSpPr>
            <a:spLocks noGrp="1"/>
          </p:cNvSpPr>
          <p:nvPr>
            <p:ph type="dt" sz="half" idx="10"/>
          </p:nvPr>
        </p:nvSpPr>
        <p:spPr/>
        <p:txBody>
          <a:bodyPr/>
          <a:lstStyle>
            <a:lvl1pPr>
              <a:defRPr>
                <a:solidFill>
                  <a:schemeClr val="accent1"/>
                </a:solidFill>
              </a:defRPr>
            </a:lvl1pPr>
          </a:lstStyle>
          <a:p>
            <a:fld id="{B8FF7B00-5D49-4473-84F1-9B3B30739F10}" type="datetime1">
              <a:rPr lang="de-DE" smtClean="0"/>
              <a:pPr/>
              <a:t>02.11.2024</a:t>
            </a:fld>
            <a:endParaRPr lang="de-DE"/>
          </a:p>
        </p:txBody>
      </p:sp>
      <p:sp>
        <p:nvSpPr>
          <p:cNvPr id="4" name="Fußzeilenplatzhalter 3">
            <a:extLst>
              <a:ext uri="{FF2B5EF4-FFF2-40B4-BE49-F238E27FC236}">
                <a16:creationId xmlns:a16="http://schemas.microsoft.com/office/drawing/2014/main" id="{3AA6D141-799B-4527-B000-D901EB1C6451}"/>
              </a:ext>
            </a:extLst>
          </p:cNvPr>
          <p:cNvSpPr>
            <a:spLocks noGrp="1"/>
          </p:cNvSpPr>
          <p:nvPr>
            <p:ph type="ftr" sz="quarter" idx="11"/>
          </p:nvPr>
        </p:nvSpPr>
        <p:spPr/>
        <p:txBody>
          <a:bodyPr/>
          <a:lstStyle>
            <a:lvl1pPr>
              <a:defRPr>
                <a:solidFill>
                  <a:schemeClr val="accent1"/>
                </a:solidFill>
              </a:defRPr>
            </a:lvl1pPr>
          </a:lstStyle>
          <a:p>
            <a:r>
              <a:rPr lang="de-DE"/>
              <a:t>Fußnote</a:t>
            </a:r>
          </a:p>
        </p:txBody>
      </p:sp>
      <p:sp>
        <p:nvSpPr>
          <p:cNvPr id="5" name="Foliennummernplatzhalter 4">
            <a:extLst>
              <a:ext uri="{FF2B5EF4-FFF2-40B4-BE49-F238E27FC236}">
                <a16:creationId xmlns:a16="http://schemas.microsoft.com/office/drawing/2014/main" id="{C2ACB3CD-E125-4BF9-8DBE-17BBCD28CB16}"/>
              </a:ext>
            </a:extLst>
          </p:cNvPr>
          <p:cNvSpPr>
            <a:spLocks noGrp="1"/>
          </p:cNvSpPr>
          <p:nvPr>
            <p:ph type="sldNum" sz="quarter" idx="12"/>
          </p:nvPr>
        </p:nvSpPr>
        <p:spPr/>
        <p:txBody>
          <a:bodyPr/>
          <a:lstStyle>
            <a:lvl1pPr>
              <a:defRPr>
                <a:solidFill>
                  <a:schemeClr val="accent1"/>
                </a:solidFill>
              </a:defRPr>
            </a:lvl1pPr>
          </a:lstStyle>
          <a:p>
            <a:fld id="{1EFDA2A4-EBD9-4CF7-9623-3EF83B4BB58D}" type="slidenum">
              <a:rPr lang="de-DE" smtClean="0"/>
              <a:pPr/>
              <a:t>‹#›</a:t>
            </a:fld>
            <a:endParaRPr lang="de-DE"/>
          </a:p>
        </p:txBody>
      </p:sp>
      <p:sp>
        <p:nvSpPr>
          <p:cNvPr id="9" name="Textplatzhalter 8">
            <a:extLst>
              <a:ext uri="{FF2B5EF4-FFF2-40B4-BE49-F238E27FC236}">
                <a16:creationId xmlns:a16="http://schemas.microsoft.com/office/drawing/2014/main" id="{D287335C-4E0C-4364-8E9B-F81B1341C1F8}"/>
              </a:ext>
            </a:extLst>
          </p:cNvPr>
          <p:cNvSpPr>
            <a:spLocks noGrp="1"/>
          </p:cNvSpPr>
          <p:nvPr>
            <p:ph type="body" sz="quarter" idx="14" hasCustomPrompt="1"/>
          </p:nvPr>
        </p:nvSpPr>
        <p:spPr>
          <a:xfrm>
            <a:off x="442913" y="1369905"/>
            <a:ext cx="9178925" cy="215478"/>
          </a:xfrm>
        </p:spPr>
        <p:txBody>
          <a:bodyPr>
            <a:normAutofit/>
          </a:bodyPr>
          <a:lstStyle>
            <a:lvl1pPr>
              <a:lnSpc>
                <a:spcPct val="100000"/>
              </a:lnSpc>
              <a:buNone/>
              <a:defRPr sz="1400">
                <a:solidFill>
                  <a:schemeClr val="accent1"/>
                </a:solidFill>
                <a:latin typeface="Source Sans Pro Semibold" panose="020B0603030403020204" pitchFamily="34" charset="0"/>
              </a:defRPr>
            </a:lvl1pPr>
          </a:lstStyle>
          <a:p>
            <a:pPr lvl="0"/>
            <a:r>
              <a:rPr lang="de-DE" err="1"/>
              <a:t>Subline</a:t>
            </a:r>
            <a:r>
              <a:rPr lang="de-DE"/>
              <a:t>, Source Sans Pro </a:t>
            </a:r>
            <a:r>
              <a:rPr lang="de-DE" err="1"/>
              <a:t>Semibold</a:t>
            </a:r>
            <a:r>
              <a:rPr lang="de-DE"/>
              <a:t>, 14pt, einzeilig</a:t>
            </a:r>
          </a:p>
        </p:txBody>
      </p:sp>
      <p:sp>
        <p:nvSpPr>
          <p:cNvPr id="8" name="Textplatzhalter 6">
            <a:extLst>
              <a:ext uri="{FF2B5EF4-FFF2-40B4-BE49-F238E27FC236}">
                <a16:creationId xmlns:a16="http://schemas.microsoft.com/office/drawing/2014/main" id="{843CDDA9-90BA-4631-8955-1821FAE4970B}"/>
              </a:ext>
            </a:extLst>
          </p:cNvPr>
          <p:cNvSpPr>
            <a:spLocks noGrp="1"/>
          </p:cNvSpPr>
          <p:nvPr>
            <p:ph type="body" sz="quarter" idx="13"/>
          </p:nvPr>
        </p:nvSpPr>
        <p:spPr>
          <a:xfrm>
            <a:off x="446087" y="2170113"/>
            <a:ext cx="5453709" cy="3995737"/>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de-DE"/>
              <a:t>Mastertextformat bearbeiten</a:t>
            </a:r>
          </a:p>
          <a:p>
            <a:pPr lvl="1"/>
            <a:r>
              <a:rPr lang="de-DE"/>
              <a:t>Zweite Ebene</a:t>
            </a:r>
          </a:p>
          <a:p>
            <a:pPr lvl="2"/>
            <a:r>
              <a:rPr lang="de-DE"/>
              <a:t>Dritte Ebene</a:t>
            </a:r>
          </a:p>
        </p:txBody>
      </p:sp>
      <p:sp>
        <p:nvSpPr>
          <p:cNvPr id="10" name="Textplatzhalter 6">
            <a:extLst>
              <a:ext uri="{FF2B5EF4-FFF2-40B4-BE49-F238E27FC236}">
                <a16:creationId xmlns:a16="http://schemas.microsoft.com/office/drawing/2014/main" id="{943BD9F7-9AA4-4723-B27A-3796BCE8C9FD}"/>
              </a:ext>
            </a:extLst>
          </p:cNvPr>
          <p:cNvSpPr>
            <a:spLocks noGrp="1"/>
          </p:cNvSpPr>
          <p:nvPr>
            <p:ph type="body" sz="quarter" idx="15"/>
          </p:nvPr>
        </p:nvSpPr>
        <p:spPr>
          <a:xfrm>
            <a:off x="6295378" y="2170113"/>
            <a:ext cx="5453709" cy="3995737"/>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83295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E6996-2410-4E36-B6E1-2035ABB4937E}"/>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201BABB2-854E-4E3E-967A-E8EA3FBA1FC2}"/>
              </a:ext>
            </a:extLst>
          </p:cNvPr>
          <p:cNvSpPr>
            <a:spLocks noGrp="1"/>
          </p:cNvSpPr>
          <p:nvPr>
            <p:ph type="dt" sz="half" idx="10"/>
          </p:nvPr>
        </p:nvSpPr>
        <p:spPr/>
        <p:txBody>
          <a:bodyPr/>
          <a:lstStyle>
            <a:lvl1pPr>
              <a:defRPr>
                <a:solidFill>
                  <a:schemeClr val="accent1"/>
                </a:solidFill>
              </a:defRPr>
            </a:lvl1pPr>
          </a:lstStyle>
          <a:p>
            <a:fld id="{026F0EFC-0C75-4CEE-AC70-E83ABA9172FA}" type="datetime1">
              <a:rPr lang="de-DE" smtClean="0"/>
              <a:pPr/>
              <a:t>02.11.2024</a:t>
            </a:fld>
            <a:endParaRPr lang="de-DE"/>
          </a:p>
        </p:txBody>
      </p:sp>
      <p:sp>
        <p:nvSpPr>
          <p:cNvPr id="4" name="Fußzeilenplatzhalter 3">
            <a:extLst>
              <a:ext uri="{FF2B5EF4-FFF2-40B4-BE49-F238E27FC236}">
                <a16:creationId xmlns:a16="http://schemas.microsoft.com/office/drawing/2014/main" id="{3AA6D141-799B-4527-B000-D901EB1C6451}"/>
              </a:ext>
            </a:extLst>
          </p:cNvPr>
          <p:cNvSpPr>
            <a:spLocks noGrp="1"/>
          </p:cNvSpPr>
          <p:nvPr>
            <p:ph type="ftr" sz="quarter" idx="11"/>
          </p:nvPr>
        </p:nvSpPr>
        <p:spPr/>
        <p:txBody>
          <a:bodyPr/>
          <a:lstStyle>
            <a:lvl1pPr>
              <a:defRPr>
                <a:solidFill>
                  <a:schemeClr val="accent1"/>
                </a:solidFill>
              </a:defRPr>
            </a:lvl1pPr>
          </a:lstStyle>
          <a:p>
            <a:r>
              <a:rPr lang="de-DE"/>
              <a:t>Fußnote</a:t>
            </a:r>
          </a:p>
        </p:txBody>
      </p:sp>
      <p:sp>
        <p:nvSpPr>
          <p:cNvPr id="5" name="Foliennummernplatzhalter 4">
            <a:extLst>
              <a:ext uri="{FF2B5EF4-FFF2-40B4-BE49-F238E27FC236}">
                <a16:creationId xmlns:a16="http://schemas.microsoft.com/office/drawing/2014/main" id="{C2ACB3CD-E125-4BF9-8DBE-17BBCD28CB16}"/>
              </a:ext>
            </a:extLst>
          </p:cNvPr>
          <p:cNvSpPr>
            <a:spLocks noGrp="1"/>
          </p:cNvSpPr>
          <p:nvPr>
            <p:ph type="sldNum" sz="quarter" idx="12"/>
          </p:nvPr>
        </p:nvSpPr>
        <p:spPr/>
        <p:txBody>
          <a:bodyPr/>
          <a:lstStyle>
            <a:lvl1pPr>
              <a:defRPr>
                <a:solidFill>
                  <a:schemeClr val="accent1"/>
                </a:solidFill>
              </a:defRPr>
            </a:lvl1pPr>
          </a:lstStyle>
          <a:p>
            <a:fld id="{1EFDA2A4-EBD9-4CF7-9623-3EF83B4BB58D}" type="slidenum">
              <a:rPr lang="de-DE" smtClean="0"/>
              <a:pPr/>
              <a:t>‹#›</a:t>
            </a:fld>
            <a:endParaRPr lang="de-DE"/>
          </a:p>
        </p:txBody>
      </p:sp>
      <p:sp>
        <p:nvSpPr>
          <p:cNvPr id="9" name="Textplatzhalter 8">
            <a:extLst>
              <a:ext uri="{FF2B5EF4-FFF2-40B4-BE49-F238E27FC236}">
                <a16:creationId xmlns:a16="http://schemas.microsoft.com/office/drawing/2014/main" id="{D287335C-4E0C-4364-8E9B-F81B1341C1F8}"/>
              </a:ext>
            </a:extLst>
          </p:cNvPr>
          <p:cNvSpPr>
            <a:spLocks noGrp="1"/>
          </p:cNvSpPr>
          <p:nvPr>
            <p:ph type="body" sz="quarter" idx="14" hasCustomPrompt="1"/>
          </p:nvPr>
        </p:nvSpPr>
        <p:spPr>
          <a:xfrm>
            <a:off x="442913" y="1369905"/>
            <a:ext cx="9178925" cy="215478"/>
          </a:xfrm>
        </p:spPr>
        <p:txBody>
          <a:bodyPr>
            <a:normAutofit/>
          </a:bodyPr>
          <a:lstStyle>
            <a:lvl1pPr>
              <a:lnSpc>
                <a:spcPct val="100000"/>
              </a:lnSpc>
              <a:buNone/>
              <a:defRPr sz="1400">
                <a:solidFill>
                  <a:schemeClr val="accent1"/>
                </a:solidFill>
                <a:latin typeface="Source Sans Pro Semibold" panose="020B0603030403020204" pitchFamily="34" charset="0"/>
              </a:defRPr>
            </a:lvl1pPr>
          </a:lstStyle>
          <a:p>
            <a:pPr lvl="0"/>
            <a:r>
              <a:rPr lang="de-DE" err="1"/>
              <a:t>Subline</a:t>
            </a:r>
            <a:r>
              <a:rPr lang="de-DE"/>
              <a:t>, Source Sans Pro </a:t>
            </a:r>
            <a:r>
              <a:rPr lang="de-DE" err="1"/>
              <a:t>Semibold</a:t>
            </a:r>
            <a:r>
              <a:rPr lang="de-DE"/>
              <a:t>, 14pt, einzeilig</a:t>
            </a:r>
          </a:p>
        </p:txBody>
      </p:sp>
    </p:spTree>
    <p:extLst>
      <p:ext uri="{BB962C8B-B14F-4D97-AF65-F5344CB8AC3E}">
        <p14:creationId xmlns:p14="http://schemas.microsoft.com/office/powerpoint/2010/main" val="282111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259F07D8-8C01-49F5-B4B3-955F5217A864}"/>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5133030A-6ED6-40F8-BEC8-1F1A35D0FA8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2" name="Rechteck 11">
              <a:extLst>
                <a:ext uri="{FF2B5EF4-FFF2-40B4-BE49-F238E27FC236}">
                  <a16:creationId xmlns:a16="http://schemas.microsoft.com/office/drawing/2014/main" id="{01A9A534-E323-4B0D-A957-1257F353D109}"/>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sp>
        <p:nvSpPr>
          <p:cNvPr id="28" name="Rectángulo: esquinas redondeadas 27">
            <a:extLst>
              <a:ext uri="{FF2B5EF4-FFF2-40B4-BE49-F238E27FC236}">
                <a16:creationId xmlns:a16="http://schemas.microsoft.com/office/drawing/2014/main" id="{37A1CA93-F8E6-C398-7AEB-53D0BE4DCC95}"/>
              </a:ext>
            </a:extLst>
          </p:cNvPr>
          <p:cNvSpPr/>
          <p:nvPr userDrawn="1"/>
        </p:nvSpPr>
        <p:spPr>
          <a:xfrm>
            <a:off x="9746846" y="2178249"/>
            <a:ext cx="2241657" cy="407966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indent="0">
              <a:lnSpc>
                <a:spcPct val="107000"/>
              </a:lnSpc>
              <a:spcAft>
                <a:spcPts val="800"/>
              </a:spcAft>
              <a:buFont typeface="Arial" panose="020B0604020202020204" pitchFamily="34" charset="0"/>
              <a:buNone/>
            </a:pPr>
            <a:endParaRPr lang="en-GB" sz="500" b="1">
              <a:solidFill>
                <a:schemeClr val="accent4"/>
              </a:solidFill>
              <a:cs typeface="Segoe UI" panose="020B0502040204020203" pitchFamily="34" charset="0"/>
            </a:endParaRPr>
          </a:p>
          <a:p>
            <a:pPr marL="0" indent="0" algn="ctr">
              <a:lnSpc>
                <a:spcPct val="107000"/>
              </a:lnSpc>
              <a:buFont typeface="Arial" panose="020B0604020202020204" pitchFamily="34" charset="0"/>
              <a:buNone/>
            </a:pPr>
            <a:r>
              <a:rPr lang="en-GB" sz="1400" b="1">
                <a:solidFill>
                  <a:schemeClr val="accent4"/>
                </a:solidFill>
                <a:cs typeface="Segoe UI" panose="020B0502040204020203" pitchFamily="34" charset="0"/>
              </a:rPr>
              <a:t>Tracking</a:t>
            </a:r>
          </a:p>
          <a:p>
            <a:pPr marL="0" indent="0" algn="ctr">
              <a:lnSpc>
                <a:spcPct val="107000"/>
              </a:lnSpc>
              <a:buFont typeface="Arial" panose="020B0604020202020204" pitchFamily="34" charset="0"/>
              <a:buNone/>
            </a:pPr>
            <a:r>
              <a:rPr lang="en-GB" sz="1400" b="1">
                <a:solidFill>
                  <a:schemeClr val="accent4"/>
                </a:solidFill>
                <a:cs typeface="Segoe UI" panose="020B0502040204020203" pitchFamily="34" charset="0"/>
              </a:rPr>
              <a:t>Change</a:t>
            </a:r>
          </a:p>
          <a:p>
            <a:pPr marL="0" indent="0" algn="ctr">
              <a:lnSpc>
                <a:spcPct val="107000"/>
              </a:lnSpc>
              <a:buFont typeface="Arial" panose="020B0604020202020204" pitchFamily="34" charset="0"/>
              <a:buNone/>
            </a:pPr>
            <a:endParaRPr lang="en-GB" sz="1100" b="1">
              <a:solidFill>
                <a:schemeClr val="accent4"/>
              </a:solidFill>
              <a:cs typeface="Segoe UI" panose="020B0502040204020203" pitchFamily="34" charset="0"/>
            </a:endParaRPr>
          </a:p>
          <a:p>
            <a:pPr marL="0" indent="0">
              <a:lnSpc>
                <a:spcPct val="107000"/>
              </a:lnSpc>
              <a:spcAft>
                <a:spcPts val="800"/>
              </a:spcAft>
              <a:buFont typeface="Arial" panose="020B0604020202020204" pitchFamily="34" charset="0"/>
              <a:buNone/>
            </a:pPr>
            <a:r>
              <a:rPr lang="en-US" sz="1200">
                <a:solidFill>
                  <a:schemeClr val="bg1"/>
                </a:solidFill>
                <a:ea typeface="Calibri" panose="020F0502020204030204" pitchFamily="34" charset="0"/>
                <a:cs typeface="Arial" panose="020B0604020202020204" pitchFamily="34" charset="0"/>
              </a:rPr>
              <a:t>On </a:t>
            </a:r>
            <a:r>
              <a:rPr lang="en-US" sz="1200" b="1">
                <a:solidFill>
                  <a:schemeClr val="accent4"/>
                </a:solidFill>
                <a:ea typeface="Calibri" panose="020F0502020204030204" pitchFamily="34" charset="0"/>
                <a:cs typeface="Arial" panose="020B0604020202020204" pitchFamily="34" charset="0"/>
              </a:rPr>
              <a:t>Friday</a:t>
            </a:r>
            <a:r>
              <a:rPr lang="en-US" sz="1200">
                <a:solidFill>
                  <a:schemeClr val="bg1"/>
                </a:solidFill>
                <a:ea typeface="Calibri" panose="020F0502020204030204" pitchFamily="34" charset="0"/>
                <a:cs typeface="Arial" panose="020B0604020202020204" pitchFamily="34" charset="0"/>
              </a:rPr>
              <a:t>, the week will conclude with a discussion on tools for tracking change and the role of think tanks. As farewell of the week, we will share the concept for Transport and Climate Change Week 2025, the 8th edition of which will be hosted in person in Berlin.    </a:t>
            </a:r>
            <a:endParaRPr lang="en-GB" sz="1200">
              <a:solidFill>
                <a:schemeClr val="bg1"/>
              </a:solidFill>
              <a:ea typeface="Calibri" panose="020F0502020204030204" pitchFamily="34" charset="0"/>
              <a:cs typeface="Arial" panose="020B0604020202020204" pitchFamily="34" charset="0"/>
            </a:endParaRPr>
          </a:p>
        </p:txBody>
      </p:sp>
      <p:sp>
        <p:nvSpPr>
          <p:cNvPr id="29" name="Rectángulo: esquinas redondeadas 28">
            <a:extLst>
              <a:ext uri="{FF2B5EF4-FFF2-40B4-BE49-F238E27FC236}">
                <a16:creationId xmlns:a16="http://schemas.microsoft.com/office/drawing/2014/main" id="{CEC820DA-836B-6588-BC68-BB820FBE70A6}"/>
              </a:ext>
            </a:extLst>
          </p:cNvPr>
          <p:cNvSpPr/>
          <p:nvPr userDrawn="1"/>
        </p:nvSpPr>
        <p:spPr>
          <a:xfrm>
            <a:off x="220135" y="2168603"/>
            <a:ext cx="2241657" cy="407966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indent="0">
              <a:lnSpc>
                <a:spcPct val="107000"/>
              </a:lnSpc>
              <a:spcAft>
                <a:spcPts val="600"/>
              </a:spcAft>
              <a:buNone/>
            </a:pPr>
            <a:endParaRPr lang="en-US" sz="500" b="1">
              <a:solidFill>
                <a:schemeClr val="accent4"/>
              </a:solidFill>
              <a:ea typeface="Times New Roman" panose="02020603050405020304" pitchFamily="18" charset="0"/>
              <a:cs typeface="Segoe UI" panose="020B0502040204020203" pitchFamily="34" charset="0"/>
            </a:endParaRPr>
          </a:p>
          <a:p>
            <a:pPr marL="0" indent="0" algn="ctr">
              <a:lnSpc>
                <a:spcPct val="107000"/>
              </a:lnSpc>
              <a:buNone/>
            </a:pPr>
            <a:r>
              <a:rPr lang="en-US" sz="1400" b="1">
                <a:solidFill>
                  <a:schemeClr val="accent4"/>
                </a:solidFill>
                <a:effectLst/>
                <a:ea typeface="Times New Roman" panose="02020603050405020304" pitchFamily="18" charset="0"/>
                <a:cs typeface="Segoe UI" panose="020B0502040204020203" pitchFamily="34" charset="0"/>
              </a:rPr>
              <a:t>Invitation</a:t>
            </a:r>
          </a:p>
          <a:p>
            <a:pPr marL="0" indent="0" algn="ctr">
              <a:lnSpc>
                <a:spcPct val="107000"/>
              </a:lnSpc>
              <a:buNone/>
            </a:pPr>
            <a:r>
              <a:rPr lang="en-US" sz="1400" b="1">
                <a:solidFill>
                  <a:schemeClr val="accent4"/>
                </a:solidFill>
                <a:effectLst/>
                <a:ea typeface="Times New Roman" panose="02020603050405020304" pitchFamily="18" charset="0"/>
                <a:cs typeface="Segoe UI" panose="020B0502040204020203" pitchFamily="34" charset="0"/>
              </a:rPr>
              <a:t>to Act</a:t>
            </a:r>
          </a:p>
          <a:p>
            <a:pPr marL="0" indent="0" algn="ctr">
              <a:lnSpc>
                <a:spcPct val="107000"/>
              </a:lnSpc>
              <a:buNone/>
            </a:pPr>
            <a:endParaRPr lang="en-US" sz="1200" b="1">
              <a:solidFill>
                <a:schemeClr val="accent4"/>
              </a:solidFill>
              <a:effectLst/>
              <a:ea typeface="Times New Roman" panose="02020603050405020304" pitchFamily="18" charset="0"/>
              <a:cs typeface="Segoe UI" panose="020B0502040204020203" pitchFamily="34" charset="0"/>
            </a:endParaRPr>
          </a:p>
          <a:p>
            <a:pPr marL="0" indent="0">
              <a:lnSpc>
                <a:spcPct val="107000"/>
              </a:lnSpc>
              <a:spcAft>
                <a:spcPts val="800"/>
              </a:spcAft>
              <a:buNone/>
            </a:pPr>
            <a:r>
              <a:rPr lang="en-GB" sz="1200">
                <a:effectLst/>
                <a:ea typeface="Times New Roman" panose="02020603050405020304" pitchFamily="18" charset="0"/>
                <a:cs typeface="Segoe UI" panose="020B0502040204020203" pitchFamily="34" charset="0"/>
              </a:rPr>
              <a:t>On </a:t>
            </a:r>
            <a:r>
              <a:rPr lang="en-GB" sz="1200" b="1">
                <a:solidFill>
                  <a:schemeClr val="accent4"/>
                </a:solidFill>
                <a:effectLst/>
                <a:ea typeface="Times New Roman" panose="02020603050405020304" pitchFamily="18" charset="0"/>
                <a:cs typeface="Segoe UI" panose="020B0502040204020203" pitchFamily="34" charset="0"/>
              </a:rPr>
              <a:t>Monday</a:t>
            </a:r>
            <a:r>
              <a:rPr lang="en-GB" sz="1200">
                <a:effectLst/>
                <a:ea typeface="Times New Roman" panose="02020603050405020304" pitchFamily="18" charset="0"/>
                <a:cs typeface="Segoe UI" panose="020B0502040204020203" pitchFamily="34" charset="0"/>
              </a:rPr>
              <a:t> 4 November, </a:t>
            </a:r>
            <a:r>
              <a:rPr lang="en-GB" sz="1200">
                <a:solidFill>
                  <a:schemeClr val="bg1"/>
                </a:solidFill>
                <a:effectLst/>
                <a:ea typeface="Times New Roman" panose="02020603050405020304" pitchFamily="18" charset="0"/>
                <a:cs typeface="Segoe UI" panose="020B0502040204020203" pitchFamily="34" charset="0"/>
              </a:rPr>
              <a:t>#TransportWeek24 </a:t>
            </a:r>
            <a:r>
              <a:rPr lang="en-GB" sz="1200">
                <a:effectLst/>
                <a:ea typeface="Times New Roman" panose="02020603050405020304" pitchFamily="18" charset="0"/>
                <a:cs typeface="Segoe UI" panose="020B0502040204020203" pitchFamily="34" charset="0"/>
              </a:rPr>
              <a:t>will </a:t>
            </a:r>
            <a:r>
              <a:rPr lang="en-GB" sz="1200">
                <a:effectLst/>
                <a:ea typeface="Calibri" panose="020F0502020204030204" pitchFamily="34" charset="0"/>
                <a:cs typeface="Arial" panose="020B0604020202020204" pitchFamily="34" charset="0"/>
              </a:rPr>
              <a:t>kick off with an official welcome from the authorities, followed by a keynote speech. We will have an honest conversation about political leadership and adaptive change. </a:t>
            </a:r>
            <a:endParaRPr lang="en-US" sz="1200">
              <a:effectLst/>
              <a:ea typeface="Times New Roman" panose="02020603050405020304" pitchFamily="18" charset="0"/>
              <a:cs typeface="Segoe UI" panose="020B0502040204020203" pitchFamily="34" charset="0"/>
            </a:endParaRPr>
          </a:p>
        </p:txBody>
      </p:sp>
      <p:sp>
        <p:nvSpPr>
          <p:cNvPr id="30" name="Rectángulo: esquinas redondeadas 29">
            <a:extLst>
              <a:ext uri="{FF2B5EF4-FFF2-40B4-BE49-F238E27FC236}">
                <a16:creationId xmlns:a16="http://schemas.microsoft.com/office/drawing/2014/main" id="{CE6C5480-1672-94FF-9920-1A1EDCE90CAE}"/>
              </a:ext>
            </a:extLst>
          </p:cNvPr>
          <p:cNvSpPr/>
          <p:nvPr userDrawn="1"/>
        </p:nvSpPr>
        <p:spPr>
          <a:xfrm>
            <a:off x="2601812" y="2172094"/>
            <a:ext cx="2241657" cy="407966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endParaRPr lang="en-US" sz="500" b="1">
              <a:solidFill>
                <a:schemeClr val="accent4"/>
              </a:solidFill>
              <a:cs typeface="Segoe UI" panose="020B0502040204020203" pitchFamily="34" charset="0"/>
            </a:endParaRPr>
          </a:p>
          <a:p>
            <a:pPr algn="ctr">
              <a:lnSpc>
                <a:spcPct val="107000"/>
              </a:lnSpc>
            </a:pPr>
            <a:r>
              <a:rPr lang="en-US" sz="1400" b="1">
                <a:solidFill>
                  <a:schemeClr val="accent4"/>
                </a:solidFill>
                <a:cs typeface="Segoe UI" panose="020B0502040204020203" pitchFamily="34" charset="0"/>
              </a:rPr>
              <a:t>Multisectoral </a:t>
            </a:r>
          </a:p>
          <a:p>
            <a:pPr algn="ctr">
              <a:lnSpc>
                <a:spcPct val="107000"/>
              </a:lnSpc>
            </a:pPr>
            <a:r>
              <a:rPr lang="en-US" sz="1400" b="1">
                <a:solidFill>
                  <a:schemeClr val="accent4"/>
                </a:solidFill>
                <a:cs typeface="Segoe UI" panose="020B0502040204020203" pitchFamily="34" charset="0"/>
              </a:rPr>
              <a:t>Urban </a:t>
            </a:r>
            <a:r>
              <a:rPr lang="en-US" sz="1400" b="1">
                <a:solidFill>
                  <a:schemeClr val="accent4"/>
                </a:solidFill>
                <a:effectLst/>
                <a:ea typeface="Times New Roman" panose="02020603050405020304" pitchFamily="18" charset="0"/>
                <a:cs typeface="Segoe UI" panose="020B0502040204020203" pitchFamily="34" charset="0"/>
              </a:rPr>
              <a:t>Mobility</a:t>
            </a:r>
          </a:p>
          <a:p>
            <a:pPr algn="ctr">
              <a:lnSpc>
                <a:spcPct val="107000"/>
              </a:lnSpc>
            </a:pPr>
            <a:endParaRPr lang="en-US" sz="1200" b="1">
              <a:solidFill>
                <a:schemeClr val="accent4"/>
              </a:solidFill>
              <a:effectLst/>
              <a:ea typeface="Times New Roman" panose="02020603050405020304" pitchFamily="18" charset="0"/>
              <a:cs typeface="Segoe UI" panose="020B0502040204020203" pitchFamily="34" charset="0"/>
            </a:endParaRPr>
          </a:p>
          <a:p>
            <a:pPr>
              <a:lnSpc>
                <a:spcPct val="107000"/>
              </a:lnSpc>
              <a:spcAft>
                <a:spcPts val="800"/>
              </a:spcAft>
            </a:pPr>
            <a:r>
              <a:rPr lang="en-GB" sz="1200" b="1">
                <a:solidFill>
                  <a:schemeClr val="accent4"/>
                </a:solidFill>
                <a:cs typeface="Arial" panose="020B0604020202020204" pitchFamily="34" charset="0"/>
              </a:rPr>
              <a:t>Tuesday</a:t>
            </a:r>
            <a:r>
              <a:rPr lang="en-GB" sz="1200" b="1">
                <a:solidFill>
                  <a:schemeClr val="bg1"/>
                </a:solidFill>
                <a:cs typeface="Arial" panose="020B0604020202020204" pitchFamily="34" charset="0"/>
              </a:rPr>
              <a:t> </a:t>
            </a:r>
            <a:r>
              <a:rPr lang="en-GB" sz="1200">
                <a:solidFill>
                  <a:schemeClr val="bg1"/>
                </a:solidFill>
                <a:cs typeface="Arial" panose="020B0604020202020204" pitchFamily="34" charset="0"/>
              </a:rPr>
              <a:t>5 November </a:t>
            </a:r>
            <a:r>
              <a:rPr lang="en-US" sz="1200">
                <a:solidFill>
                  <a:schemeClr val="bg1"/>
                </a:solidFill>
                <a:cs typeface="Arial" panose="020B0604020202020204" pitchFamily="34" charset="0"/>
              </a:rPr>
              <a:t>will be dedicated to multisectoral cooperation and gender transformative systems to achieve affordable and sustainable urban mobility. The second day will be dedicated to learning from the regional experiences in the </a:t>
            </a:r>
            <a:r>
              <a:rPr lang="en-US" sz="1200" b="1">
                <a:solidFill>
                  <a:schemeClr val="accent4"/>
                </a:solidFill>
                <a:cs typeface="Arial" panose="020B0604020202020204" pitchFamily="34" charset="0"/>
              </a:rPr>
              <a:t>Western Balkans</a:t>
            </a:r>
            <a:r>
              <a:rPr lang="en-US" sz="1200">
                <a:solidFill>
                  <a:schemeClr val="bg1"/>
                </a:solidFill>
                <a:cs typeface="Arial" panose="020B0604020202020204" pitchFamily="34" charset="0"/>
              </a:rPr>
              <a:t>.</a:t>
            </a:r>
            <a:endParaRPr lang="en-GB" sz="1200">
              <a:solidFill>
                <a:schemeClr val="bg1"/>
              </a:solidFill>
              <a:cs typeface="Arial" panose="020B0604020202020204" pitchFamily="34" charset="0"/>
            </a:endParaRPr>
          </a:p>
        </p:txBody>
      </p:sp>
      <p:sp>
        <p:nvSpPr>
          <p:cNvPr id="31" name="Title 6">
            <a:extLst>
              <a:ext uri="{FF2B5EF4-FFF2-40B4-BE49-F238E27FC236}">
                <a16:creationId xmlns:a16="http://schemas.microsoft.com/office/drawing/2014/main" id="{33E3BB95-6E86-0E3A-9A9B-772F559BA0FC}"/>
              </a:ext>
            </a:extLst>
          </p:cNvPr>
          <p:cNvSpPr>
            <a:spLocks noGrp="1"/>
          </p:cNvSpPr>
          <p:nvPr>
            <p:ph type="title"/>
          </p:nvPr>
        </p:nvSpPr>
        <p:spPr>
          <a:xfrm>
            <a:off x="446233" y="410991"/>
            <a:ext cx="9178159" cy="857769"/>
          </a:xfrm>
        </p:spPr>
        <p:txBody>
          <a:bodyPr/>
          <a:lstStyle/>
          <a:p>
            <a:r>
              <a:rPr lang="en-GB"/>
              <a:t>What to expect?</a:t>
            </a:r>
          </a:p>
        </p:txBody>
      </p:sp>
      <p:sp>
        <p:nvSpPr>
          <p:cNvPr id="32" name="Footer Placeholder 2">
            <a:extLst>
              <a:ext uri="{FF2B5EF4-FFF2-40B4-BE49-F238E27FC236}">
                <a16:creationId xmlns:a16="http://schemas.microsoft.com/office/drawing/2014/main" id="{19E65605-3C82-88D4-154A-17CE2268A1D3}"/>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
        <p:nvSpPr>
          <p:cNvPr id="33" name="Slide Number Placeholder 3">
            <a:extLst>
              <a:ext uri="{FF2B5EF4-FFF2-40B4-BE49-F238E27FC236}">
                <a16:creationId xmlns:a16="http://schemas.microsoft.com/office/drawing/2014/main" id="{EF29EF30-CD48-661F-D903-103981153523}"/>
              </a:ext>
            </a:extLst>
          </p:cNvPr>
          <p:cNvSpPr>
            <a:spLocks noGrp="1"/>
          </p:cNvSpPr>
          <p:nvPr>
            <p:ph type="sldNum" sz="quarter" idx="12"/>
          </p:nvPr>
        </p:nvSpPr>
        <p:spPr>
          <a:xfrm>
            <a:off x="11136560" y="6504702"/>
            <a:ext cx="612528" cy="168994"/>
          </a:xfrm>
        </p:spPr>
        <p:txBody>
          <a:bodyPr/>
          <a:lstStyle/>
          <a:p>
            <a:fld id="{1EFDA2A4-EBD9-4CF7-9623-3EF83B4BB58D}" type="slidenum">
              <a:rPr lang="de-DE" smtClean="0"/>
              <a:pPr/>
              <a:t>‹#›</a:t>
            </a:fld>
            <a:endParaRPr lang="de-DE"/>
          </a:p>
        </p:txBody>
      </p:sp>
      <p:sp>
        <p:nvSpPr>
          <p:cNvPr id="34" name="Text Placeholder 8">
            <a:extLst>
              <a:ext uri="{FF2B5EF4-FFF2-40B4-BE49-F238E27FC236}">
                <a16:creationId xmlns:a16="http://schemas.microsoft.com/office/drawing/2014/main" id="{C565BC0D-2868-2D85-8B30-3D4D68DAB336}"/>
              </a:ext>
            </a:extLst>
          </p:cNvPr>
          <p:cNvSpPr txBox="1">
            <a:spLocks/>
          </p:cNvSpPr>
          <p:nvPr userDrawn="1"/>
        </p:nvSpPr>
        <p:spPr>
          <a:xfrm>
            <a:off x="4983489" y="2172094"/>
            <a:ext cx="2241659" cy="4086615"/>
          </a:xfrm>
          <a:prstGeom prst="roundRect">
            <a:avLst/>
          </a:prstGeom>
          <a:ln w="28575">
            <a:solidFill>
              <a:schemeClr val="accent4"/>
            </a:solidFill>
          </a:ln>
        </p:spPr>
        <p:txBody>
          <a:bodyPr vert="horz" lIns="0" tIns="0" rIns="0" bIns="0" rtlCol="0" anchor="t">
            <a:noAutofit/>
          </a:bodyPr>
          <a:lstStyle>
            <a:lvl1pPr marL="180000" indent="-180000" algn="l" defTabSz="914400" rtl="0" eaLnBrk="1" latinLnBrk="0" hangingPunct="1">
              <a:lnSpc>
                <a:spcPts val="2200"/>
              </a:lnSpc>
              <a:spcBef>
                <a:spcPts val="1000"/>
              </a:spcBef>
              <a:buFont typeface="Arial" panose="020B0604020202020204" pitchFamily="34" charset="0"/>
              <a:buChar char="•"/>
              <a:defRPr sz="1800" kern="1200">
                <a:solidFill>
                  <a:schemeClr val="bg1"/>
                </a:solidFill>
                <a:latin typeface="+mn-lt"/>
                <a:ea typeface="+mn-ea"/>
                <a:cs typeface="+mn-cs"/>
              </a:defRPr>
            </a:lvl1pPr>
            <a:lvl2pPr marL="180000" indent="-1800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endParaRPr lang="en-GB" sz="500" b="1">
              <a:solidFill>
                <a:schemeClr val="accent4"/>
              </a:solidFill>
              <a:cs typeface="Segoe UI" panose="020B0502040204020203" pitchFamily="34" charset="0"/>
            </a:endParaRPr>
          </a:p>
          <a:p>
            <a:pPr marL="0" indent="0" algn="ctr">
              <a:lnSpc>
                <a:spcPct val="100000"/>
              </a:lnSpc>
              <a:spcBef>
                <a:spcPts val="0"/>
              </a:spcBef>
              <a:buFont typeface="Arial" panose="020B0604020202020204" pitchFamily="34" charset="0"/>
              <a:buNone/>
            </a:pPr>
            <a:r>
              <a:rPr lang="en-GB" sz="1400" b="1">
                <a:solidFill>
                  <a:schemeClr val="accent4"/>
                </a:solidFill>
                <a:cs typeface="Segoe UI" panose="020B0502040204020203" pitchFamily="34" charset="0"/>
              </a:rPr>
              <a:t>Standards &amp;</a:t>
            </a:r>
          </a:p>
          <a:p>
            <a:pPr marL="0" indent="0" algn="ctr">
              <a:lnSpc>
                <a:spcPct val="100000"/>
              </a:lnSpc>
              <a:spcBef>
                <a:spcPts val="0"/>
              </a:spcBef>
              <a:buFont typeface="Arial" panose="020B0604020202020204" pitchFamily="34" charset="0"/>
              <a:buNone/>
            </a:pPr>
            <a:r>
              <a:rPr lang="en-GB" sz="1400" b="1">
                <a:solidFill>
                  <a:schemeClr val="accent4"/>
                </a:solidFill>
                <a:cs typeface="Segoe UI" panose="020B0502040204020203" pitchFamily="34" charset="0"/>
              </a:rPr>
              <a:t>Innovation</a:t>
            </a:r>
          </a:p>
          <a:p>
            <a:pPr marL="0" indent="0" algn="ctr">
              <a:lnSpc>
                <a:spcPct val="100000"/>
              </a:lnSpc>
              <a:spcBef>
                <a:spcPts val="0"/>
              </a:spcBef>
              <a:buFont typeface="Arial" panose="020B0604020202020204" pitchFamily="34" charset="0"/>
              <a:buNone/>
            </a:pPr>
            <a:endParaRPr lang="en-GB" b="1">
              <a:solidFill>
                <a:schemeClr val="accent4"/>
              </a:solidFill>
              <a:effectLst/>
              <a:latin typeface="Source Sans Pro" panose="020B0503030403020204" pitchFamily="34" charset="0"/>
              <a:ea typeface="Calibri" panose="020F0502020204030204" pitchFamily="34" charset="0"/>
              <a:cs typeface="Segoe UI" panose="020B0502040204020203" pitchFamily="34" charset="0"/>
            </a:endParaRPr>
          </a:p>
          <a:p>
            <a:pPr marL="0" indent="0">
              <a:lnSpc>
                <a:spcPct val="100000"/>
              </a:lnSpc>
              <a:spcBef>
                <a:spcPts val="0"/>
              </a:spcBef>
              <a:buFont typeface="Arial" panose="020B0604020202020204" pitchFamily="34" charset="0"/>
              <a:buNone/>
            </a:pPr>
            <a:r>
              <a:rPr lang="en-GB" sz="1200">
                <a:effectLst/>
                <a:ea typeface="Calibri" panose="020F0502020204030204" pitchFamily="34" charset="0"/>
                <a:cs typeface="Arial" panose="020B0604020202020204" pitchFamily="34" charset="0"/>
              </a:rPr>
              <a:t>On </a:t>
            </a:r>
            <a:r>
              <a:rPr lang="en-GB" sz="1200" b="1">
                <a:solidFill>
                  <a:schemeClr val="accent4"/>
                </a:solidFill>
                <a:effectLst/>
                <a:ea typeface="Calibri" panose="020F0502020204030204" pitchFamily="34" charset="0"/>
                <a:cs typeface="Arial" panose="020B0604020202020204" pitchFamily="34" charset="0"/>
              </a:rPr>
              <a:t>Wednesday</a:t>
            </a:r>
            <a:r>
              <a:rPr lang="en-GB" sz="1200">
                <a:effectLst/>
                <a:ea typeface="Calibri" panose="020F0502020204030204" pitchFamily="34" charset="0"/>
                <a:cs typeface="Arial" panose="020B0604020202020204" pitchFamily="34" charset="0"/>
              </a:rPr>
              <a:t>, </a:t>
            </a:r>
            <a:r>
              <a:rPr lang="en-GB" sz="1200">
                <a:cs typeface="Arial" panose="020B0604020202020204" pitchFamily="34" charset="0"/>
              </a:rPr>
              <a:t>the regional perspective from </a:t>
            </a:r>
            <a:r>
              <a:rPr lang="en-GB" sz="1200" b="1">
                <a:solidFill>
                  <a:schemeClr val="accent4"/>
                </a:solidFill>
                <a:cs typeface="Arial" panose="020B0604020202020204" pitchFamily="34" charset="0"/>
              </a:rPr>
              <a:t>Africa</a:t>
            </a:r>
            <a:r>
              <a:rPr lang="en-GB" sz="1200">
                <a:cs typeface="Arial" panose="020B0604020202020204" pitchFamily="34" charset="0"/>
              </a:rPr>
              <a:t> will provide benchmarking with proven solutions and an invitation not to reinvent the wheel. We will address adaptation in transport. As part of the day, we will open up to the wider ecosystem conversing about fuel roadmaps. We will close knowing the regional perspective from</a:t>
            </a:r>
            <a:r>
              <a:rPr lang="en-US" sz="1200">
                <a:solidFill>
                  <a:schemeClr val="bg1"/>
                </a:solidFill>
                <a:cs typeface="Arial" panose="020B0604020202020204" pitchFamily="34" charset="0"/>
              </a:rPr>
              <a:t> </a:t>
            </a:r>
            <a:r>
              <a:rPr lang="en-US" sz="1200" b="1">
                <a:solidFill>
                  <a:schemeClr val="accent4"/>
                </a:solidFill>
                <a:cs typeface="Arial" panose="020B0604020202020204" pitchFamily="34" charset="0"/>
              </a:rPr>
              <a:t>Latin America</a:t>
            </a:r>
            <a:r>
              <a:rPr lang="en-US" sz="1200" b="1">
                <a:cs typeface="Arial" panose="020B0604020202020204" pitchFamily="34" charset="0"/>
              </a:rPr>
              <a:t>.</a:t>
            </a:r>
            <a:endParaRPr lang="en-GB" sz="1200">
              <a:cs typeface="Arial" panose="020B0604020202020204" pitchFamily="34" charset="0"/>
            </a:endParaRPr>
          </a:p>
        </p:txBody>
      </p:sp>
      <p:sp>
        <p:nvSpPr>
          <p:cNvPr id="35" name="CuadroTexto 34">
            <a:extLst>
              <a:ext uri="{FF2B5EF4-FFF2-40B4-BE49-F238E27FC236}">
                <a16:creationId xmlns:a16="http://schemas.microsoft.com/office/drawing/2014/main" id="{C2C35196-3861-733F-D42B-0B75AA494FA2}"/>
              </a:ext>
            </a:extLst>
          </p:cNvPr>
          <p:cNvSpPr txBox="1"/>
          <p:nvPr userDrawn="1"/>
        </p:nvSpPr>
        <p:spPr>
          <a:xfrm>
            <a:off x="7365168" y="2172095"/>
            <a:ext cx="2241659" cy="4086615"/>
          </a:xfrm>
          <a:prstGeom prst="roundRect">
            <a:avLst/>
          </a:prstGeom>
          <a:noFill/>
          <a:ln w="28575">
            <a:solidFill>
              <a:schemeClr val="accent4"/>
            </a:solidFill>
          </a:ln>
        </p:spPr>
        <p:txBody>
          <a:bodyPr wrap="square" anchor="t">
            <a:spAutoFit/>
          </a:bodyPr>
          <a:lstStyle/>
          <a:p>
            <a:pPr marL="0" indent="0">
              <a:lnSpc>
                <a:spcPct val="107000"/>
              </a:lnSpc>
              <a:spcAft>
                <a:spcPts val="600"/>
              </a:spcAft>
              <a:buFont typeface="Arial" panose="020B0604020202020204" pitchFamily="34" charset="0"/>
              <a:buNone/>
            </a:pPr>
            <a:endParaRPr lang="en-GB" sz="500" b="1">
              <a:solidFill>
                <a:schemeClr val="accent4"/>
              </a:solidFill>
              <a:cs typeface="Segoe UI" panose="020B0502040204020203" pitchFamily="34" charset="0"/>
            </a:endParaRPr>
          </a:p>
          <a:p>
            <a:pPr marL="0" indent="0" algn="ctr">
              <a:lnSpc>
                <a:spcPct val="107000"/>
              </a:lnSpc>
              <a:buFont typeface="Arial" panose="020B0604020202020204" pitchFamily="34" charset="0"/>
              <a:buNone/>
            </a:pPr>
            <a:r>
              <a:rPr lang="en-GB" sz="1400" b="1">
                <a:solidFill>
                  <a:schemeClr val="accent4"/>
                </a:solidFill>
                <a:cs typeface="Segoe UI" panose="020B0502040204020203" pitchFamily="34" charset="0"/>
              </a:rPr>
              <a:t>The Climate</a:t>
            </a:r>
          </a:p>
          <a:p>
            <a:pPr marL="0" indent="0" algn="ctr">
              <a:lnSpc>
                <a:spcPct val="107000"/>
              </a:lnSpc>
              <a:buFont typeface="Arial" panose="020B0604020202020204" pitchFamily="34" charset="0"/>
              <a:buNone/>
            </a:pPr>
            <a:r>
              <a:rPr lang="en-GB" sz="1400" b="1">
                <a:solidFill>
                  <a:schemeClr val="accent4"/>
                </a:solidFill>
                <a:cs typeface="Segoe UI" panose="020B0502040204020203" pitchFamily="34" charset="0"/>
              </a:rPr>
              <a:t>Commitment</a:t>
            </a:r>
          </a:p>
          <a:p>
            <a:pPr marL="0" indent="0" algn="ctr">
              <a:lnSpc>
                <a:spcPct val="107000"/>
              </a:lnSpc>
              <a:buFont typeface="Arial" panose="020B0604020202020204" pitchFamily="34" charset="0"/>
              <a:buNone/>
            </a:pPr>
            <a:endParaRPr lang="en-GB" sz="1200" b="1">
              <a:solidFill>
                <a:schemeClr val="accent4"/>
              </a:solidFill>
              <a:cs typeface="Segoe UI" panose="020B0502040204020203" pitchFamily="34" charset="0"/>
            </a:endParaRPr>
          </a:p>
          <a:p>
            <a:pPr marL="0" indent="0">
              <a:lnSpc>
                <a:spcPct val="107000"/>
              </a:lnSpc>
              <a:spcAft>
                <a:spcPts val="800"/>
              </a:spcAft>
              <a:buFont typeface="Arial" panose="020B0604020202020204" pitchFamily="34" charset="0"/>
              <a:buNone/>
            </a:pPr>
            <a:r>
              <a:rPr lang="en-US" sz="1200" b="1">
                <a:solidFill>
                  <a:schemeClr val="accent4"/>
                </a:solidFill>
                <a:ea typeface="Calibri" panose="020F0502020204030204" pitchFamily="34" charset="0"/>
                <a:cs typeface="Arial" panose="020B0604020202020204" pitchFamily="34" charset="0"/>
              </a:rPr>
              <a:t>Thursday</a:t>
            </a:r>
            <a:r>
              <a:rPr lang="en-US" sz="1200">
                <a:solidFill>
                  <a:schemeClr val="bg1"/>
                </a:solidFill>
                <a:ea typeface="Calibri" panose="020F0502020204030204" pitchFamily="34" charset="0"/>
                <a:cs typeface="Arial" panose="020B0604020202020204" pitchFamily="34" charset="0"/>
              </a:rPr>
              <a:t> will be our Conference Day, time for climate commitment. This year, the regional </a:t>
            </a:r>
            <a:r>
              <a:rPr lang="en-US" sz="1200" b="1">
                <a:solidFill>
                  <a:schemeClr val="accent4"/>
                </a:solidFill>
                <a:ea typeface="Calibri" panose="020F0502020204030204" pitchFamily="34" charset="0"/>
                <a:cs typeface="Arial" panose="020B0604020202020204" pitchFamily="34" charset="0"/>
              </a:rPr>
              <a:t>Asian</a:t>
            </a:r>
            <a:r>
              <a:rPr lang="en-US" sz="1200">
                <a:solidFill>
                  <a:schemeClr val="bg1"/>
                </a:solidFill>
                <a:ea typeface="Calibri" panose="020F0502020204030204" pitchFamily="34" charset="0"/>
                <a:cs typeface="Arial" panose="020B0604020202020204" pitchFamily="34" charset="0"/>
              </a:rPr>
              <a:t> perspective will invite us to achieve the NDC targets. Standards in transition with a truck </a:t>
            </a:r>
            <a:r>
              <a:rPr lang="en-US" sz="1200" err="1">
                <a:solidFill>
                  <a:schemeClr val="bg1"/>
                </a:solidFill>
                <a:ea typeface="Calibri" panose="020F0502020204030204" pitchFamily="34" charset="0"/>
                <a:cs typeface="Arial" panose="020B0604020202020204" pitchFamily="34" charset="0"/>
              </a:rPr>
              <a:t>decarbonisation</a:t>
            </a:r>
            <a:r>
              <a:rPr lang="en-US" sz="1200">
                <a:solidFill>
                  <a:schemeClr val="bg1"/>
                </a:solidFill>
                <a:ea typeface="Calibri" panose="020F0502020204030204" pitchFamily="34" charset="0"/>
                <a:cs typeface="Arial" panose="020B0604020202020204" pitchFamily="34" charset="0"/>
              </a:rPr>
              <a:t> perspective and a vehicle efficiency analysis. The peak of the week will be a message for future transport climate action to be delivered to the UNFCCC COP 29 in Baku. </a:t>
            </a:r>
            <a:endParaRPr lang="en-GB" sz="1200">
              <a:solidFill>
                <a:schemeClr val="bg1"/>
              </a:solidFill>
              <a:ea typeface="Calibri" panose="020F0502020204030204" pitchFamily="34" charset="0"/>
              <a:cs typeface="Arial" panose="020B0604020202020204" pitchFamily="34" charset="0"/>
            </a:endParaRPr>
          </a:p>
        </p:txBody>
      </p:sp>
      <p:pic>
        <p:nvPicPr>
          <p:cNvPr id="36" name="Picture 2" descr="A map of the world with dots and lines&#10;&#10;Description automatically generated">
            <a:extLst>
              <a:ext uri="{FF2B5EF4-FFF2-40B4-BE49-F238E27FC236}">
                <a16:creationId xmlns:a16="http://schemas.microsoft.com/office/drawing/2014/main" id="{2413EDC0-4E69-9AC8-34E5-D828BBF6F5DD}"/>
              </a:ext>
            </a:extLst>
          </p:cNvPr>
          <p:cNvPicPr>
            <a:picLocks noChangeAspect="1"/>
          </p:cNvPicPr>
          <p:nvPr userDrawn="1"/>
        </p:nvPicPr>
        <p:blipFill>
          <a:blip r:embed="rId2"/>
          <a:stretch>
            <a:fillRect/>
          </a:stretch>
        </p:blipFill>
        <p:spPr>
          <a:xfrm>
            <a:off x="9229673" y="184304"/>
            <a:ext cx="2758830" cy="1666107"/>
          </a:xfrm>
          <a:prstGeom prst="rect">
            <a:avLst/>
          </a:prstGeom>
        </p:spPr>
      </p:pic>
      <p:sp>
        <p:nvSpPr>
          <p:cNvPr id="37" name="CuadroTexto 36">
            <a:extLst>
              <a:ext uri="{FF2B5EF4-FFF2-40B4-BE49-F238E27FC236}">
                <a16:creationId xmlns:a16="http://schemas.microsoft.com/office/drawing/2014/main" id="{391EFD2D-9A6A-838D-1C9E-0DB78C9A7607}"/>
              </a:ext>
            </a:extLst>
          </p:cNvPr>
          <p:cNvSpPr txBox="1"/>
          <p:nvPr userDrawn="1"/>
        </p:nvSpPr>
        <p:spPr>
          <a:xfrm>
            <a:off x="446232" y="672213"/>
            <a:ext cx="8194498" cy="1234056"/>
          </a:xfrm>
          <a:prstGeom prst="rect">
            <a:avLst/>
          </a:prstGeom>
          <a:ln w="28575">
            <a:noFill/>
          </a:ln>
        </p:spPr>
        <p:txBody>
          <a:bodyPr vert="horz" lIns="0" tIns="0" rIns="0" bIns="0" rtlCol="0" anchor="ctr">
            <a:noAutofit/>
          </a:bodyPr>
          <a:lstStyle>
            <a:lvl1pPr indent="0" algn="ctr">
              <a:lnSpc>
                <a:spcPct val="107000"/>
              </a:lnSpc>
              <a:spcBef>
                <a:spcPts val="1000"/>
              </a:spcBef>
              <a:spcAft>
                <a:spcPts val="800"/>
              </a:spcAft>
              <a:buFont typeface="Arial" panose="020B0604020202020204" pitchFamily="34" charset="0"/>
              <a:buNone/>
              <a:defRPr sz="1400" b="1">
                <a:solidFill>
                  <a:schemeClr val="accent4"/>
                </a:solidFill>
                <a:effectLst/>
                <a:ea typeface="Times New Roman" panose="02020603050405020304" pitchFamily="18" charset="0"/>
                <a:cs typeface="Segoe UI" panose="020B0502040204020203" pitchFamily="34" charset="0"/>
              </a:defRPr>
            </a:lvl1pPr>
            <a:lvl2pPr marL="180000" indent="-180000">
              <a:lnSpc>
                <a:spcPct val="90000"/>
              </a:lnSpc>
              <a:spcBef>
                <a:spcPts val="500"/>
              </a:spcBef>
              <a:buFont typeface="Arial" panose="020B0604020202020204" pitchFamily="34" charset="0"/>
              <a:buChar char="•"/>
              <a:defRPr sz="1600">
                <a:solidFill>
                  <a:schemeClr val="bg1"/>
                </a:solidFill>
              </a:defRPr>
            </a:lvl2pPr>
            <a:lvl3pPr marL="180000" indent="-180000">
              <a:lnSpc>
                <a:spcPct val="90000"/>
              </a:lnSpc>
              <a:spcBef>
                <a:spcPts val="500"/>
              </a:spcBef>
              <a:buFont typeface="Arial" panose="020B0604020202020204" pitchFamily="34" charset="0"/>
              <a:buChar char="•"/>
              <a:defRPr sz="1400">
                <a:solidFill>
                  <a:schemeClr val="bg1"/>
                </a:solidFill>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a:solidFill>
                  <a:schemeClr val="bg1"/>
                </a:solidFill>
              </a:rPr>
              <a:t>Transp</a:t>
            </a:r>
            <a:r>
              <a:rPr lang="en-US"/>
              <a:t>o</a:t>
            </a:r>
            <a:r>
              <a:rPr lang="en-US">
                <a:solidFill>
                  <a:schemeClr val="bg1"/>
                </a:solidFill>
              </a:rPr>
              <a:t>rt Week </a:t>
            </a:r>
            <a:r>
              <a:rPr lang="en-US" b="0">
                <a:solidFill>
                  <a:schemeClr val="bg1"/>
                </a:solidFill>
              </a:rPr>
              <a:t>is a time when we all come together to bring to the global table experiences, lessons learned, solutions and open questions. This year </a:t>
            </a:r>
            <a:r>
              <a:rPr lang="en-GB" b="0">
                <a:solidFill>
                  <a:schemeClr val="bg1"/>
                </a:solidFill>
              </a:rPr>
              <a:t>will be dedicated to sp</a:t>
            </a:r>
            <a:r>
              <a:rPr lang="en-GB"/>
              <a:t>o</a:t>
            </a:r>
            <a:r>
              <a:rPr lang="en-GB" b="0">
                <a:solidFill>
                  <a:schemeClr val="bg1"/>
                </a:solidFill>
              </a:rPr>
              <a:t>t achievements, c</a:t>
            </a:r>
            <a:r>
              <a:rPr lang="en-GB"/>
              <a:t>o</a:t>
            </a:r>
            <a:r>
              <a:rPr lang="en-GB" b="0">
                <a:solidFill>
                  <a:schemeClr val="bg1"/>
                </a:solidFill>
              </a:rPr>
              <a:t>nnecting solutions, integrating appr</a:t>
            </a:r>
            <a:r>
              <a:rPr lang="en-GB"/>
              <a:t>o</a:t>
            </a:r>
            <a:r>
              <a:rPr lang="en-GB" b="0">
                <a:solidFill>
                  <a:schemeClr val="bg1"/>
                </a:solidFill>
              </a:rPr>
              <a:t>aches, and calling for acti</a:t>
            </a:r>
            <a:r>
              <a:rPr lang="en-GB"/>
              <a:t>o</a:t>
            </a:r>
            <a:r>
              <a:rPr lang="en-GB" b="0">
                <a:solidFill>
                  <a:schemeClr val="bg1"/>
                </a:solidFill>
              </a:rPr>
              <a:t>n, with activities stemming from these objectives. </a:t>
            </a:r>
            <a:endParaRPr lang="es-CL" b="0">
              <a:solidFill>
                <a:schemeClr val="bg1"/>
              </a:solidFill>
            </a:endParaRPr>
          </a:p>
        </p:txBody>
      </p:sp>
    </p:spTree>
    <p:extLst>
      <p:ext uri="{BB962C8B-B14F-4D97-AF65-F5344CB8AC3E}">
        <p14:creationId xmlns:p14="http://schemas.microsoft.com/office/powerpoint/2010/main" val="73978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68708BE9-C556-4E10-9A4A-17C1F25B643E}"/>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3950D830-F359-4494-AA6E-A921C16160D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4" name="Rechteck 13">
              <a:extLst>
                <a:ext uri="{FF2B5EF4-FFF2-40B4-BE49-F238E27FC236}">
                  <a16:creationId xmlns:a16="http://schemas.microsoft.com/office/drawing/2014/main" id="{4E808A7B-937F-47D6-B0AA-3EBCF0712B0E}"/>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grpSp>
        <p:nvGrpSpPr>
          <p:cNvPr id="6" name="Group 19">
            <a:extLst>
              <a:ext uri="{FF2B5EF4-FFF2-40B4-BE49-F238E27FC236}">
                <a16:creationId xmlns:a16="http://schemas.microsoft.com/office/drawing/2014/main" id="{9AF9263D-C80B-10E3-B1FE-B490C0FD159C}"/>
              </a:ext>
            </a:extLst>
          </p:cNvPr>
          <p:cNvGrpSpPr/>
          <p:nvPr userDrawn="1"/>
        </p:nvGrpSpPr>
        <p:grpSpPr>
          <a:xfrm>
            <a:off x="10335860" y="3754843"/>
            <a:ext cx="379635" cy="384148"/>
            <a:chOff x="10335860" y="3644418"/>
            <a:chExt cx="379635" cy="384148"/>
          </a:xfrm>
        </p:grpSpPr>
        <p:sp>
          <p:nvSpPr>
            <p:cNvPr id="8" name="Ellipse 2380">
              <a:extLst>
                <a:ext uri="{FF2B5EF4-FFF2-40B4-BE49-F238E27FC236}">
                  <a16:creationId xmlns:a16="http://schemas.microsoft.com/office/drawing/2014/main" id="{69C9A508-DF87-FCDD-DBBE-CE7B7E68EE86}"/>
                </a:ext>
              </a:extLst>
            </p:cNvPr>
            <p:cNvSpPr/>
            <p:nvPr/>
          </p:nvSpPr>
          <p:spPr>
            <a:xfrm>
              <a:off x="10335860" y="3644418"/>
              <a:ext cx="379635" cy="379635"/>
            </a:xfrm>
            <a:prstGeom prst="ellipse">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10" name="Ellipse 2380">
              <a:extLst>
                <a:ext uri="{FF2B5EF4-FFF2-40B4-BE49-F238E27FC236}">
                  <a16:creationId xmlns:a16="http://schemas.microsoft.com/office/drawing/2014/main" id="{8E853384-36B0-DB9B-DCB0-58C79C757AB7}"/>
                </a:ext>
              </a:extLst>
            </p:cNvPr>
            <p:cNvSpPr/>
            <p:nvPr/>
          </p:nvSpPr>
          <p:spPr>
            <a:xfrm>
              <a:off x="10335860" y="3648931"/>
              <a:ext cx="379635" cy="379635"/>
            </a:xfrm>
            <a:prstGeom prst="ellipse">
              <a:avLst/>
            </a:prstGeom>
            <a:solidFill>
              <a:srgbClr val="00206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11" name="Ellipse 2381">
              <a:extLst>
                <a:ext uri="{FF2B5EF4-FFF2-40B4-BE49-F238E27FC236}">
                  <a16:creationId xmlns:a16="http://schemas.microsoft.com/office/drawing/2014/main" id="{BA456F89-2DFD-2C89-27EC-2B8443E41974}"/>
                </a:ext>
              </a:extLst>
            </p:cNvPr>
            <p:cNvSpPr/>
            <p:nvPr/>
          </p:nvSpPr>
          <p:spPr>
            <a:xfrm>
              <a:off x="10372761" y="3685832"/>
              <a:ext cx="305833" cy="305833"/>
            </a:xfrm>
            <a:prstGeom prst="ellipse">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15" name="Ellipse 2382">
              <a:extLst>
                <a:ext uri="{FF2B5EF4-FFF2-40B4-BE49-F238E27FC236}">
                  <a16:creationId xmlns:a16="http://schemas.microsoft.com/office/drawing/2014/main" id="{06F0B061-5EBC-66BC-779D-C30C4C4DA4DE}"/>
                </a:ext>
              </a:extLst>
            </p:cNvPr>
            <p:cNvSpPr/>
            <p:nvPr/>
          </p:nvSpPr>
          <p:spPr>
            <a:xfrm>
              <a:off x="10417509" y="3730580"/>
              <a:ext cx="216337" cy="21633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grpSp>
      <p:sp>
        <p:nvSpPr>
          <p:cNvPr id="16" name="Rectangle 16">
            <a:extLst>
              <a:ext uri="{FF2B5EF4-FFF2-40B4-BE49-F238E27FC236}">
                <a16:creationId xmlns:a16="http://schemas.microsoft.com/office/drawing/2014/main" id="{BB498923-ABC9-C328-9F9C-CEC19157D872}"/>
              </a:ext>
            </a:extLst>
          </p:cNvPr>
          <p:cNvSpPr/>
          <p:nvPr userDrawn="1"/>
        </p:nvSpPr>
        <p:spPr>
          <a:xfrm>
            <a:off x="446232" y="558265"/>
            <a:ext cx="9729710" cy="5909907"/>
          </a:xfrm>
          <a:prstGeom prst="rect">
            <a:avLst/>
          </a:prstGeom>
          <a:solidFill>
            <a:srgbClr val="FFFFFF">
              <a:alpha val="10196"/>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7" name="TextBox 81">
            <a:extLst>
              <a:ext uri="{FF2B5EF4-FFF2-40B4-BE49-F238E27FC236}">
                <a16:creationId xmlns:a16="http://schemas.microsoft.com/office/drawing/2014/main" id="{9E2B171A-0990-F57B-A394-65DFC236904B}"/>
              </a:ext>
            </a:extLst>
          </p:cNvPr>
          <p:cNvSpPr txBox="1"/>
          <p:nvPr userDrawn="1"/>
        </p:nvSpPr>
        <p:spPr>
          <a:xfrm>
            <a:off x="10325195" y="5618788"/>
            <a:ext cx="581161" cy="399423"/>
          </a:xfrm>
          <a:prstGeom prst="rect">
            <a:avLst/>
          </a:prstGeom>
          <a:noFill/>
          <a:ln>
            <a:noFill/>
          </a:ln>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Source Sans Pro"/>
                <a:ea typeface="+mn-ea"/>
                <a:cs typeface="+mn-cs"/>
              </a:rPr>
              <a:t>*Status: </a:t>
            </a:r>
            <a:r>
              <a:rPr lang="en-GB" sz="1050">
                <a:solidFill>
                  <a:srgbClr val="FFFFFF"/>
                </a:solidFill>
                <a:latin typeface="Source Sans Pro"/>
              </a:rPr>
              <a:t>2 October</a:t>
            </a:r>
            <a:r>
              <a:rPr kumimoji="0" lang="en-GB" sz="1050" b="0" i="0" u="none" strike="noStrike" kern="1200" cap="none" spc="0" normalizeH="0" baseline="0" noProof="0">
                <a:ln>
                  <a:noFill/>
                </a:ln>
                <a:solidFill>
                  <a:srgbClr val="FFFFFF"/>
                </a:solidFill>
                <a:effectLst/>
                <a:uLnTx/>
                <a:uFillTx/>
                <a:latin typeface="Source Sans Pro"/>
                <a:ea typeface="+mn-ea"/>
                <a:cs typeface="+mn-cs"/>
              </a:rPr>
              <a:t>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a:solidFill>
                <a:srgbClr val="FFFFFF"/>
              </a:solidFill>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Source Sans Pro"/>
                <a:ea typeface="+mn-ea"/>
                <a:cs typeface="+mn-cs"/>
              </a:rPr>
              <a:t>For the most updated version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Source Sans Pro"/>
                <a:ea typeface="+mn-ea"/>
                <a:cs typeface="+mn-cs"/>
              </a:rPr>
              <a:t>of the programme please visit</a:t>
            </a:r>
            <a:r>
              <a:rPr lang="en-GB" sz="1050">
                <a:solidFill>
                  <a:srgbClr val="FFFFFF"/>
                </a:solidFill>
                <a:latin typeface="Source Sans Pro"/>
              </a:rPr>
              <a:t> </a:t>
            </a:r>
            <a:r>
              <a:rPr kumimoji="0" lang="en-GB" sz="1050" b="0" i="0" u="none" strike="noStrike" kern="1200" cap="none" spc="0" normalizeH="0" baseline="0" noProof="0">
                <a:ln>
                  <a:noFill/>
                </a:ln>
                <a:solidFill>
                  <a:srgbClr val="FFFFFF"/>
                </a:solidFill>
                <a:effectLst/>
                <a:uLnTx/>
                <a:uFillTx/>
                <a:latin typeface="Source Sans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accent4"/>
                </a:solidFill>
                <a:latin typeface="Source Sans Pro"/>
                <a:hlinkClick r:id="rId2">
                  <a:extLst>
                    <a:ext uri="{A12FA001-AC4F-418D-AE19-62706E023703}">
                      <ahyp:hlinkClr xmlns:ahyp="http://schemas.microsoft.com/office/drawing/2018/hyperlinkcolor" val="tx"/>
                    </a:ext>
                  </a:extLst>
                </a:hlinkClick>
              </a:rPr>
              <a:t>www.</a:t>
            </a:r>
            <a:r>
              <a:rPr kumimoji="0" lang="en-GB" sz="1050" b="1" i="0" u="none" strike="noStrike" kern="1200" cap="none" spc="0" normalizeH="0" baseline="0" noProof="0">
                <a:ln>
                  <a:noFill/>
                </a:ln>
                <a:solidFill>
                  <a:schemeClr val="accent4"/>
                </a:solidFill>
                <a:effectLst/>
                <a:uLnTx/>
                <a:uFillTx/>
                <a:latin typeface="Source Sans Pro"/>
                <a:ea typeface="+mn-ea"/>
                <a:cs typeface="+mn-cs"/>
                <a:hlinkClick r:id="rId2">
                  <a:extLst>
                    <a:ext uri="{A12FA001-AC4F-418D-AE19-62706E023703}">
                      <ahyp:hlinkClr xmlns:ahyp="http://schemas.microsoft.com/office/drawing/2018/hyperlinkcolor" val="tx"/>
                    </a:ext>
                  </a:extLst>
                </a:hlinkClick>
              </a:rPr>
              <a:t>transportweek.org</a:t>
            </a:r>
            <a:endParaRPr kumimoji="0" lang="en-GB" sz="1050" b="1" i="0" u="none" strike="noStrike" kern="1200" cap="none" spc="0" normalizeH="0" baseline="0" noProof="0">
              <a:ln>
                <a:noFill/>
              </a:ln>
              <a:solidFill>
                <a:schemeClr val="accent4"/>
              </a:solidFill>
              <a:effectLst/>
              <a:uLnTx/>
              <a:uFillTx/>
              <a:latin typeface="Source Sans Pro"/>
              <a:ea typeface="+mn-ea"/>
              <a:cs typeface="+mn-cs"/>
            </a:endParaRPr>
          </a:p>
        </p:txBody>
      </p:sp>
      <p:sp>
        <p:nvSpPr>
          <p:cNvPr id="18" name="Rectangle: Rounded Corners 22">
            <a:extLst>
              <a:ext uri="{FF2B5EF4-FFF2-40B4-BE49-F238E27FC236}">
                <a16:creationId xmlns:a16="http://schemas.microsoft.com/office/drawing/2014/main" id="{FD6381FD-9822-F421-F088-5B0E953DF311}"/>
              </a:ext>
            </a:extLst>
          </p:cNvPr>
          <p:cNvSpPr/>
          <p:nvPr userDrawn="1"/>
        </p:nvSpPr>
        <p:spPr>
          <a:xfrm>
            <a:off x="514200" y="1378055"/>
            <a:ext cx="612929" cy="23904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Source Sans Pro Light"/>
                <a:ea typeface="+mn-ea"/>
                <a:cs typeface="+mn-cs"/>
              </a:rPr>
              <a:t>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rgbClr val="FFFFFF"/>
                </a:solidFill>
                <a:latin typeface="Source Sans Pro Light"/>
              </a:rPr>
              <a:t>(CET)</a:t>
            </a:r>
            <a:endParaRPr kumimoji="0" lang="en-GB" sz="600" b="1" i="0" u="none" strike="noStrike" kern="1200" cap="none" spc="0" normalizeH="0" baseline="0" noProof="0">
              <a:ln>
                <a:noFill/>
              </a:ln>
              <a:solidFill>
                <a:srgbClr val="FFFFFF"/>
              </a:solidFill>
              <a:effectLst/>
              <a:uLnTx/>
              <a:uFillTx/>
              <a:latin typeface="Source Sans Pro Light"/>
              <a:ea typeface="+mn-ea"/>
              <a:cs typeface="+mn-cs"/>
            </a:endParaRPr>
          </a:p>
        </p:txBody>
      </p:sp>
      <p:sp>
        <p:nvSpPr>
          <p:cNvPr id="19" name="Rectangle: Rounded Corners 23">
            <a:extLst>
              <a:ext uri="{FF2B5EF4-FFF2-40B4-BE49-F238E27FC236}">
                <a16:creationId xmlns:a16="http://schemas.microsoft.com/office/drawing/2014/main" id="{C2DB1C5C-C594-2FB7-2BE9-DADC9EE54A5B}"/>
              </a:ext>
            </a:extLst>
          </p:cNvPr>
          <p:cNvSpPr/>
          <p:nvPr userDrawn="1"/>
        </p:nvSpPr>
        <p:spPr>
          <a:xfrm>
            <a:off x="514200" y="3997638"/>
            <a:ext cx="612929" cy="239001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Source Sans Pro Light"/>
                <a:ea typeface="+mn-ea"/>
                <a:cs typeface="+mn-cs"/>
              </a:rPr>
              <a:t>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rgbClr val="FFFFFF"/>
                </a:solidFill>
                <a:latin typeface="Source Sans Pro Light"/>
              </a:rPr>
              <a:t>(CET)</a:t>
            </a:r>
            <a:endParaRPr kumimoji="0" lang="en-GB" sz="600" b="1" i="0" u="none" strike="noStrike" kern="1200" cap="none" spc="0" normalizeH="0" baseline="0" noProof="0">
              <a:ln>
                <a:noFill/>
              </a:ln>
              <a:solidFill>
                <a:srgbClr val="FFFFFF"/>
              </a:solidFill>
              <a:effectLst/>
              <a:uLnTx/>
              <a:uFillTx/>
              <a:latin typeface="Source Sans Pro Light"/>
              <a:ea typeface="+mn-ea"/>
              <a:cs typeface="+mn-cs"/>
            </a:endParaRPr>
          </a:p>
        </p:txBody>
      </p:sp>
      <p:sp>
        <p:nvSpPr>
          <p:cNvPr id="20" name="Rectangle: Rounded Corners 26">
            <a:extLst>
              <a:ext uri="{FF2B5EF4-FFF2-40B4-BE49-F238E27FC236}">
                <a16:creationId xmlns:a16="http://schemas.microsoft.com/office/drawing/2014/main" id="{D7881D71-F2E5-2CEB-F5D4-40B6107088D2}"/>
              </a:ext>
            </a:extLst>
          </p:cNvPr>
          <p:cNvSpPr/>
          <p:nvPr userDrawn="1"/>
        </p:nvSpPr>
        <p:spPr>
          <a:xfrm>
            <a:off x="1195096" y="5486400"/>
            <a:ext cx="1728000" cy="897478"/>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2060"/>
                </a:solidFill>
                <a:latin typeface="+mj-lt"/>
              </a:rPr>
              <a:t>Raising Climate                     Ambition in Transport: </a:t>
            </a:r>
          </a:p>
          <a:p>
            <a:pPr algn="ctr"/>
            <a:r>
              <a:rPr lang="en-US" sz="1100" b="1">
                <a:solidFill>
                  <a:srgbClr val="002060"/>
                </a:solidFill>
                <a:latin typeface="+mj-lt"/>
              </a:rPr>
              <a:t>Insights from Transport Ministries on How to Lead Politically Sensitive Change</a:t>
            </a:r>
            <a:endParaRPr lang="en-GB" sz="1100" b="1">
              <a:solidFill>
                <a:srgbClr val="002060"/>
              </a:solidFill>
              <a:latin typeface="+mj-lt"/>
            </a:endParaRPr>
          </a:p>
        </p:txBody>
      </p:sp>
      <p:sp>
        <p:nvSpPr>
          <p:cNvPr id="21" name="Rectangle: Rounded Corners 27">
            <a:extLst>
              <a:ext uri="{FF2B5EF4-FFF2-40B4-BE49-F238E27FC236}">
                <a16:creationId xmlns:a16="http://schemas.microsoft.com/office/drawing/2014/main" id="{D876E9FA-5DA8-0B01-0174-DDEED23046EA}"/>
              </a:ext>
            </a:extLst>
          </p:cNvPr>
          <p:cNvSpPr/>
          <p:nvPr userDrawn="1"/>
        </p:nvSpPr>
        <p:spPr>
          <a:xfrm>
            <a:off x="2968180" y="1755434"/>
            <a:ext cx="1728000" cy="789920"/>
          </a:xfrm>
          <a:prstGeom prst="roundRect">
            <a:avLst/>
          </a:prstGeom>
          <a:solidFill>
            <a:srgbClr val="0082D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Urban, Active, Safe : Strategic Planning for </a:t>
            </a:r>
          </a:p>
          <a:p>
            <a:pPr marL="0" marR="0" lvl="0" indent="0" algn="ctr" defTabSz="914400" rtl="0" eaLnBrk="1" fontAlgn="auto" latinLnBrk="0" hangingPunct="1">
              <a:lnSpc>
                <a:spcPct val="100000"/>
              </a:lnSpc>
              <a:spcBef>
                <a:spcPts val="0"/>
              </a:spcBef>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Bike-Friendly Cities</a:t>
            </a:r>
          </a:p>
        </p:txBody>
      </p:sp>
      <p:sp>
        <p:nvSpPr>
          <p:cNvPr id="22" name="Rectangle: Rounded Corners 28">
            <a:extLst>
              <a:ext uri="{FF2B5EF4-FFF2-40B4-BE49-F238E27FC236}">
                <a16:creationId xmlns:a16="http://schemas.microsoft.com/office/drawing/2014/main" id="{9D61B090-9C3B-DF3F-470B-4DBBC3B587C1}"/>
              </a:ext>
            </a:extLst>
          </p:cNvPr>
          <p:cNvSpPr/>
          <p:nvPr userDrawn="1"/>
        </p:nvSpPr>
        <p:spPr>
          <a:xfrm>
            <a:off x="2977660" y="2845467"/>
            <a:ext cx="1728000" cy="897478"/>
          </a:xfrm>
          <a:prstGeom prst="roundRect">
            <a:avLst/>
          </a:prstGeom>
          <a:solidFill>
            <a:srgbClr val="6D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Sustainable Urban Mobility Systems </a:t>
            </a:r>
            <a:r>
              <a:rPr lang="en-US" sz="1100" b="1">
                <a:solidFill>
                  <a:srgbClr val="002060"/>
                </a:solidFill>
                <a:latin typeface="+mj-lt"/>
              </a:rPr>
              <a:t>G</a:t>
            </a:r>
            <a:r>
              <a:rPr kumimoji="0" lang="en-US" sz="1100" b="1" i="0" u="none" strike="noStrike" kern="1200" cap="none" spc="0" normalizeH="0" baseline="0" noProof="0" err="1">
                <a:ln>
                  <a:noFill/>
                </a:ln>
                <a:solidFill>
                  <a:srgbClr val="002060"/>
                </a:solidFill>
                <a:effectLst/>
                <a:uLnTx/>
                <a:uFillTx/>
                <a:latin typeface="+mj-lt"/>
                <a:ea typeface="+mn-ea"/>
                <a:cs typeface="+mn-cs"/>
              </a:rPr>
              <a:t>oing</a:t>
            </a:r>
            <a:r>
              <a:rPr kumimoji="0" lang="en-US" sz="1100" b="1" i="0" u="none" strike="noStrike" kern="1200" cap="none" spc="0" normalizeH="0" baseline="0" noProof="0">
                <a:ln>
                  <a:noFill/>
                </a:ln>
                <a:solidFill>
                  <a:srgbClr val="002060"/>
                </a:solidFill>
                <a:effectLst/>
                <a:uLnTx/>
                <a:uFillTx/>
                <a:latin typeface="+mj-lt"/>
                <a:ea typeface="+mn-ea"/>
                <a:cs typeface="+mn-cs"/>
              </a:rPr>
              <a:t> </a:t>
            </a:r>
            <a:r>
              <a:rPr lang="en-US" sz="1100" b="1">
                <a:solidFill>
                  <a:srgbClr val="002060"/>
                </a:solidFill>
                <a:latin typeface="+mj-lt"/>
              </a:rPr>
              <a:t>N</a:t>
            </a:r>
            <a:r>
              <a:rPr kumimoji="0" lang="en-US" sz="1100" b="1" i="0" u="none" strike="noStrike" kern="1200" cap="none" spc="0" normalizeH="0" baseline="0" noProof="0">
                <a:ln>
                  <a:noFill/>
                </a:ln>
                <a:solidFill>
                  <a:srgbClr val="002060"/>
                </a:solidFill>
                <a:effectLst/>
                <a:uLnTx/>
                <a:uFillTx/>
                <a:latin typeface="+mj-lt"/>
                <a:ea typeface="+mn-ea"/>
                <a:cs typeface="+mn-cs"/>
              </a:rPr>
              <a:t>et-Zero</a:t>
            </a:r>
            <a:r>
              <a:rPr lang="en-US" sz="1100" b="1">
                <a:solidFill>
                  <a:srgbClr val="002060"/>
                </a:solidFill>
                <a:latin typeface="+mj-lt"/>
              </a:rPr>
              <a:t>: </a:t>
            </a:r>
            <a:r>
              <a:rPr kumimoji="0" lang="en-US" sz="1100" b="1" i="0" u="none" strike="noStrike" kern="1200" cap="none" spc="0" normalizeH="0" baseline="0" noProof="0">
                <a:ln>
                  <a:noFill/>
                </a:ln>
                <a:solidFill>
                  <a:srgbClr val="002060"/>
                </a:solidFill>
                <a:effectLst/>
                <a:uLnTx/>
                <a:uFillTx/>
                <a:latin typeface="+mj-lt"/>
                <a:ea typeface="+mn-ea"/>
                <a:cs typeface="+mn-cs"/>
              </a:rPr>
              <a:t>The Experience from Western-Balkans</a:t>
            </a:r>
          </a:p>
        </p:txBody>
      </p:sp>
      <p:sp>
        <p:nvSpPr>
          <p:cNvPr id="23" name="Rectangle: Rounded Corners 29">
            <a:extLst>
              <a:ext uri="{FF2B5EF4-FFF2-40B4-BE49-F238E27FC236}">
                <a16:creationId xmlns:a16="http://schemas.microsoft.com/office/drawing/2014/main" id="{28C45A20-0196-4DA5-B22C-14A16DE0B695}"/>
              </a:ext>
            </a:extLst>
          </p:cNvPr>
          <p:cNvSpPr/>
          <p:nvPr userDrawn="1"/>
        </p:nvSpPr>
        <p:spPr>
          <a:xfrm>
            <a:off x="4766808" y="5491928"/>
            <a:ext cx="1728000" cy="897478"/>
          </a:xfrm>
          <a:prstGeom prst="roundRect">
            <a:avLst/>
          </a:prstGeom>
          <a:solidFill>
            <a:srgbClr val="6D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The Big Challenges in Latin America for Integrated Transport Systems</a:t>
            </a:r>
          </a:p>
        </p:txBody>
      </p:sp>
      <p:sp>
        <p:nvSpPr>
          <p:cNvPr id="24" name="Rectangle: Rounded Corners 30">
            <a:extLst>
              <a:ext uri="{FF2B5EF4-FFF2-40B4-BE49-F238E27FC236}">
                <a16:creationId xmlns:a16="http://schemas.microsoft.com/office/drawing/2014/main" id="{DCF65594-062C-C9BA-5B53-9256E75A5308}"/>
              </a:ext>
            </a:extLst>
          </p:cNvPr>
          <p:cNvSpPr/>
          <p:nvPr userDrawn="1"/>
        </p:nvSpPr>
        <p:spPr>
          <a:xfrm>
            <a:off x="2992004" y="4024424"/>
            <a:ext cx="1728000" cy="897478"/>
          </a:xfrm>
          <a:prstGeom prst="roundRect">
            <a:avLst/>
          </a:prstGeom>
          <a:solidFill>
            <a:srgbClr val="05B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Towards Gender Transformative Transport Systems: </a:t>
            </a:r>
            <a:r>
              <a:rPr lang="en-US" sz="1100" b="1">
                <a:solidFill>
                  <a:srgbClr val="002060"/>
                </a:solidFill>
                <a:latin typeface="+mj-lt"/>
              </a:rPr>
              <a:t> </a:t>
            </a:r>
            <a:r>
              <a:rPr kumimoji="0" lang="en-US" sz="1100" b="1" i="0" u="none" strike="noStrike" kern="1200" cap="none" spc="0" normalizeH="0" baseline="0" noProof="0">
                <a:ln>
                  <a:noFill/>
                </a:ln>
                <a:solidFill>
                  <a:srgbClr val="002060"/>
                </a:solidFill>
                <a:effectLst/>
                <a:uLnTx/>
                <a:uFillTx/>
                <a:latin typeface="+mj-lt"/>
                <a:ea typeface="+mn-ea"/>
                <a:cs typeface="+mn-cs"/>
              </a:rPr>
              <a:t>Leveraging Networks for </a:t>
            </a:r>
            <a:r>
              <a:rPr kumimoji="0" lang="en-US" sz="1100" b="1" i="0" u="none" strike="noStrike" kern="1200" cap="none" spc="0" normalizeH="0" baseline="0">
                <a:ln>
                  <a:noFill/>
                </a:ln>
                <a:solidFill>
                  <a:srgbClr val="002060"/>
                </a:solidFill>
                <a:effectLst/>
                <a:uLnTx/>
                <a:uFillTx/>
                <a:latin typeface="+mj-lt"/>
                <a:ea typeface="+mn-ea"/>
                <a:cs typeface="+mn-cs"/>
              </a:rPr>
              <a:t>Action</a:t>
            </a:r>
            <a:endParaRPr kumimoji="0" lang="en-US" sz="1100" b="0" i="0" u="none" strike="noStrike" kern="1200" cap="none" spc="0" normalizeH="0" baseline="0">
              <a:ln>
                <a:noFill/>
              </a:ln>
              <a:solidFill>
                <a:srgbClr val="002060"/>
              </a:solidFill>
              <a:effectLst/>
              <a:uLnTx/>
              <a:uFillTx/>
              <a:latin typeface="+mj-lt"/>
              <a:ea typeface="+mn-ea"/>
              <a:cs typeface="+mn-cs"/>
            </a:endParaRPr>
          </a:p>
        </p:txBody>
      </p:sp>
      <p:sp>
        <p:nvSpPr>
          <p:cNvPr id="25" name="Rectangle: Rounded Corners 49">
            <a:extLst>
              <a:ext uri="{FF2B5EF4-FFF2-40B4-BE49-F238E27FC236}">
                <a16:creationId xmlns:a16="http://schemas.microsoft.com/office/drawing/2014/main" id="{0B188CDD-F92E-7DF3-F12D-A906E1258B39}"/>
              </a:ext>
            </a:extLst>
          </p:cNvPr>
          <p:cNvSpPr/>
          <p:nvPr userDrawn="1"/>
        </p:nvSpPr>
        <p:spPr>
          <a:xfrm>
            <a:off x="1215011" y="4024424"/>
            <a:ext cx="1728000" cy="897478"/>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Let's Take Action: Connecting the Dots!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Welcome to Transport and Climate Change Week 2024</a:t>
            </a:r>
          </a:p>
        </p:txBody>
      </p:sp>
      <p:sp>
        <p:nvSpPr>
          <p:cNvPr id="26" name="Rectangle: Rounded Corners 50">
            <a:extLst>
              <a:ext uri="{FF2B5EF4-FFF2-40B4-BE49-F238E27FC236}">
                <a16:creationId xmlns:a16="http://schemas.microsoft.com/office/drawing/2014/main" id="{61B3CD25-F39F-3333-F362-C6A97CF7646C}"/>
              </a:ext>
            </a:extLst>
          </p:cNvPr>
          <p:cNvSpPr/>
          <p:nvPr userDrawn="1"/>
        </p:nvSpPr>
        <p:spPr>
          <a:xfrm>
            <a:off x="6577894" y="2845045"/>
            <a:ext cx="1728000" cy="897478"/>
          </a:xfrm>
          <a:prstGeom prst="roundRect">
            <a:avLst/>
          </a:prstGeom>
          <a:solidFill>
            <a:srgbClr val="05B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buClrTx/>
              <a:buSzTx/>
              <a:buFontTx/>
              <a:buNone/>
              <a:tabLst/>
              <a:defRPr/>
            </a:pPr>
            <a:r>
              <a:rPr kumimoji="0" lang="en-GB" sz="1100" b="1" i="0" u="none" strike="noStrike" kern="1200" cap="none" spc="0" normalizeH="0" baseline="0" noProof="0">
                <a:ln>
                  <a:noFill/>
                </a:ln>
                <a:solidFill>
                  <a:srgbClr val="002060"/>
                </a:solidFill>
                <a:effectLst/>
                <a:uLnTx/>
                <a:uFillTx/>
                <a:latin typeface="+mj-lt"/>
                <a:ea typeface="+mn-ea"/>
                <a:cs typeface="+mn-cs"/>
              </a:rPr>
              <a:t>Accelerating the </a:t>
            </a:r>
            <a:r>
              <a:rPr lang="en-GB" sz="1100" b="1">
                <a:solidFill>
                  <a:srgbClr val="002060"/>
                </a:solidFill>
                <a:latin typeface="+mj-lt"/>
              </a:rPr>
              <a:t>D</a:t>
            </a:r>
            <a:r>
              <a:rPr kumimoji="0" lang="en-GB" sz="1100" b="1" i="0" u="none" strike="noStrike" kern="1200" cap="none" spc="0" normalizeH="0" baseline="0" noProof="0" err="1">
                <a:ln>
                  <a:noFill/>
                </a:ln>
                <a:solidFill>
                  <a:srgbClr val="002060"/>
                </a:solidFill>
                <a:effectLst/>
                <a:uLnTx/>
                <a:uFillTx/>
                <a:latin typeface="+mj-lt"/>
                <a:ea typeface="+mn-ea"/>
                <a:cs typeface="+mn-cs"/>
              </a:rPr>
              <a:t>ecarbonisation</a:t>
            </a:r>
            <a:r>
              <a:rPr kumimoji="0" lang="en-GB" sz="1100" b="1" i="0" u="none" strike="noStrike" kern="1200" cap="none" spc="0" normalizeH="0" baseline="0" noProof="0">
                <a:ln>
                  <a:noFill/>
                </a:ln>
                <a:solidFill>
                  <a:srgbClr val="002060"/>
                </a:solidFill>
                <a:effectLst/>
                <a:uLnTx/>
                <a:uFillTx/>
                <a:latin typeface="+mj-lt"/>
                <a:ea typeface="+mn-ea"/>
                <a:cs typeface="+mn-cs"/>
              </a:rPr>
              <a:t> of </a:t>
            </a:r>
          </a:p>
          <a:p>
            <a:pPr marL="0" marR="0" lvl="0" indent="0" algn="ctr" defTabSz="914400" rtl="0" eaLnBrk="1" fontAlgn="auto" latinLnBrk="0" hangingPunct="1">
              <a:lnSpc>
                <a:spcPct val="100000"/>
              </a:lnSpc>
              <a:spcBef>
                <a:spcPts val="0"/>
              </a:spcBef>
              <a:buClrTx/>
              <a:buSzTx/>
              <a:buFontTx/>
              <a:buNone/>
              <a:tabLst/>
              <a:defRPr/>
            </a:pPr>
            <a:r>
              <a:rPr kumimoji="0" lang="en-GB" sz="1100" b="1" i="0" u="none" strike="noStrike" kern="1200" cap="none" spc="0" normalizeH="0" baseline="0" noProof="0">
                <a:ln>
                  <a:noFill/>
                </a:ln>
                <a:solidFill>
                  <a:srgbClr val="002060"/>
                </a:solidFill>
                <a:effectLst/>
                <a:uLnTx/>
                <a:uFillTx/>
                <a:latin typeface="+mj-lt"/>
                <a:ea typeface="+mn-ea"/>
                <a:cs typeface="+mn-cs"/>
              </a:rPr>
              <a:t>Trucks Worldwide</a:t>
            </a:r>
            <a:endParaRPr kumimoji="0" lang="en-US" sz="1000" b="0" i="0" u="none" strike="noStrike" kern="1200" cap="none" spc="0" normalizeH="0" baseline="0" noProof="0">
              <a:ln>
                <a:noFill/>
              </a:ln>
              <a:solidFill>
                <a:srgbClr val="002060"/>
              </a:solidFill>
              <a:effectLst/>
              <a:uLnTx/>
              <a:uFillTx/>
              <a:latin typeface="+mj-lt"/>
              <a:ea typeface="+mn-ea"/>
              <a:cs typeface="+mn-cs"/>
            </a:endParaRPr>
          </a:p>
        </p:txBody>
      </p:sp>
      <p:sp>
        <p:nvSpPr>
          <p:cNvPr id="27" name="CuadroTexto 26">
            <a:extLst>
              <a:ext uri="{FF2B5EF4-FFF2-40B4-BE49-F238E27FC236}">
                <a16:creationId xmlns:a16="http://schemas.microsoft.com/office/drawing/2014/main" id="{06E337C3-7EDC-95E0-796E-5FEB082BB394}"/>
              </a:ext>
            </a:extLst>
          </p:cNvPr>
          <p:cNvSpPr txBox="1"/>
          <p:nvPr userDrawn="1"/>
        </p:nvSpPr>
        <p:spPr>
          <a:xfrm>
            <a:off x="3090735" y="976171"/>
            <a:ext cx="1508169" cy="430887"/>
          </a:xfrm>
          <a:prstGeom prst="rect">
            <a:avLst/>
          </a:prstGeom>
          <a:noFill/>
          <a:ln>
            <a:noFill/>
          </a:ln>
        </p:spPr>
        <p:txBody>
          <a:bodyPr wrap="square">
            <a:spAutoFit/>
          </a:bodyPr>
          <a:lstStyle/>
          <a:p>
            <a:pPr algn="ctr"/>
            <a:r>
              <a:rPr lang="en-GB" sz="1100" b="1">
                <a:solidFill>
                  <a:schemeClr val="accent4"/>
                </a:solidFill>
              </a:rPr>
              <a:t>Multisectoral Urban Mobility</a:t>
            </a:r>
          </a:p>
        </p:txBody>
      </p:sp>
      <p:sp>
        <p:nvSpPr>
          <p:cNvPr id="28" name="CuadroTexto 27">
            <a:extLst>
              <a:ext uri="{FF2B5EF4-FFF2-40B4-BE49-F238E27FC236}">
                <a16:creationId xmlns:a16="http://schemas.microsoft.com/office/drawing/2014/main" id="{408F40DA-05CB-9FE9-37C2-7AD7DB88202C}"/>
              </a:ext>
            </a:extLst>
          </p:cNvPr>
          <p:cNvSpPr txBox="1"/>
          <p:nvPr userDrawn="1"/>
        </p:nvSpPr>
        <p:spPr>
          <a:xfrm>
            <a:off x="6672034" y="976171"/>
            <a:ext cx="1506160" cy="446148"/>
          </a:xfrm>
          <a:prstGeom prst="rect">
            <a:avLst/>
          </a:prstGeom>
          <a:noFill/>
          <a:ln>
            <a:noFill/>
          </a:ln>
        </p:spPr>
        <p:txBody>
          <a:bodyPr wrap="square">
            <a:spAutoFit/>
          </a:bodyPr>
          <a:lstStyle/>
          <a:p>
            <a:pPr algn="ctr">
              <a:lnSpc>
                <a:spcPct val="107000"/>
              </a:lnSpc>
            </a:pPr>
            <a:r>
              <a:rPr lang="en-GB" sz="1100" b="1">
                <a:solidFill>
                  <a:schemeClr val="accent4"/>
                </a:solidFill>
                <a:effectLst/>
              </a:rPr>
              <a:t>The </a:t>
            </a:r>
            <a:r>
              <a:rPr lang="en-GB" sz="1100" b="1">
                <a:solidFill>
                  <a:schemeClr val="accent4"/>
                </a:solidFill>
              </a:rPr>
              <a:t>Climate </a:t>
            </a:r>
          </a:p>
          <a:p>
            <a:pPr algn="ctr">
              <a:lnSpc>
                <a:spcPct val="107000"/>
              </a:lnSpc>
            </a:pPr>
            <a:r>
              <a:rPr lang="en-GB" sz="1100" b="1">
                <a:solidFill>
                  <a:schemeClr val="accent4"/>
                </a:solidFill>
              </a:rPr>
              <a:t>Commitment</a:t>
            </a:r>
          </a:p>
        </p:txBody>
      </p:sp>
      <p:sp>
        <p:nvSpPr>
          <p:cNvPr id="29" name="CuadroTexto 28">
            <a:extLst>
              <a:ext uri="{FF2B5EF4-FFF2-40B4-BE49-F238E27FC236}">
                <a16:creationId xmlns:a16="http://schemas.microsoft.com/office/drawing/2014/main" id="{9BE0B505-C405-E5E5-0DDE-9AEA7A0D6D0B}"/>
              </a:ext>
            </a:extLst>
          </p:cNvPr>
          <p:cNvSpPr txBox="1"/>
          <p:nvPr userDrawn="1"/>
        </p:nvSpPr>
        <p:spPr>
          <a:xfrm>
            <a:off x="8461678" y="976171"/>
            <a:ext cx="1506160" cy="446148"/>
          </a:xfrm>
          <a:prstGeom prst="rect">
            <a:avLst/>
          </a:prstGeom>
          <a:noFill/>
          <a:ln>
            <a:noFill/>
          </a:ln>
        </p:spPr>
        <p:txBody>
          <a:bodyPr wrap="square">
            <a:spAutoFit/>
          </a:bodyPr>
          <a:lstStyle>
            <a:defPPr>
              <a:defRPr lang="de-DE"/>
            </a:defPPr>
            <a:lvl1pPr algn="ctr">
              <a:lnSpc>
                <a:spcPct val="107000"/>
              </a:lnSpc>
              <a:spcAft>
                <a:spcPts val="800"/>
              </a:spcAft>
              <a:defRPr sz="1050">
                <a:solidFill>
                  <a:schemeClr val="accent4"/>
                </a:solidFill>
                <a:effectLst/>
              </a:defRPr>
            </a:lvl1pPr>
          </a:lstStyle>
          <a:p>
            <a:pPr>
              <a:spcAft>
                <a:spcPts val="0"/>
              </a:spcAft>
            </a:pPr>
            <a:r>
              <a:rPr lang="en-GB" sz="1100" b="1"/>
              <a:t>Tracking </a:t>
            </a:r>
          </a:p>
          <a:p>
            <a:pPr>
              <a:spcAft>
                <a:spcPts val="0"/>
              </a:spcAft>
            </a:pPr>
            <a:r>
              <a:rPr lang="en-GB" sz="1100" b="1"/>
              <a:t>Change</a:t>
            </a:r>
          </a:p>
        </p:txBody>
      </p:sp>
      <p:sp>
        <p:nvSpPr>
          <p:cNvPr id="30" name="Footer Placeholder 2">
            <a:extLst>
              <a:ext uri="{FF2B5EF4-FFF2-40B4-BE49-F238E27FC236}">
                <a16:creationId xmlns:a16="http://schemas.microsoft.com/office/drawing/2014/main" id="{683EA700-8CFF-E242-31CB-62176AEAF891}"/>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
        <p:nvSpPr>
          <p:cNvPr id="31" name="Freeform: Shape 32">
            <a:extLst>
              <a:ext uri="{FF2B5EF4-FFF2-40B4-BE49-F238E27FC236}">
                <a16:creationId xmlns:a16="http://schemas.microsoft.com/office/drawing/2014/main" id="{29253A26-2E33-C2EB-407F-2D54C699CB72}"/>
              </a:ext>
            </a:extLst>
          </p:cNvPr>
          <p:cNvSpPr/>
          <p:nvPr userDrawn="1"/>
        </p:nvSpPr>
        <p:spPr>
          <a:xfrm>
            <a:off x="10755081" y="2160224"/>
            <a:ext cx="1404023" cy="255316"/>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defTabSz="889000">
              <a:lnSpc>
                <a:spcPct val="90000"/>
              </a:lnSpc>
              <a:spcBef>
                <a:spcPct val="0"/>
              </a:spcBef>
              <a:spcAft>
                <a:spcPct val="35000"/>
              </a:spcAft>
              <a:defRPr/>
            </a:pPr>
            <a:r>
              <a:rPr lang="de-DE" sz="1200">
                <a:latin typeface="Calibri" panose="020F0502020204030204"/>
              </a:rPr>
              <a:t>Regional </a:t>
            </a:r>
            <a:r>
              <a:rPr lang="de-DE" sz="1200" err="1">
                <a:latin typeface="Calibri" panose="020F0502020204030204"/>
              </a:rPr>
              <a:t>Perspective</a:t>
            </a:r>
            <a:endParaRPr kumimoji="0" lang="en-GB" sz="120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2">
            <a:extLst>
              <a:ext uri="{FF2B5EF4-FFF2-40B4-BE49-F238E27FC236}">
                <a16:creationId xmlns:a16="http://schemas.microsoft.com/office/drawing/2014/main" id="{94F1958F-4624-6410-F913-BECA927B2A43}"/>
              </a:ext>
            </a:extLst>
          </p:cNvPr>
          <p:cNvSpPr/>
          <p:nvPr userDrawn="1"/>
        </p:nvSpPr>
        <p:spPr>
          <a:xfrm>
            <a:off x="10755081" y="1608747"/>
            <a:ext cx="1368744" cy="255316"/>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defTabSz="889000">
              <a:lnSpc>
                <a:spcPct val="90000"/>
              </a:lnSpc>
              <a:spcBef>
                <a:spcPct val="0"/>
              </a:spcBef>
              <a:spcAft>
                <a:spcPct val="35000"/>
              </a:spcAft>
            </a:pPr>
            <a:r>
              <a:rPr lang="de-DE" sz="1200">
                <a:latin typeface="Calibri" panose="020F0502020204030204"/>
              </a:rPr>
              <a:t>Global Community</a:t>
            </a:r>
            <a:endParaRPr lang="en-GB" sz="1200">
              <a:latin typeface="Calibri" panose="020F0502020204030204"/>
            </a:endParaRPr>
          </a:p>
        </p:txBody>
      </p:sp>
      <p:sp>
        <p:nvSpPr>
          <p:cNvPr id="33" name="Freeform: Shape 32">
            <a:extLst>
              <a:ext uri="{FF2B5EF4-FFF2-40B4-BE49-F238E27FC236}">
                <a16:creationId xmlns:a16="http://schemas.microsoft.com/office/drawing/2014/main" id="{4DCC37C8-C313-CE54-A03C-6C7CBCCADB00}"/>
              </a:ext>
            </a:extLst>
          </p:cNvPr>
          <p:cNvSpPr/>
          <p:nvPr userDrawn="1"/>
        </p:nvSpPr>
        <p:spPr>
          <a:xfrm>
            <a:off x="10755081" y="2711701"/>
            <a:ext cx="1477104" cy="255316"/>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defTabSz="889000">
              <a:lnSpc>
                <a:spcPct val="90000"/>
              </a:lnSpc>
              <a:spcBef>
                <a:spcPct val="0"/>
              </a:spcBef>
              <a:spcAft>
                <a:spcPct val="35000"/>
              </a:spcAft>
            </a:pPr>
            <a:r>
              <a:rPr lang="de-DE" sz="1200">
                <a:latin typeface="Calibri" panose="020F0502020204030204"/>
              </a:rPr>
              <a:t>Projects Practices</a:t>
            </a:r>
            <a:endParaRPr lang="en-GB" sz="1200">
              <a:latin typeface="Calibri" panose="020F0502020204030204"/>
            </a:endParaRPr>
          </a:p>
        </p:txBody>
      </p:sp>
      <p:sp>
        <p:nvSpPr>
          <p:cNvPr id="34" name="Freeform: Shape 32">
            <a:extLst>
              <a:ext uri="{FF2B5EF4-FFF2-40B4-BE49-F238E27FC236}">
                <a16:creationId xmlns:a16="http://schemas.microsoft.com/office/drawing/2014/main" id="{4C537F05-71AA-A81D-2840-48B8DDFEAA83}"/>
              </a:ext>
            </a:extLst>
          </p:cNvPr>
          <p:cNvSpPr/>
          <p:nvPr userDrawn="1"/>
        </p:nvSpPr>
        <p:spPr>
          <a:xfrm>
            <a:off x="10755081" y="3263177"/>
            <a:ext cx="1140840" cy="255316"/>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defTabSz="889000">
              <a:lnSpc>
                <a:spcPct val="90000"/>
              </a:lnSpc>
              <a:spcBef>
                <a:spcPct val="0"/>
              </a:spcBef>
              <a:spcAft>
                <a:spcPct val="35000"/>
              </a:spcAft>
            </a:pPr>
            <a:r>
              <a:rPr lang="de-DE" sz="1200">
                <a:latin typeface="Calibri" panose="020F0502020204030204"/>
              </a:rPr>
              <a:t>Side Event</a:t>
            </a:r>
            <a:endParaRPr lang="en-GB" sz="1200">
              <a:latin typeface="Calibri" panose="020F0502020204030204"/>
            </a:endParaRPr>
          </a:p>
        </p:txBody>
      </p:sp>
      <p:grpSp>
        <p:nvGrpSpPr>
          <p:cNvPr id="35" name="Gruppieren 2370">
            <a:extLst>
              <a:ext uri="{FF2B5EF4-FFF2-40B4-BE49-F238E27FC236}">
                <a16:creationId xmlns:a16="http://schemas.microsoft.com/office/drawing/2014/main" id="{374ECFA8-8102-87D2-049D-332C1C14B4AB}"/>
              </a:ext>
            </a:extLst>
          </p:cNvPr>
          <p:cNvGrpSpPr>
            <a:grpSpLocks noChangeAspect="1"/>
          </p:cNvGrpSpPr>
          <p:nvPr userDrawn="1"/>
        </p:nvGrpSpPr>
        <p:grpSpPr>
          <a:xfrm>
            <a:off x="10325195" y="2616414"/>
            <a:ext cx="399424" cy="399424"/>
            <a:chOff x="3637197" y="2675160"/>
            <a:chExt cx="2087340" cy="2087340"/>
          </a:xfrm>
        </p:grpSpPr>
        <p:sp>
          <p:nvSpPr>
            <p:cNvPr id="36" name="Ellipse 2369">
              <a:extLst>
                <a:ext uri="{FF2B5EF4-FFF2-40B4-BE49-F238E27FC236}">
                  <a16:creationId xmlns:a16="http://schemas.microsoft.com/office/drawing/2014/main" id="{6AA9FFEA-5088-6F2F-6994-FCBA4706D2D0}"/>
                </a:ext>
              </a:extLst>
            </p:cNvPr>
            <p:cNvSpPr/>
            <p:nvPr/>
          </p:nvSpPr>
          <p:spPr>
            <a:xfrm>
              <a:off x="3637197" y="2675160"/>
              <a:ext cx="2087340" cy="208734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37" name="Ellipse 2368">
              <a:extLst>
                <a:ext uri="{FF2B5EF4-FFF2-40B4-BE49-F238E27FC236}">
                  <a16:creationId xmlns:a16="http://schemas.microsoft.com/office/drawing/2014/main" id="{F586D250-66B0-5B02-6257-39F4DE541EA3}"/>
                </a:ext>
              </a:extLst>
            </p:cNvPr>
            <p:cNvSpPr/>
            <p:nvPr/>
          </p:nvSpPr>
          <p:spPr>
            <a:xfrm>
              <a:off x="3840090" y="2878053"/>
              <a:ext cx="1681554" cy="1681554"/>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38" name="Ellipse 2365">
              <a:extLst>
                <a:ext uri="{FF2B5EF4-FFF2-40B4-BE49-F238E27FC236}">
                  <a16:creationId xmlns:a16="http://schemas.microsoft.com/office/drawing/2014/main" id="{ECD3B88B-51C3-1950-9562-098C39DDB374}"/>
                </a:ext>
              </a:extLst>
            </p:cNvPr>
            <p:cNvSpPr/>
            <p:nvPr/>
          </p:nvSpPr>
          <p:spPr>
            <a:xfrm>
              <a:off x="4086126" y="3124089"/>
              <a:ext cx="1189483" cy="1189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grpSp>
      <p:grpSp>
        <p:nvGrpSpPr>
          <p:cNvPr id="39" name="Gruppieren 2385">
            <a:extLst>
              <a:ext uri="{FF2B5EF4-FFF2-40B4-BE49-F238E27FC236}">
                <a16:creationId xmlns:a16="http://schemas.microsoft.com/office/drawing/2014/main" id="{325ACF97-5814-A906-7991-931FDE6863FF}"/>
              </a:ext>
            </a:extLst>
          </p:cNvPr>
          <p:cNvGrpSpPr>
            <a:grpSpLocks noChangeAspect="1"/>
          </p:cNvGrpSpPr>
          <p:nvPr userDrawn="1"/>
        </p:nvGrpSpPr>
        <p:grpSpPr>
          <a:xfrm>
            <a:off x="10335860" y="3162722"/>
            <a:ext cx="390100" cy="390100"/>
            <a:chOff x="2929867" y="2705846"/>
            <a:chExt cx="1378683" cy="1378683"/>
          </a:xfrm>
        </p:grpSpPr>
        <p:sp>
          <p:nvSpPr>
            <p:cNvPr id="40" name="Ellipse 2372">
              <a:extLst>
                <a:ext uri="{FF2B5EF4-FFF2-40B4-BE49-F238E27FC236}">
                  <a16:creationId xmlns:a16="http://schemas.microsoft.com/office/drawing/2014/main" id="{4A2E5C9A-4546-F0F8-D589-188F352E8BAC}"/>
                </a:ext>
              </a:extLst>
            </p:cNvPr>
            <p:cNvSpPr/>
            <p:nvPr/>
          </p:nvSpPr>
          <p:spPr>
            <a:xfrm>
              <a:off x="2929867" y="2705846"/>
              <a:ext cx="1378683" cy="1378683"/>
            </a:xfrm>
            <a:prstGeom prst="ellips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41" name="Ellipse 2373">
              <a:extLst>
                <a:ext uri="{FF2B5EF4-FFF2-40B4-BE49-F238E27FC236}">
                  <a16:creationId xmlns:a16="http://schemas.microsoft.com/office/drawing/2014/main" id="{C3CCC25A-A646-EF7A-1281-F9E2F2D6BD5D}"/>
                </a:ext>
              </a:extLst>
            </p:cNvPr>
            <p:cNvSpPr/>
            <p:nvPr/>
          </p:nvSpPr>
          <p:spPr>
            <a:xfrm>
              <a:off x="3063876" y="2839855"/>
              <a:ext cx="1110662" cy="1110662"/>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42" name="Ellipse 2374">
              <a:extLst>
                <a:ext uri="{FF2B5EF4-FFF2-40B4-BE49-F238E27FC236}">
                  <a16:creationId xmlns:a16="http://schemas.microsoft.com/office/drawing/2014/main" id="{22B5F780-747C-2428-D067-367CC0908D37}"/>
                </a:ext>
              </a:extLst>
            </p:cNvPr>
            <p:cNvSpPr/>
            <p:nvPr/>
          </p:nvSpPr>
          <p:spPr>
            <a:xfrm>
              <a:off x="3226385" y="3002364"/>
              <a:ext cx="785651" cy="7856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grpSp>
      <p:grpSp>
        <p:nvGrpSpPr>
          <p:cNvPr id="43" name="Gruppieren 2384">
            <a:extLst>
              <a:ext uri="{FF2B5EF4-FFF2-40B4-BE49-F238E27FC236}">
                <a16:creationId xmlns:a16="http://schemas.microsoft.com/office/drawing/2014/main" id="{AC0B25B0-5C9E-1C40-0D6E-9F04995932DD}"/>
              </a:ext>
            </a:extLst>
          </p:cNvPr>
          <p:cNvGrpSpPr>
            <a:grpSpLocks noChangeAspect="1"/>
          </p:cNvGrpSpPr>
          <p:nvPr userDrawn="1"/>
        </p:nvGrpSpPr>
        <p:grpSpPr>
          <a:xfrm>
            <a:off x="10325195" y="2076123"/>
            <a:ext cx="392289" cy="392289"/>
            <a:chOff x="4375666" y="2687359"/>
            <a:chExt cx="1378683" cy="1378683"/>
          </a:xfrm>
        </p:grpSpPr>
        <p:sp>
          <p:nvSpPr>
            <p:cNvPr id="44" name="Ellipse 2376">
              <a:extLst>
                <a:ext uri="{FF2B5EF4-FFF2-40B4-BE49-F238E27FC236}">
                  <a16:creationId xmlns:a16="http://schemas.microsoft.com/office/drawing/2014/main" id="{B49E73C0-C96D-D1F7-A6A0-95DEE30ABF15}"/>
                </a:ext>
              </a:extLst>
            </p:cNvPr>
            <p:cNvSpPr/>
            <p:nvPr/>
          </p:nvSpPr>
          <p:spPr>
            <a:xfrm>
              <a:off x="4375666" y="2687359"/>
              <a:ext cx="1378683" cy="1378683"/>
            </a:xfrm>
            <a:prstGeom prst="ellipse">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45" name="Ellipse 2377">
              <a:extLst>
                <a:ext uri="{FF2B5EF4-FFF2-40B4-BE49-F238E27FC236}">
                  <a16:creationId xmlns:a16="http://schemas.microsoft.com/office/drawing/2014/main" id="{DDDC8D6C-3FC0-8C9E-A17B-EA022ADE6AD7}"/>
                </a:ext>
              </a:extLst>
            </p:cNvPr>
            <p:cNvSpPr/>
            <p:nvPr/>
          </p:nvSpPr>
          <p:spPr>
            <a:xfrm>
              <a:off x="4509676" y="2821369"/>
              <a:ext cx="1110662" cy="111066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46" name="Ellipse 2378">
              <a:extLst>
                <a:ext uri="{FF2B5EF4-FFF2-40B4-BE49-F238E27FC236}">
                  <a16:creationId xmlns:a16="http://schemas.microsoft.com/office/drawing/2014/main" id="{CC60086A-6C12-BB25-7A3F-63306DD8DEA0}"/>
                </a:ext>
              </a:extLst>
            </p:cNvPr>
            <p:cNvSpPr/>
            <p:nvPr/>
          </p:nvSpPr>
          <p:spPr>
            <a:xfrm>
              <a:off x="4672183" y="2983876"/>
              <a:ext cx="785651" cy="785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grpSp>
      <p:grpSp>
        <p:nvGrpSpPr>
          <p:cNvPr id="47" name="Gruppieren 2383">
            <a:extLst>
              <a:ext uri="{FF2B5EF4-FFF2-40B4-BE49-F238E27FC236}">
                <a16:creationId xmlns:a16="http://schemas.microsoft.com/office/drawing/2014/main" id="{C0DF5827-C4A2-95FE-3355-8C873F6BE393}"/>
              </a:ext>
            </a:extLst>
          </p:cNvPr>
          <p:cNvGrpSpPr>
            <a:grpSpLocks noChangeAspect="1"/>
          </p:cNvGrpSpPr>
          <p:nvPr userDrawn="1"/>
        </p:nvGrpSpPr>
        <p:grpSpPr>
          <a:xfrm>
            <a:off x="10335860" y="1535042"/>
            <a:ext cx="403367" cy="403367"/>
            <a:chOff x="5891762" y="2687359"/>
            <a:chExt cx="1378683" cy="1378683"/>
          </a:xfrm>
        </p:grpSpPr>
        <p:sp>
          <p:nvSpPr>
            <p:cNvPr id="48" name="Ellipse 2380">
              <a:extLst>
                <a:ext uri="{FF2B5EF4-FFF2-40B4-BE49-F238E27FC236}">
                  <a16:creationId xmlns:a16="http://schemas.microsoft.com/office/drawing/2014/main" id="{CDDE82BB-684C-D224-E97A-CF93A756768D}"/>
                </a:ext>
              </a:extLst>
            </p:cNvPr>
            <p:cNvSpPr/>
            <p:nvPr/>
          </p:nvSpPr>
          <p:spPr>
            <a:xfrm>
              <a:off x="5891762" y="2687359"/>
              <a:ext cx="1378683" cy="1378683"/>
            </a:xfrm>
            <a:prstGeom prst="ellipse">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49" name="Ellipse 2381">
              <a:extLst>
                <a:ext uri="{FF2B5EF4-FFF2-40B4-BE49-F238E27FC236}">
                  <a16:creationId xmlns:a16="http://schemas.microsoft.com/office/drawing/2014/main" id="{8BA73047-5CEF-ED4F-D51D-1E679EC4F7A4}"/>
                </a:ext>
              </a:extLst>
            </p:cNvPr>
            <p:cNvSpPr/>
            <p:nvPr/>
          </p:nvSpPr>
          <p:spPr>
            <a:xfrm>
              <a:off x="6025772" y="2821369"/>
              <a:ext cx="1110662" cy="1110662"/>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sp>
          <p:nvSpPr>
            <p:cNvPr id="50" name="Ellipse 2382">
              <a:extLst>
                <a:ext uri="{FF2B5EF4-FFF2-40B4-BE49-F238E27FC236}">
                  <a16:creationId xmlns:a16="http://schemas.microsoft.com/office/drawing/2014/main" id="{B86BAB0B-18C1-2FBF-7B5B-0FABA5567A95}"/>
                </a:ext>
              </a:extLst>
            </p:cNvPr>
            <p:cNvSpPr/>
            <p:nvPr/>
          </p:nvSpPr>
          <p:spPr>
            <a:xfrm>
              <a:off x="6188279" y="2983876"/>
              <a:ext cx="785651" cy="7856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solidFill>
                  <a:schemeClr val="bg1"/>
                </a:solidFill>
              </a:endParaRPr>
            </a:p>
          </p:txBody>
        </p:sp>
      </p:grpSp>
      <p:sp>
        <p:nvSpPr>
          <p:cNvPr id="51" name="CuadroTexto 7">
            <a:extLst>
              <a:ext uri="{FF2B5EF4-FFF2-40B4-BE49-F238E27FC236}">
                <a16:creationId xmlns:a16="http://schemas.microsoft.com/office/drawing/2014/main" id="{4861BA3B-C7E2-50B0-8431-9046273D2AE0}"/>
              </a:ext>
            </a:extLst>
          </p:cNvPr>
          <p:cNvSpPr txBox="1"/>
          <p:nvPr userDrawn="1"/>
        </p:nvSpPr>
        <p:spPr>
          <a:xfrm>
            <a:off x="1299078" y="976171"/>
            <a:ext cx="1508172" cy="430887"/>
          </a:xfrm>
          <a:prstGeom prst="rect">
            <a:avLst/>
          </a:prstGeom>
          <a:noFill/>
          <a:ln>
            <a:noFill/>
          </a:ln>
        </p:spPr>
        <p:txBody>
          <a:bodyPr wrap="square">
            <a:spAutoFit/>
          </a:bodyPr>
          <a:lstStyle/>
          <a:p>
            <a:pPr algn="ctr"/>
            <a:r>
              <a:rPr lang="en-GB" sz="1100" b="1">
                <a:solidFill>
                  <a:schemeClr val="accent4"/>
                </a:solidFill>
              </a:rPr>
              <a:t>Invitation</a:t>
            </a:r>
          </a:p>
          <a:p>
            <a:pPr algn="ctr"/>
            <a:r>
              <a:rPr lang="en-GB" sz="1100" b="1">
                <a:solidFill>
                  <a:schemeClr val="accent4"/>
                </a:solidFill>
              </a:rPr>
              <a:t>to Act</a:t>
            </a:r>
          </a:p>
        </p:txBody>
      </p:sp>
      <p:sp>
        <p:nvSpPr>
          <p:cNvPr id="52" name="CuadroTexto 7">
            <a:extLst>
              <a:ext uri="{FF2B5EF4-FFF2-40B4-BE49-F238E27FC236}">
                <a16:creationId xmlns:a16="http://schemas.microsoft.com/office/drawing/2014/main" id="{7F3D4472-3DDD-C348-843F-FAF2C47CD26B}"/>
              </a:ext>
            </a:extLst>
          </p:cNvPr>
          <p:cNvSpPr txBox="1"/>
          <p:nvPr userDrawn="1"/>
        </p:nvSpPr>
        <p:spPr>
          <a:xfrm>
            <a:off x="4882389" y="976171"/>
            <a:ext cx="1506160" cy="430887"/>
          </a:xfrm>
          <a:prstGeom prst="rect">
            <a:avLst/>
          </a:prstGeom>
          <a:noFill/>
          <a:ln>
            <a:noFill/>
          </a:ln>
        </p:spPr>
        <p:txBody>
          <a:bodyPr wrap="square">
            <a:spAutoFit/>
          </a:bodyPr>
          <a:lstStyle/>
          <a:p>
            <a:pPr algn="ctr"/>
            <a:r>
              <a:rPr lang="en-GB" sz="1100" b="1">
                <a:solidFill>
                  <a:schemeClr val="accent4"/>
                </a:solidFill>
              </a:rPr>
              <a:t>Standards &amp;</a:t>
            </a:r>
          </a:p>
          <a:p>
            <a:pPr algn="ctr"/>
            <a:r>
              <a:rPr lang="en-GB" sz="1100" b="1">
                <a:solidFill>
                  <a:schemeClr val="accent4"/>
                </a:solidFill>
              </a:rPr>
              <a:t> Innovation</a:t>
            </a:r>
          </a:p>
        </p:txBody>
      </p:sp>
      <p:sp>
        <p:nvSpPr>
          <p:cNvPr id="53" name="Rectangle: Rounded Corners 66">
            <a:extLst>
              <a:ext uri="{FF2B5EF4-FFF2-40B4-BE49-F238E27FC236}">
                <a16:creationId xmlns:a16="http://schemas.microsoft.com/office/drawing/2014/main" id="{E703059C-9F30-F90F-68E4-25FBE0A8177C}"/>
              </a:ext>
            </a:extLst>
          </p:cNvPr>
          <p:cNvSpPr/>
          <p:nvPr userDrawn="1"/>
        </p:nvSpPr>
        <p:spPr>
          <a:xfrm>
            <a:off x="4766808" y="2845467"/>
            <a:ext cx="1728000" cy="897478"/>
          </a:xfrm>
          <a:prstGeom prst="roundRect">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The Benefits of </a:t>
            </a:r>
          </a:p>
          <a:p>
            <a:pPr marL="0" marR="0" lvl="0" indent="0" algn="ctr" defTabSz="914400" rtl="0" eaLnBrk="1" fontAlgn="auto" latinLnBrk="0" hangingPunct="1">
              <a:lnSpc>
                <a:spcPct val="100000"/>
              </a:lnSpc>
              <a:spcBef>
                <a:spcPts val="0"/>
              </a:spcBef>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100% SAF Fueling for </a:t>
            </a:r>
            <a:endParaRPr lang="en-US" sz="1100" b="1">
              <a:solidFill>
                <a:schemeClr val="bg1">
                  <a:lumMod val="95000"/>
                </a:schemeClr>
              </a:solidFill>
              <a:latin typeface="+mj-lt"/>
            </a:endParaRPr>
          </a:p>
          <a:p>
            <a:pPr marL="0" marR="0" lvl="0" indent="0" algn="ctr" defTabSz="914400" rtl="0" eaLnBrk="1" fontAlgn="auto" latinLnBrk="0" hangingPunct="1">
              <a:lnSpc>
                <a:spcPct val="100000"/>
              </a:lnSpc>
              <a:spcBef>
                <a:spcPts val="0"/>
              </a:spcBef>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Global </a:t>
            </a:r>
            <a:r>
              <a:rPr lang="en-US" sz="1100" b="1">
                <a:solidFill>
                  <a:schemeClr val="bg1">
                    <a:lumMod val="95000"/>
                  </a:schemeClr>
                </a:solidFill>
                <a:latin typeface="+mj-lt"/>
              </a:rPr>
              <a:t>M</a:t>
            </a:r>
            <a:r>
              <a:rPr kumimoji="0" lang="en-US" sz="1100" b="1" i="0" u="none" strike="noStrike" kern="1200" cap="none" spc="0" normalizeH="0" baseline="0" noProof="0" err="1">
                <a:ln>
                  <a:noFill/>
                </a:ln>
                <a:solidFill>
                  <a:schemeClr val="bg1">
                    <a:lumMod val="95000"/>
                  </a:schemeClr>
                </a:solidFill>
                <a:effectLst/>
                <a:uLnTx/>
                <a:uFillTx/>
                <a:latin typeface="+mj-lt"/>
                <a:ea typeface="+mn-ea"/>
                <a:cs typeface="+mn-cs"/>
              </a:rPr>
              <a:t>arket</a:t>
            </a: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 </a:t>
            </a:r>
            <a:r>
              <a:rPr lang="en-US" sz="1100" b="1">
                <a:solidFill>
                  <a:schemeClr val="bg1">
                    <a:lumMod val="95000"/>
                  </a:schemeClr>
                </a:solidFill>
                <a:latin typeface="+mj-lt"/>
              </a:rPr>
              <a:t>R</a:t>
            </a: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amp </a:t>
            </a:r>
            <a:r>
              <a:rPr lang="en-US" sz="1100" b="1">
                <a:solidFill>
                  <a:schemeClr val="bg1">
                    <a:lumMod val="95000"/>
                  </a:schemeClr>
                </a:solidFill>
                <a:latin typeface="+mj-lt"/>
              </a:rPr>
              <a:t>U</a:t>
            </a: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p</a:t>
            </a:r>
            <a:endParaRPr kumimoji="0" lang="en-US" sz="1100" b="0" i="0" u="none" strike="noStrike" kern="1200" cap="none" spc="0" normalizeH="0" baseline="0" noProof="0">
              <a:ln>
                <a:noFill/>
              </a:ln>
              <a:solidFill>
                <a:schemeClr val="bg1">
                  <a:lumMod val="95000"/>
                </a:schemeClr>
              </a:solidFill>
              <a:effectLst/>
              <a:uLnTx/>
              <a:uFillTx/>
              <a:latin typeface="+mj-lt"/>
              <a:ea typeface="+mn-ea"/>
              <a:cs typeface="+mn-cs"/>
            </a:endParaRPr>
          </a:p>
        </p:txBody>
      </p:sp>
      <p:sp>
        <p:nvSpPr>
          <p:cNvPr id="54" name="Rectangle: Rounded Corners 67">
            <a:extLst>
              <a:ext uri="{FF2B5EF4-FFF2-40B4-BE49-F238E27FC236}">
                <a16:creationId xmlns:a16="http://schemas.microsoft.com/office/drawing/2014/main" id="{43408ACE-0033-A118-8E20-D96E86F9C974}"/>
              </a:ext>
            </a:extLst>
          </p:cNvPr>
          <p:cNvSpPr/>
          <p:nvPr userDrawn="1"/>
        </p:nvSpPr>
        <p:spPr>
          <a:xfrm>
            <a:off x="4786723" y="4024424"/>
            <a:ext cx="1728000" cy="897478"/>
          </a:xfrm>
          <a:prstGeom prst="roundRect">
            <a:avLst/>
          </a:prstGeom>
          <a:solidFill>
            <a:srgbClr val="6DD1D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060"/>
                </a:solidFill>
                <a:effectLst/>
                <a:uLnTx/>
                <a:uFillTx/>
                <a:latin typeface="+mj-lt"/>
                <a:ea typeface="+mn-ea"/>
                <a:cs typeface="+mn-cs"/>
              </a:rPr>
              <a:t>Proven Solutions for Advancing Sustainable Transport in Africa: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No </a:t>
            </a:r>
            <a:r>
              <a:rPr lang="en-US" sz="1100" b="1">
                <a:solidFill>
                  <a:srgbClr val="002060"/>
                </a:solidFill>
                <a:latin typeface="+mj-lt"/>
              </a:rPr>
              <a:t>N</a:t>
            </a:r>
            <a:r>
              <a:rPr kumimoji="0" lang="en-US" sz="1100" b="1" i="0" u="none" strike="noStrike" kern="1200" cap="none" spc="0" normalizeH="0" baseline="0" noProof="0" err="1">
                <a:ln>
                  <a:noFill/>
                </a:ln>
                <a:solidFill>
                  <a:srgbClr val="002060"/>
                </a:solidFill>
                <a:effectLst/>
                <a:uLnTx/>
                <a:uFillTx/>
                <a:latin typeface="+mj-lt"/>
                <a:ea typeface="+mn-ea"/>
                <a:cs typeface="+mn-cs"/>
              </a:rPr>
              <a:t>eed</a:t>
            </a:r>
            <a:r>
              <a:rPr kumimoji="0" lang="en-US" sz="1100" b="1" i="0" u="none" strike="noStrike" kern="1200" cap="none" spc="0" normalizeH="0" baseline="0" noProof="0">
                <a:ln>
                  <a:noFill/>
                </a:ln>
                <a:solidFill>
                  <a:srgbClr val="002060"/>
                </a:solidFill>
                <a:effectLst/>
                <a:uLnTx/>
                <a:uFillTx/>
                <a:latin typeface="+mj-lt"/>
                <a:ea typeface="+mn-ea"/>
                <a:cs typeface="+mn-cs"/>
              </a:rPr>
              <a:t> to Reinvent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the Wheel</a:t>
            </a:r>
          </a:p>
        </p:txBody>
      </p:sp>
      <p:sp>
        <p:nvSpPr>
          <p:cNvPr id="55" name="Rectangle: Rounded Corners 68">
            <a:extLst>
              <a:ext uri="{FF2B5EF4-FFF2-40B4-BE49-F238E27FC236}">
                <a16:creationId xmlns:a16="http://schemas.microsoft.com/office/drawing/2014/main" id="{E81DB11D-038C-F5EC-323D-FF926911EBB3}"/>
              </a:ext>
            </a:extLst>
          </p:cNvPr>
          <p:cNvSpPr/>
          <p:nvPr userDrawn="1"/>
        </p:nvSpPr>
        <p:spPr>
          <a:xfrm>
            <a:off x="6566248" y="1404426"/>
            <a:ext cx="1728000" cy="897478"/>
          </a:xfrm>
          <a:prstGeom prst="roundRect">
            <a:avLst/>
          </a:prstGeom>
          <a:solidFill>
            <a:srgbClr val="6D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2060"/>
                </a:solidFill>
                <a:latin typeface="+mj-lt"/>
              </a:rPr>
              <a:t> NDC Commitment and Implementation – </a:t>
            </a:r>
          </a:p>
          <a:p>
            <a:pPr algn="ctr"/>
            <a:r>
              <a:rPr lang="en-US" sz="1100" b="1">
                <a:solidFill>
                  <a:srgbClr val="002060"/>
                </a:solidFill>
                <a:latin typeface="+mj-lt"/>
              </a:rPr>
              <a:t>Asia Session</a:t>
            </a:r>
          </a:p>
        </p:txBody>
      </p:sp>
      <p:sp>
        <p:nvSpPr>
          <p:cNvPr id="56" name="Rectangle: Rounded Corners 69">
            <a:extLst>
              <a:ext uri="{FF2B5EF4-FFF2-40B4-BE49-F238E27FC236}">
                <a16:creationId xmlns:a16="http://schemas.microsoft.com/office/drawing/2014/main" id="{12F2B9A4-BD90-98B0-4FD5-8738275194E9}"/>
              </a:ext>
            </a:extLst>
          </p:cNvPr>
          <p:cNvSpPr/>
          <p:nvPr userDrawn="1"/>
        </p:nvSpPr>
        <p:spPr>
          <a:xfrm>
            <a:off x="8353371" y="1404426"/>
            <a:ext cx="1728000" cy="897478"/>
          </a:xfrm>
          <a:prstGeom prst="roundRect">
            <a:avLst/>
          </a:prstGeom>
          <a:solidFill>
            <a:srgbClr val="0082D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Tracking  the Transport Transformation:                    Sectoral Contribution to UNFCCC Reporting</a:t>
            </a:r>
            <a:endParaRPr lang="en-US" sz="1100">
              <a:solidFill>
                <a:schemeClr val="bg1">
                  <a:lumMod val="95000"/>
                </a:schemeClr>
              </a:solidFill>
              <a:latin typeface="+mj-lt"/>
            </a:endParaRPr>
          </a:p>
        </p:txBody>
      </p:sp>
      <p:sp>
        <p:nvSpPr>
          <p:cNvPr id="57" name="Rectangle: Rounded Corners 70">
            <a:extLst>
              <a:ext uri="{FF2B5EF4-FFF2-40B4-BE49-F238E27FC236}">
                <a16:creationId xmlns:a16="http://schemas.microsoft.com/office/drawing/2014/main" id="{296AFA96-88FE-F4D4-1603-D5949A295B4F}"/>
              </a:ext>
            </a:extLst>
          </p:cNvPr>
          <p:cNvSpPr/>
          <p:nvPr userDrawn="1"/>
        </p:nvSpPr>
        <p:spPr>
          <a:xfrm>
            <a:off x="4767214" y="1409706"/>
            <a:ext cx="1728000" cy="897478"/>
          </a:xfrm>
          <a:prstGeom prst="roundRect">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chemeClr val="bg1">
                    <a:lumMod val="95000"/>
                  </a:schemeClr>
                </a:solidFill>
                <a:effectLst/>
                <a:uLnTx/>
                <a:uFillTx/>
                <a:latin typeface="+mj-lt"/>
                <a:ea typeface="+mn-ea"/>
                <a:cs typeface="+mn-cs"/>
              </a:rPr>
              <a:t>Navigating Urban Transport in a Changing Climate:               How to Mainstream            </a:t>
            </a:r>
            <a:r>
              <a:rPr lang="en-GB" sz="1100" b="1">
                <a:solidFill>
                  <a:schemeClr val="bg1">
                    <a:lumMod val="95000"/>
                  </a:schemeClr>
                </a:solidFill>
                <a:latin typeface="+mj-lt"/>
              </a:rPr>
              <a:t>C</a:t>
            </a:r>
            <a:r>
              <a:rPr kumimoji="0" lang="en-GB" sz="1100" b="1" i="0" u="none" strike="noStrike" kern="1200" cap="none" spc="0" normalizeH="0" baseline="0" noProof="0" err="1">
                <a:ln>
                  <a:noFill/>
                </a:ln>
                <a:solidFill>
                  <a:schemeClr val="bg1">
                    <a:lumMod val="95000"/>
                  </a:schemeClr>
                </a:solidFill>
                <a:effectLst/>
                <a:uLnTx/>
                <a:uFillTx/>
                <a:latin typeface="+mj-lt"/>
                <a:ea typeface="+mn-ea"/>
                <a:cs typeface="+mn-cs"/>
              </a:rPr>
              <a:t>limate</a:t>
            </a:r>
            <a:r>
              <a:rPr kumimoji="0" lang="en-GB" sz="1100" b="1" i="0" u="none" strike="noStrike" kern="1200" cap="none" spc="0" normalizeH="0" baseline="0" noProof="0">
                <a:ln>
                  <a:noFill/>
                </a:ln>
                <a:solidFill>
                  <a:schemeClr val="bg1">
                    <a:lumMod val="95000"/>
                  </a:schemeClr>
                </a:solidFill>
                <a:effectLst/>
                <a:uLnTx/>
                <a:uFillTx/>
                <a:latin typeface="+mj-lt"/>
                <a:ea typeface="+mn-ea"/>
                <a:cs typeface="+mn-cs"/>
              </a:rPr>
              <a:t> </a:t>
            </a:r>
            <a:r>
              <a:rPr lang="en-GB" sz="1100" b="1">
                <a:solidFill>
                  <a:schemeClr val="bg1">
                    <a:lumMod val="95000"/>
                  </a:schemeClr>
                </a:solidFill>
                <a:latin typeface="+mj-lt"/>
              </a:rPr>
              <a:t>A</a:t>
            </a:r>
            <a:r>
              <a:rPr kumimoji="0" lang="en-GB" sz="1100" b="1" i="0" u="none" strike="noStrike" kern="1200" cap="none" spc="0" normalizeH="0" baseline="0" noProof="0" err="1">
                <a:ln>
                  <a:noFill/>
                </a:ln>
                <a:solidFill>
                  <a:schemeClr val="bg1">
                    <a:lumMod val="95000"/>
                  </a:schemeClr>
                </a:solidFill>
                <a:effectLst/>
                <a:uLnTx/>
                <a:uFillTx/>
                <a:latin typeface="+mj-lt"/>
                <a:ea typeface="+mn-ea"/>
                <a:cs typeface="+mn-cs"/>
              </a:rPr>
              <a:t>daptation</a:t>
            </a:r>
            <a:r>
              <a:rPr kumimoji="0" lang="en-GB" sz="1100" b="1" i="0" u="none" strike="noStrike" kern="1200" cap="none" spc="0" normalizeH="0" baseline="0" noProof="0">
                <a:ln>
                  <a:noFill/>
                </a:ln>
                <a:solidFill>
                  <a:schemeClr val="bg1">
                    <a:lumMod val="95000"/>
                  </a:schemeClr>
                </a:solidFill>
                <a:effectLst/>
                <a:uLnTx/>
                <a:uFillTx/>
                <a:latin typeface="+mj-lt"/>
                <a:ea typeface="+mn-ea"/>
                <a:cs typeface="+mn-cs"/>
              </a:rPr>
              <a:t> into Mobility </a:t>
            </a:r>
            <a:r>
              <a:rPr lang="en-GB" sz="1100" b="1">
                <a:solidFill>
                  <a:schemeClr val="bg1">
                    <a:lumMod val="95000"/>
                  </a:schemeClr>
                </a:solidFill>
                <a:latin typeface="+mj-lt"/>
              </a:rPr>
              <a:t>P</a:t>
            </a:r>
            <a:r>
              <a:rPr kumimoji="0" lang="en-GB" sz="1100" b="1" i="0" u="none" strike="noStrike" kern="1200" cap="none" spc="0" normalizeH="0" baseline="0" noProof="0" err="1">
                <a:ln>
                  <a:noFill/>
                </a:ln>
                <a:solidFill>
                  <a:schemeClr val="bg1">
                    <a:lumMod val="95000"/>
                  </a:schemeClr>
                </a:solidFill>
                <a:effectLst/>
                <a:uLnTx/>
                <a:uFillTx/>
                <a:latin typeface="+mj-lt"/>
                <a:ea typeface="+mn-ea"/>
                <a:cs typeface="+mn-cs"/>
              </a:rPr>
              <a:t>lanning</a:t>
            </a:r>
            <a:endParaRPr kumimoji="0" lang="en-GB" sz="1100" b="0" i="0" u="none" strike="noStrike" kern="1200" cap="none" spc="0" normalizeH="0" baseline="0" noProof="0">
              <a:ln>
                <a:noFill/>
              </a:ln>
              <a:solidFill>
                <a:schemeClr val="bg1">
                  <a:lumMod val="95000"/>
                </a:schemeClr>
              </a:solidFill>
              <a:effectLst/>
              <a:uLnTx/>
              <a:uFillTx/>
              <a:latin typeface="+mj-lt"/>
              <a:ea typeface="+mn-ea"/>
              <a:cs typeface="+mn-cs"/>
            </a:endParaRPr>
          </a:p>
        </p:txBody>
      </p:sp>
      <p:sp>
        <p:nvSpPr>
          <p:cNvPr id="58" name="Rectangle: Rounded Corners 71">
            <a:extLst>
              <a:ext uri="{FF2B5EF4-FFF2-40B4-BE49-F238E27FC236}">
                <a16:creationId xmlns:a16="http://schemas.microsoft.com/office/drawing/2014/main" id="{502BB068-7974-F537-1FEE-0E5473FEACB3}"/>
              </a:ext>
            </a:extLst>
          </p:cNvPr>
          <p:cNvSpPr/>
          <p:nvPr userDrawn="1"/>
        </p:nvSpPr>
        <p:spPr>
          <a:xfrm>
            <a:off x="8345102" y="2845467"/>
            <a:ext cx="1728000" cy="897478"/>
          </a:xfrm>
          <a:prstGeom prst="roundRect">
            <a:avLst/>
          </a:prstGeom>
          <a:solidFill>
            <a:srgbClr val="05B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Connecting with </a:t>
            </a:r>
            <a:r>
              <a:rPr lang="en-US" sz="1100" b="1">
                <a:solidFill>
                  <a:srgbClr val="002060"/>
                </a:solidFill>
                <a:latin typeface="+mj-lt"/>
              </a:rPr>
              <a:t>                    </a:t>
            </a:r>
            <a:r>
              <a:rPr kumimoji="0" lang="en-US" sz="1100" b="1" i="0" u="none" strike="noStrike" kern="1200" cap="none" spc="0" normalizeH="0" baseline="0" noProof="0">
                <a:ln>
                  <a:noFill/>
                </a:ln>
                <a:solidFill>
                  <a:srgbClr val="002060"/>
                </a:solidFill>
                <a:effectLst/>
                <a:uLnTx/>
                <a:uFillTx/>
                <a:latin typeface="+mj-lt"/>
                <a:ea typeface="+mn-ea"/>
                <a:cs typeface="+mn-cs"/>
              </a:rPr>
              <a:t>African Think Tanks for Sustainable Transport</a:t>
            </a:r>
            <a:endParaRPr kumimoji="0" lang="en-US" sz="1100" b="0" i="0" u="none" strike="noStrike" kern="1200" cap="none" spc="0" normalizeH="0" baseline="0" noProof="0">
              <a:ln>
                <a:noFill/>
              </a:ln>
              <a:solidFill>
                <a:srgbClr val="002060"/>
              </a:solidFill>
              <a:effectLst/>
              <a:uLnTx/>
              <a:uFillTx/>
              <a:latin typeface="+mj-lt"/>
              <a:ea typeface="+mn-ea"/>
              <a:cs typeface="+mn-cs"/>
            </a:endParaRPr>
          </a:p>
        </p:txBody>
      </p:sp>
      <p:sp>
        <p:nvSpPr>
          <p:cNvPr id="59" name="Rectangle: Rounded Corners 72">
            <a:extLst>
              <a:ext uri="{FF2B5EF4-FFF2-40B4-BE49-F238E27FC236}">
                <a16:creationId xmlns:a16="http://schemas.microsoft.com/office/drawing/2014/main" id="{5FD2A4C0-2FA1-E6EC-C21A-019272E8184A}"/>
              </a:ext>
            </a:extLst>
          </p:cNvPr>
          <p:cNvSpPr/>
          <p:nvPr userDrawn="1"/>
        </p:nvSpPr>
        <p:spPr>
          <a:xfrm>
            <a:off x="6577894" y="4024054"/>
            <a:ext cx="1728000" cy="805691"/>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002060"/>
                </a:solidFill>
                <a:effectLst/>
                <a:uLnTx/>
                <a:uFillTx/>
                <a:latin typeface="+mj-lt"/>
                <a:ea typeface="+mn-ea"/>
                <a:cs typeface="+mn-cs"/>
              </a:rPr>
              <a:t>Writing a Future for Transport </a:t>
            </a:r>
            <a:r>
              <a:rPr lang="en-US" sz="1100" b="1">
                <a:solidFill>
                  <a:srgbClr val="002060"/>
                </a:solidFill>
                <a:latin typeface="+mj-lt"/>
              </a:rPr>
              <a:t>C</a:t>
            </a:r>
            <a:r>
              <a:rPr kumimoji="0" lang="en-US" sz="1100" b="1" i="0" u="none" strike="noStrike" kern="1200" cap="none" spc="0" normalizeH="0" baseline="0" noProof="0" err="1">
                <a:ln>
                  <a:noFill/>
                </a:ln>
                <a:solidFill>
                  <a:srgbClr val="002060"/>
                </a:solidFill>
                <a:effectLst/>
                <a:uLnTx/>
                <a:uFillTx/>
                <a:latin typeface="+mj-lt"/>
                <a:ea typeface="+mn-ea"/>
                <a:cs typeface="+mn-cs"/>
              </a:rPr>
              <a:t>limate</a:t>
            </a:r>
            <a:r>
              <a:rPr kumimoji="0" lang="en-US" sz="1100" b="1" i="0" u="none" strike="noStrike" kern="1200" cap="none" spc="0" normalizeH="0" baseline="0" noProof="0">
                <a:ln>
                  <a:noFill/>
                </a:ln>
                <a:solidFill>
                  <a:srgbClr val="002060"/>
                </a:solidFill>
                <a:effectLst/>
                <a:uLnTx/>
                <a:uFillTx/>
                <a:latin typeface="+mj-lt"/>
                <a:ea typeface="+mn-ea"/>
                <a:cs typeface="+mn-cs"/>
              </a:rPr>
              <a:t> </a:t>
            </a:r>
            <a:r>
              <a:rPr lang="en-US" sz="1100" b="1">
                <a:solidFill>
                  <a:srgbClr val="002060"/>
                </a:solidFill>
                <a:latin typeface="+mj-lt"/>
              </a:rPr>
              <a:t>A</a:t>
            </a:r>
            <a:r>
              <a:rPr kumimoji="0" lang="en-US" sz="1100" b="1" i="0" u="none" strike="noStrike" kern="1200" cap="none" spc="0" normalizeH="0" baseline="0" noProof="0" err="1">
                <a:ln>
                  <a:noFill/>
                </a:ln>
                <a:solidFill>
                  <a:srgbClr val="002060"/>
                </a:solidFill>
                <a:effectLst/>
                <a:uLnTx/>
                <a:uFillTx/>
                <a:latin typeface="+mj-lt"/>
                <a:ea typeface="+mn-ea"/>
                <a:cs typeface="+mn-cs"/>
              </a:rPr>
              <a:t>ction</a:t>
            </a:r>
            <a:endParaRPr kumimoji="0" lang="en-US" sz="1100" b="0" i="0" u="none" strike="noStrike" kern="1200" cap="none" spc="0" normalizeH="0" baseline="0" noProof="0">
              <a:ln>
                <a:noFill/>
              </a:ln>
              <a:solidFill>
                <a:srgbClr val="002060"/>
              </a:solidFill>
              <a:effectLst/>
              <a:uLnTx/>
              <a:uFillTx/>
              <a:latin typeface="+mj-lt"/>
              <a:ea typeface="+mn-ea"/>
              <a:cs typeface="+mn-cs"/>
            </a:endParaRPr>
          </a:p>
        </p:txBody>
      </p:sp>
      <p:sp>
        <p:nvSpPr>
          <p:cNvPr id="60" name="Rectangle: Rounded Corners 74">
            <a:extLst>
              <a:ext uri="{FF2B5EF4-FFF2-40B4-BE49-F238E27FC236}">
                <a16:creationId xmlns:a16="http://schemas.microsoft.com/office/drawing/2014/main" id="{D435A25E-9EE4-85D6-D62F-F6B8EB72295B}"/>
              </a:ext>
            </a:extLst>
          </p:cNvPr>
          <p:cNvSpPr/>
          <p:nvPr userDrawn="1"/>
        </p:nvSpPr>
        <p:spPr>
          <a:xfrm>
            <a:off x="2971114" y="5479133"/>
            <a:ext cx="1728000" cy="897478"/>
          </a:xfrm>
          <a:prstGeom prst="roundRect">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Put Less </a:t>
            </a:r>
            <a:r>
              <a:rPr lang="en-US" sz="1100" b="1">
                <a:solidFill>
                  <a:schemeClr val="bg1">
                    <a:lumMod val="95000"/>
                  </a:schemeClr>
                </a:solidFill>
                <a:latin typeface="+mj-lt"/>
              </a:rPr>
              <a:t>I</a:t>
            </a: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n, </a:t>
            </a:r>
            <a:r>
              <a:rPr lang="en-US" sz="1100" b="1">
                <a:solidFill>
                  <a:schemeClr val="bg1">
                    <a:lumMod val="95000"/>
                  </a:schemeClr>
                </a:solidFill>
                <a:latin typeface="+mj-lt"/>
              </a:rPr>
              <a:t>                                      </a:t>
            </a: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Get </a:t>
            </a:r>
            <a:r>
              <a:rPr lang="en-US" sz="1100" b="1">
                <a:solidFill>
                  <a:schemeClr val="bg1">
                    <a:lumMod val="95000"/>
                  </a:schemeClr>
                </a:solidFill>
                <a:latin typeface="+mj-lt"/>
              </a:rPr>
              <a:t>M</a:t>
            </a: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ore </a:t>
            </a:r>
            <a:r>
              <a:rPr lang="en-US" sz="1100" b="1">
                <a:solidFill>
                  <a:schemeClr val="bg1">
                    <a:lumMod val="95000"/>
                  </a:schemeClr>
                </a:solidFill>
                <a:latin typeface="+mj-lt"/>
              </a:rPr>
              <a:t>M</a:t>
            </a:r>
            <a:r>
              <a:rPr kumimoji="0" lang="en-US" sz="1100" b="1" i="0" u="none" strike="noStrike" kern="1200" cap="none" spc="0" normalizeH="0" baseline="0" noProof="0" err="1">
                <a:ln>
                  <a:noFill/>
                </a:ln>
                <a:solidFill>
                  <a:schemeClr val="bg1">
                    <a:lumMod val="95000"/>
                  </a:schemeClr>
                </a:solidFill>
                <a:effectLst/>
                <a:uLnTx/>
                <a:uFillTx/>
                <a:latin typeface="+mj-lt"/>
                <a:ea typeface="+mn-ea"/>
                <a:cs typeface="+mn-cs"/>
              </a:rPr>
              <a:t>iles</a:t>
            </a: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 </a:t>
            </a:r>
            <a:r>
              <a:rPr lang="en-US" sz="1100" b="1">
                <a:solidFill>
                  <a:schemeClr val="bg1">
                    <a:lumMod val="95000"/>
                  </a:schemeClr>
                </a:solidFill>
                <a:latin typeface="+mj-lt"/>
              </a:rPr>
              <a:t>O</a:t>
            </a:r>
            <a:r>
              <a:rPr kumimoji="0" lang="en-US" sz="1100" b="1" i="0" u="none" strike="noStrike" kern="1200" cap="none" spc="0" normalizeH="0" baseline="0" noProof="0" err="1">
                <a:ln>
                  <a:noFill/>
                </a:ln>
                <a:solidFill>
                  <a:schemeClr val="bg1">
                    <a:lumMod val="95000"/>
                  </a:schemeClr>
                </a:solidFill>
                <a:effectLst/>
                <a:uLnTx/>
                <a:uFillTx/>
                <a:latin typeface="+mj-lt"/>
                <a:ea typeface="+mn-ea"/>
                <a:cs typeface="+mn-cs"/>
              </a:rPr>
              <a:t>ut</a:t>
            </a:r>
            <a:r>
              <a:rPr lang="en-US" sz="1100" b="1">
                <a:solidFill>
                  <a:schemeClr val="bg1">
                    <a:lumMod val="95000"/>
                  </a:schemeClr>
                </a:solidFill>
                <a:latin typeface="+mj-lt"/>
              </a:rPr>
              <a:t>: </a:t>
            </a:r>
            <a:r>
              <a:rPr lang="en-GB" sz="1100" b="1">
                <a:solidFill>
                  <a:schemeClr val="bg1">
                    <a:lumMod val="95000"/>
                  </a:schemeClr>
                </a:solidFill>
                <a:latin typeface="+mj-lt"/>
              </a:rPr>
              <a:t>Regulating Vehicle Efficiency to Reduce CO</a:t>
            </a:r>
            <a:r>
              <a:rPr lang="en-GB" sz="1100" b="1" baseline="-25000">
                <a:solidFill>
                  <a:schemeClr val="bg1">
                    <a:lumMod val="95000"/>
                  </a:schemeClr>
                </a:solidFill>
                <a:latin typeface="+mj-lt"/>
              </a:rPr>
              <a:t>2</a:t>
            </a:r>
            <a:r>
              <a:rPr lang="en-GB" sz="1100" b="1">
                <a:solidFill>
                  <a:schemeClr val="bg1">
                    <a:lumMod val="95000"/>
                  </a:schemeClr>
                </a:solidFill>
                <a:latin typeface="+mj-lt"/>
              </a:rPr>
              <a:t> Emissions</a:t>
            </a:r>
            <a:endParaRPr kumimoji="0" lang="en-US" sz="1100" b="0" i="0" u="none" strike="noStrike" kern="1200" cap="none" spc="0" normalizeH="0" baseline="0" noProof="0">
              <a:ln>
                <a:noFill/>
              </a:ln>
              <a:solidFill>
                <a:schemeClr val="bg1">
                  <a:lumMod val="95000"/>
                </a:schemeClr>
              </a:solidFill>
              <a:effectLst/>
              <a:uLnTx/>
              <a:uFillTx/>
              <a:latin typeface="+mj-lt"/>
              <a:ea typeface="+mn-ea"/>
              <a:cs typeface="+mn-cs"/>
            </a:endParaRPr>
          </a:p>
        </p:txBody>
      </p:sp>
      <p:sp>
        <p:nvSpPr>
          <p:cNvPr id="61" name="Rectangle: Rounded Corners 75">
            <a:extLst>
              <a:ext uri="{FF2B5EF4-FFF2-40B4-BE49-F238E27FC236}">
                <a16:creationId xmlns:a16="http://schemas.microsoft.com/office/drawing/2014/main" id="{85E05BEF-175A-C200-1767-F9AFD047E83A}"/>
              </a:ext>
            </a:extLst>
          </p:cNvPr>
          <p:cNvSpPr/>
          <p:nvPr userDrawn="1"/>
        </p:nvSpPr>
        <p:spPr>
          <a:xfrm>
            <a:off x="6557979" y="5486400"/>
            <a:ext cx="1728000" cy="897478"/>
          </a:xfrm>
          <a:prstGeom prst="roundRect">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chemeClr val="bg1">
                    <a:lumMod val="95000"/>
                  </a:schemeClr>
                </a:solidFill>
                <a:effectLst/>
                <a:uLnTx/>
                <a:uFillTx/>
                <a:latin typeface="+mj-lt"/>
                <a:ea typeface="+mn-ea"/>
                <a:cs typeface="+mn-cs"/>
              </a:rPr>
              <a:t>Call-to-action:                             Let’s Aim at More              Ambitious NDCs!</a:t>
            </a:r>
            <a:endParaRPr kumimoji="0" lang="en-US" sz="1100" b="0" i="0" u="none" strike="noStrike" kern="1200" cap="none" spc="0" normalizeH="0" baseline="0" noProof="0">
              <a:ln>
                <a:noFill/>
              </a:ln>
              <a:solidFill>
                <a:schemeClr val="bg1">
                  <a:lumMod val="95000"/>
                </a:schemeClr>
              </a:solidFill>
              <a:effectLst/>
              <a:uLnTx/>
              <a:uFillTx/>
              <a:latin typeface="+mj-lt"/>
              <a:ea typeface="+mn-ea"/>
              <a:cs typeface="+mn-cs"/>
            </a:endParaRPr>
          </a:p>
        </p:txBody>
      </p:sp>
      <p:sp>
        <p:nvSpPr>
          <p:cNvPr id="62" name="Rectangle: Rounded Corners 77">
            <a:extLst>
              <a:ext uri="{FF2B5EF4-FFF2-40B4-BE49-F238E27FC236}">
                <a16:creationId xmlns:a16="http://schemas.microsoft.com/office/drawing/2014/main" id="{8743ED09-ABBC-92BC-8B4F-F2C4975A68C7}"/>
              </a:ext>
            </a:extLst>
          </p:cNvPr>
          <p:cNvSpPr/>
          <p:nvPr userDrawn="1"/>
        </p:nvSpPr>
        <p:spPr>
          <a:xfrm>
            <a:off x="8345103" y="654518"/>
            <a:ext cx="1729305" cy="317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Source Sans Pro Light"/>
                <a:ea typeface="+mn-ea"/>
                <a:cs typeface="+mn-cs"/>
              </a:rPr>
              <a:t>Friday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FFFF"/>
                </a:solidFill>
                <a:latin typeface="Source Sans Pro Light"/>
              </a:rPr>
              <a:t>8 </a:t>
            </a:r>
            <a:r>
              <a:rPr kumimoji="0" lang="en-GB" sz="1100" b="0" i="0" u="none" strike="noStrike" kern="1200" cap="none" spc="0" normalizeH="0" baseline="0" noProof="0">
                <a:ln>
                  <a:noFill/>
                </a:ln>
                <a:solidFill>
                  <a:srgbClr val="FFFFFF"/>
                </a:solidFill>
                <a:effectLst/>
                <a:uLnTx/>
                <a:uFillTx/>
                <a:latin typeface="Source Sans Pro Light"/>
                <a:ea typeface="+mn-ea"/>
                <a:cs typeface="+mn-cs"/>
              </a:rPr>
              <a:t>November</a:t>
            </a:r>
          </a:p>
        </p:txBody>
      </p:sp>
      <p:sp>
        <p:nvSpPr>
          <p:cNvPr id="63" name="Rectangle: Rounded Corners 78">
            <a:extLst>
              <a:ext uri="{FF2B5EF4-FFF2-40B4-BE49-F238E27FC236}">
                <a16:creationId xmlns:a16="http://schemas.microsoft.com/office/drawing/2014/main" id="{16B11E07-A90A-3491-63A9-596F4E62E9AC}"/>
              </a:ext>
            </a:extLst>
          </p:cNvPr>
          <p:cNvSpPr/>
          <p:nvPr userDrawn="1"/>
        </p:nvSpPr>
        <p:spPr>
          <a:xfrm>
            <a:off x="6555956" y="654518"/>
            <a:ext cx="1729305" cy="317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Source Sans Pro Light"/>
                <a:ea typeface="+mn-ea"/>
                <a:cs typeface="+mn-cs"/>
              </a:rPr>
              <a:t>Thursday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FFFF"/>
                </a:solidFill>
                <a:latin typeface="Source Sans Pro Light"/>
              </a:rPr>
              <a:t>7 </a:t>
            </a:r>
            <a:r>
              <a:rPr kumimoji="0" lang="en-GB" sz="1100" b="0" i="0" u="none" strike="noStrike" kern="1200" cap="none" spc="0" normalizeH="0" baseline="0" noProof="0">
                <a:ln>
                  <a:noFill/>
                </a:ln>
                <a:solidFill>
                  <a:srgbClr val="FFFFFF"/>
                </a:solidFill>
                <a:effectLst/>
                <a:uLnTx/>
                <a:uFillTx/>
                <a:latin typeface="Source Sans Pro Light"/>
                <a:ea typeface="+mn-ea"/>
                <a:cs typeface="+mn-cs"/>
              </a:rPr>
              <a:t>November</a:t>
            </a:r>
          </a:p>
        </p:txBody>
      </p:sp>
      <p:sp>
        <p:nvSpPr>
          <p:cNvPr id="64" name="Rectangle: Rounded Corners 79">
            <a:extLst>
              <a:ext uri="{FF2B5EF4-FFF2-40B4-BE49-F238E27FC236}">
                <a16:creationId xmlns:a16="http://schemas.microsoft.com/office/drawing/2014/main" id="{0EF82671-B277-431D-AF76-2DF00E255537}"/>
              </a:ext>
            </a:extLst>
          </p:cNvPr>
          <p:cNvSpPr/>
          <p:nvPr userDrawn="1"/>
        </p:nvSpPr>
        <p:spPr>
          <a:xfrm>
            <a:off x="4766808" y="654518"/>
            <a:ext cx="1729305" cy="317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Source Sans Pro Light"/>
                <a:ea typeface="+mn-ea"/>
                <a:cs typeface="+mn-cs"/>
              </a:rPr>
              <a:t>Wednesday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FFFF"/>
                </a:solidFill>
                <a:latin typeface="Source Sans Pro Light"/>
              </a:rPr>
              <a:t>6</a:t>
            </a:r>
            <a:r>
              <a:rPr kumimoji="0" lang="en-GB" sz="1100" b="0" i="0" u="none" strike="noStrike" kern="1200" cap="none" spc="0" normalizeH="0" baseline="0" noProof="0">
                <a:ln>
                  <a:noFill/>
                </a:ln>
                <a:solidFill>
                  <a:srgbClr val="FFFFFF"/>
                </a:solidFill>
                <a:effectLst/>
                <a:uLnTx/>
                <a:uFillTx/>
                <a:latin typeface="Source Sans Pro Light"/>
                <a:ea typeface="+mn-ea"/>
                <a:cs typeface="+mn-cs"/>
              </a:rPr>
              <a:t> November</a:t>
            </a:r>
          </a:p>
        </p:txBody>
      </p:sp>
      <p:sp>
        <p:nvSpPr>
          <p:cNvPr id="65" name="Rectangle: Rounded Corners 82">
            <a:extLst>
              <a:ext uri="{FF2B5EF4-FFF2-40B4-BE49-F238E27FC236}">
                <a16:creationId xmlns:a16="http://schemas.microsoft.com/office/drawing/2014/main" id="{CCD8841B-9C79-8F05-9035-93874702BF3E}"/>
              </a:ext>
            </a:extLst>
          </p:cNvPr>
          <p:cNvSpPr/>
          <p:nvPr userDrawn="1"/>
        </p:nvSpPr>
        <p:spPr>
          <a:xfrm>
            <a:off x="2977660" y="654518"/>
            <a:ext cx="1729305" cy="317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Source Sans Pro Light"/>
                <a:ea typeface="+mn-ea"/>
                <a:cs typeface="+mn-cs"/>
              </a:rPr>
              <a:t>Tuesday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FFFF"/>
                </a:solidFill>
                <a:latin typeface="Source Sans Pro Light"/>
              </a:rPr>
              <a:t>5</a:t>
            </a:r>
            <a:r>
              <a:rPr kumimoji="0" lang="en-GB" sz="1100" b="0" i="0" u="none" strike="noStrike" kern="1200" cap="none" spc="0" normalizeH="0" baseline="0" noProof="0">
                <a:ln>
                  <a:noFill/>
                </a:ln>
                <a:solidFill>
                  <a:srgbClr val="FFFFFF"/>
                </a:solidFill>
                <a:effectLst/>
                <a:uLnTx/>
                <a:uFillTx/>
                <a:latin typeface="Source Sans Pro Light"/>
                <a:ea typeface="+mn-ea"/>
                <a:cs typeface="+mn-cs"/>
              </a:rPr>
              <a:t> November</a:t>
            </a:r>
          </a:p>
        </p:txBody>
      </p:sp>
      <p:sp>
        <p:nvSpPr>
          <p:cNvPr id="66" name="Rectangle: Rounded Corners 1">
            <a:extLst>
              <a:ext uri="{FF2B5EF4-FFF2-40B4-BE49-F238E27FC236}">
                <a16:creationId xmlns:a16="http://schemas.microsoft.com/office/drawing/2014/main" id="{00DDC7C1-8E93-6BB0-606E-4B4E2A2F4EEF}"/>
              </a:ext>
            </a:extLst>
          </p:cNvPr>
          <p:cNvSpPr/>
          <p:nvPr userDrawn="1"/>
        </p:nvSpPr>
        <p:spPr>
          <a:xfrm>
            <a:off x="1188512" y="655697"/>
            <a:ext cx="1729305" cy="317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Source Sans Pro Light"/>
                <a:ea typeface="+mn-ea"/>
                <a:cs typeface="+mn-cs"/>
              </a:rPr>
              <a:t>Monday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Source Sans Pro Light"/>
                <a:ea typeface="+mn-ea"/>
                <a:cs typeface="+mn-cs"/>
              </a:rPr>
              <a:t>4 November</a:t>
            </a:r>
          </a:p>
        </p:txBody>
      </p:sp>
      <p:pic>
        <p:nvPicPr>
          <p:cNvPr id="67" name="Picture 20" descr="A map of the world with dots and lines&#10;&#10;Description automatically generated">
            <a:extLst>
              <a:ext uri="{FF2B5EF4-FFF2-40B4-BE49-F238E27FC236}">
                <a16:creationId xmlns:a16="http://schemas.microsoft.com/office/drawing/2014/main" id="{FFEE9378-4F8E-05DF-223F-FCCE5B2AE276}"/>
              </a:ext>
            </a:extLst>
          </p:cNvPr>
          <p:cNvPicPr>
            <a:picLocks noChangeAspect="1"/>
          </p:cNvPicPr>
          <p:nvPr userDrawn="1"/>
        </p:nvPicPr>
        <p:blipFill>
          <a:blip r:embed="rId3"/>
          <a:stretch>
            <a:fillRect/>
          </a:stretch>
        </p:blipFill>
        <p:spPr>
          <a:xfrm>
            <a:off x="10142049" y="184304"/>
            <a:ext cx="1846454" cy="1115107"/>
          </a:xfrm>
          <a:prstGeom prst="rect">
            <a:avLst/>
          </a:prstGeom>
        </p:spPr>
      </p:pic>
      <p:sp>
        <p:nvSpPr>
          <p:cNvPr id="68" name="Footer Placeholder 2">
            <a:extLst>
              <a:ext uri="{FF2B5EF4-FFF2-40B4-BE49-F238E27FC236}">
                <a16:creationId xmlns:a16="http://schemas.microsoft.com/office/drawing/2014/main" id="{170D794F-9238-C93A-08F8-DBB00CC94917}"/>
              </a:ext>
            </a:extLst>
          </p:cNvPr>
          <p:cNvSpPr txBox="1">
            <a:spLocks/>
          </p:cNvSpPr>
          <p:nvPr userDrawn="1"/>
        </p:nvSpPr>
        <p:spPr>
          <a:xfrm>
            <a:off x="446232" y="98481"/>
            <a:ext cx="7377356" cy="545374"/>
          </a:xfrm>
          <a:prstGeom prst="rect">
            <a:avLst/>
          </a:prstGeom>
        </p:spPr>
        <p:txBody>
          <a:bodyPr vert="horz" lIns="0" tIns="0" rIns="0" bIns="0" rtlCol="0" anchor="ctr"/>
          <a:lstStyle>
            <a:defPPr>
              <a:defRPr lang="de-DE"/>
            </a:defPPr>
            <a:lvl1pPr marL="0" algn="l"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400">
                <a:latin typeface="+mj-lt"/>
              </a:rPr>
              <a:t>Transport and Climate Change Week | 4 – 8 November 2024</a:t>
            </a:r>
          </a:p>
        </p:txBody>
      </p:sp>
      <p:sp>
        <p:nvSpPr>
          <p:cNvPr id="69" name="Rectangle: Rounded Corners 67">
            <a:extLst>
              <a:ext uri="{FF2B5EF4-FFF2-40B4-BE49-F238E27FC236}">
                <a16:creationId xmlns:a16="http://schemas.microsoft.com/office/drawing/2014/main" id="{A8E53763-7FA0-572A-439F-E3D134926201}"/>
              </a:ext>
            </a:extLst>
          </p:cNvPr>
          <p:cNvSpPr/>
          <p:nvPr userDrawn="1"/>
        </p:nvSpPr>
        <p:spPr>
          <a:xfrm>
            <a:off x="4786723" y="4956788"/>
            <a:ext cx="1728000" cy="364537"/>
          </a:xfrm>
          <a:prstGeom prst="roundRect">
            <a:avLst>
              <a:gd name="adj" fmla="val 25746"/>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latin typeface="+mj-lt"/>
              </a:rPr>
              <a:t>Atlas of Sustainable </a:t>
            </a:r>
          </a:p>
          <a:p>
            <a:pPr algn="ctr"/>
            <a:r>
              <a:rPr lang="en-US" sz="1000" b="1">
                <a:solidFill>
                  <a:schemeClr val="bg1"/>
                </a:solidFill>
                <a:latin typeface="+mj-lt"/>
              </a:rPr>
              <a:t>City Transport (ITDP)</a:t>
            </a:r>
          </a:p>
        </p:txBody>
      </p:sp>
      <p:sp>
        <p:nvSpPr>
          <p:cNvPr id="70" name="Rectangle: Rounded Corners 67">
            <a:extLst>
              <a:ext uri="{FF2B5EF4-FFF2-40B4-BE49-F238E27FC236}">
                <a16:creationId xmlns:a16="http://schemas.microsoft.com/office/drawing/2014/main" id="{750916F0-1E80-3625-2834-04980AB40E09}"/>
              </a:ext>
            </a:extLst>
          </p:cNvPr>
          <p:cNvSpPr/>
          <p:nvPr userDrawn="1"/>
        </p:nvSpPr>
        <p:spPr>
          <a:xfrm>
            <a:off x="2968180" y="1416224"/>
            <a:ext cx="1728000" cy="317664"/>
          </a:xfrm>
          <a:prstGeom prst="roundRect">
            <a:avLst>
              <a:gd name="adj" fmla="val 30285"/>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mj-lt"/>
                <a:ea typeface="+mn-ea"/>
                <a:cs typeface="+mn-cs"/>
              </a:rPr>
              <a:t>Connecting with World Urban Forum (WUF)</a:t>
            </a:r>
          </a:p>
        </p:txBody>
      </p:sp>
      <p:sp>
        <p:nvSpPr>
          <p:cNvPr id="71" name="Freeform: Shape 32">
            <a:extLst>
              <a:ext uri="{FF2B5EF4-FFF2-40B4-BE49-F238E27FC236}">
                <a16:creationId xmlns:a16="http://schemas.microsoft.com/office/drawing/2014/main" id="{01E4EF26-E172-F675-4D4E-286FFB11EA9F}"/>
              </a:ext>
            </a:extLst>
          </p:cNvPr>
          <p:cNvSpPr/>
          <p:nvPr userDrawn="1"/>
        </p:nvSpPr>
        <p:spPr>
          <a:xfrm>
            <a:off x="10739227" y="3819259"/>
            <a:ext cx="1140840" cy="255316"/>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defTabSz="889000">
              <a:lnSpc>
                <a:spcPct val="90000"/>
              </a:lnSpc>
              <a:spcBef>
                <a:spcPct val="0"/>
              </a:spcBef>
              <a:spcAft>
                <a:spcPct val="35000"/>
              </a:spcAft>
            </a:pPr>
            <a:r>
              <a:rPr lang="de-DE" sz="1200">
                <a:latin typeface="Calibri" panose="020F0502020204030204"/>
              </a:rPr>
              <a:t>Achievements</a:t>
            </a:r>
            <a:endParaRPr lang="en-GB" sz="1200">
              <a:latin typeface="Calibri" panose="020F0502020204030204"/>
            </a:endParaRPr>
          </a:p>
        </p:txBody>
      </p:sp>
      <p:sp>
        <p:nvSpPr>
          <p:cNvPr id="72" name="Rectangle: Rounded Corners 67">
            <a:extLst>
              <a:ext uri="{FF2B5EF4-FFF2-40B4-BE49-F238E27FC236}">
                <a16:creationId xmlns:a16="http://schemas.microsoft.com/office/drawing/2014/main" id="{E44AF95E-A852-F91E-8797-0AF555B9C446}"/>
              </a:ext>
            </a:extLst>
          </p:cNvPr>
          <p:cNvSpPr/>
          <p:nvPr userDrawn="1"/>
        </p:nvSpPr>
        <p:spPr>
          <a:xfrm>
            <a:off x="6546593" y="4866275"/>
            <a:ext cx="1806778" cy="364537"/>
          </a:xfrm>
          <a:prstGeom prst="roundRect">
            <a:avLst>
              <a:gd name="adj" fmla="val 25746"/>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latin typeface="+mj-lt"/>
              </a:rPr>
              <a:t>Connecting with the Hamburg Charter</a:t>
            </a:r>
          </a:p>
        </p:txBody>
      </p:sp>
    </p:spTree>
    <p:extLst>
      <p:ext uri="{BB962C8B-B14F-4D97-AF65-F5344CB8AC3E}">
        <p14:creationId xmlns:p14="http://schemas.microsoft.com/office/powerpoint/2010/main" val="301505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spaltig">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68708BE9-C556-4E10-9A4A-17C1F25B643E}"/>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3950D830-F359-4494-AA6E-A921C16160D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4" name="Rechteck 13">
              <a:extLst>
                <a:ext uri="{FF2B5EF4-FFF2-40B4-BE49-F238E27FC236}">
                  <a16:creationId xmlns:a16="http://schemas.microsoft.com/office/drawing/2014/main" id="{4E808A7B-937F-47D6-B0AA-3EBCF0712B0E}"/>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sp>
        <p:nvSpPr>
          <p:cNvPr id="6" name="Marcador de número de diapositiva 4">
            <a:extLst>
              <a:ext uri="{FF2B5EF4-FFF2-40B4-BE49-F238E27FC236}">
                <a16:creationId xmlns:a16="http://schemas.microsoft.com/office/drawing/2014/main" id="{CD1B58BB-58AD-8E5A-8D58-EFA624802C1D}"/>
              </a:ext>
            </a:extLst>
          </p:cNvPr>
          <p:cNvSpPr>
            <a:spLocks noGrp="1"/>
          </p:cNvSpPr>
          <p:nvPr>
            <p:ph type="sldNum" sz="quarter" idx="12"/>
          </p:nvPr>
        </p:nvSpPr>
        <p:spPr>
          <a:xfrm>
            <a:off x="11136560" y="6504702"/>
            <a:ext cx="612528" cy="168994"/>
          </a:xfrm>
        </p:spPr>
        <p:txBody>
          <a:bodyPr/>
          <a:lstStyle/>
          <a:p>
            <a:fld id="{1EFDA2A4-EBD9-4CF7-9623-3EF83B4BB58D}" type="slidenum">
              <a:rPr lang="de-DE" smtClean="0"/>
              <a:pPr/>
              <a:t>‹#›</a:t>
            </a:fld>
            <a:endParaRPr lang="de-DE"/>
          </a:p>
        </p:txBody>
      </p:sp>
      <p:pic>
        <p:nvPicPr>
          <p:cNvPr id="8" name="Imagen 7">
            <a:extLst>
              <a:ext uri="{FF2B5EF4-FFF2-40B4-BE49-F238E27FC236}">
                <a16:creationId xmlns:a16="http://schemas.microsoft.com/office/drawing/2014/main" id="{8B90865B-9204-6AB2-E6A5-05F7D263EE87}"/>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462315" y="1481208"/>
            <a:ext cx="2758759" cy="3282695"/>
          </a:xfrm>
          <a:prstGeom prst="rect">
            <a:avLst/>
          </a:prstGeom>
        </p:spPr>
      </p:pic>
      <p:pic>
        <p:nvPicPr>
          <p:cNvPr id="10" name="Imagen 9">
            <a:extLst>
              <a:ext uri="{FF2B5EF4-FFF2-40B4-BE49-F238E27FC236}">
                <a16:creationId xmlns:a16="http://schemas.microsoft.com/office/drawing/2014/main" id="{A9F3A307-C1C7-0425-2D70-EAE73932E69B}"/>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3356508" y="1481208"/>
            <a:ext cx="2758759" cy="3282695"/>
          </a:xfrm>
          <a:prstGeom prst="rect">
            <a:avLst/>
          </a:prstGeom>
        </p:spPr>
      </p:pic>
      <p:pic>
        <p:nvPicPr>
          <p:cNvPr id="15" name="Imagen 14">
            <a:extLst>
              <a:ext uri="{FF2B5EF4-FFF2-40B4-BE49-F238E27FC236}">
                <a16:creationId xmlns:a16="http://schemas.microsoft.com/office/drawing/2014/main" id="{9FAAF7E1-BB94-8E99-56E8-44C3CC65735A}"/>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6250699" y="1481208"/>
            <a:ext cx="2758759" cy="3282695"/>
          </a:xfrm>
          <a:prstGeom prst="rect">
            <a:avLst/>
          </a:prstGeom>
        </p:spPr>
      </p:pic>
      <p:pic>
        <p:nvPicPr>
          <p:cNvPr id="16" name="Imagen 15">
            <a:extLst>
              <a:ext uri="{FF2B5EF4-FFF2-40B4-BE49-F238E27FC236}">
                <a16:creationId xmlns:a16="http://schemas.microsoft.com/office/drawing/2014/main" id="{3C54973E-7C83-7040-7383-F7285836F952}"/>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9144890" y="1481208"/>
            <a:ext cx="2758759" cy="3282695"/>
          </a:xfrm>
          <a:prstGeom prst="rect">
            <a:avLst/>
          </a:prstGeom>
        </p:spPr>
      </p:pic>
      <p:sp>
        <p:nvSpPr>
          <p:cNvPr id="17" name="Marcador de número de diapositiva 3">
            <a:extLst>
              <a:ext uri="{FF2B5EF4-FFF2-40B4-BE49-F238E27FC236}">
                <a16:creationId xmlns:a16="http://schemas.microsoft.com/office/drawing/2014/main" id="{9245ED8D-C7C3-2493-D5C8-0AAC020C4649}"/>
              </a:ext>
            </a:extLst>
          </p:cNvPr>
          <p:cNvSpPr txBox="1">
            <a:spLocks/>
          </p:cNvSpPr>
          <p:nvPr userDrawn="1"/>
        </p:nvSpPr>
        <p:spPr>
          <a:xfrm>
            <a:off x="11136560" y="6504702"/>
            <a:ext cx="612528" cy="168994"/>
          </a:xfrm>
          <a:prstGeom prst="rect">
            <a:avLst/>
          </a:prstGeom>
        </p:spPr>
        <p:txBody>
          <a:bodyPr vert="horz" lIns="0" tIns="0" rIns="0" bIns="0" rtlCol="0" anchor="ctr"/>
          <a:lstStyle>
            <a:defPPr>
              <a:defRPr lang="de-DE"/>
            </a:defPPr>
            <a:lvl1pPr marL="0" algn="r"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DA2A4-EBD9-4CF7-9623-3EF83B4BB58D}" type="slidenum">
              <a:rPr lang="de-DE" smtClean="0"/>
              <a:pPr/>
              <a:t>‹#›</a:t>
            </a:fld>
            <a:endParaRPr lang="de-DE"/>
          </a:p>
        </p:txBody>
      </p:sp>
      <p:sp>
        <p:nvSpPr>
          <p:cNvPr id="18" name="Rectangle: Rounded Corners 26">
            <a:extLst>
              <a:ext uri="{FF2B5EF4-FFF2-40B4-BE49-F238E27FC236}">
                <a16:creationId xmlns:a16="http://schemas.microsoft.com/office/drawing/2014/main" id="{DFB1976E-1AAA-3572-A93F-6A6E2C49F120}"/>
              </a:ext>
            </a:extLst>
          </p:cNvPr>
          <p:cNvSpPr/>
          <p:nvPr userDrawn="1"/>
        </p:nvSpPr>
        <p:spPr>
          <a:xfrm>
            <a:off x="3356507" y="926580"/>
            <a:ext cx="2739493" cy="501989"/>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a:solidFill>
                  <a:srgbClr val="002060"/>
                </a:solidFill>
                <a:latin typeface="+mj-lt"/>
              </a:rPr>
              <a:t>Raising Climate Ambition in Transport: </a:t>
            </a:r>
          </a:p>
          <a:p>
            <a:pPr algn="ctr"/>
            <a:r>
              <a:rPr lang="en-US" sz="1000">
                <a:solidFill>
                  <a:srgbClr val="002060"/>
                </a:solidFill>
                <a:latin typeface="+mj-lt"/>
              </a:rPr>
              <a:t>Insights from Transport Ministries on How to Lead Politically Sensitive Change</a:t>
            </a:r>
            <a:endParaRPr lang="en-GB" sz="1000">
              <a:solidFill>
                <a:srgbClr val="002060"/>
              </a:solidFill>
              <a:latin typeface="+mj-lt"/>
            </a:endParaRPr>
          </a:p>
        </p:txBody>
      </p:sp>
      <p:sp>
        <p:nvSpPr>
          <p:cNvPr id="19" name="Rectangle: Rounded Corners 49">
            <a:extLst>
              <a:ext uri="{FF2B5EF4-FFF2-40B4-BE49-F238E27FC236}">
                <a16:creationId xmlns:a16="http://schemas.microsoft.com/office/drawing/2014/main" id="{D17AA6A4-6A13-4013-DEB0-1D321238FB5E}"/>
              </a:ext>
            </a:extLst>
          </p:cNvPr>
          <p:cNvSpPr/>
          <p:nvPr userDrawn="1"/>
        </p:nvSpPr>
        <p:spPr>
          <a:xfrm>
            <a:off x="460037" y="922350"/>
            <a:ext cx="2758760" cy="501989"/>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a:solidFill>
                  <a:srgbClr val="002060"/>
                </a:solidFill>
                <a:latin typeface="+mj-lt"/>
              </a:rPr>
              <a:t>Let's Take Action: Connecting the Dots!</a:t>
            </a:r>
          </a:p>
          <a:p>
            <a:pPr algn="ctr"/>
            <a:r>
              <a:rPr kumimoji="0" lang="en-US" sz="1000" i="0" u="none" strike="noStrike" kern="1200" cap="none" spc="0" normalizeH="0" baseline="0" noProof="0">
                <a:ln>
                  <a:noFill/>
                </a:ln>
                <a:solidFill>
                  <a:srgbClr val="002060"/>
                </a:solidFill>
                <a:effectLst/>
                <a:uLnTx/>
                <a:uFillTx/>
                <a:latin typeface="+mj-lt"/>
                <a:ea typeface="+mn-ea"/>
                <a:cs typeface="+mn-cs"/>
              </a:rPr>
              <a:t>Welcome to Transport and Climate Change Week 2024</a:t>
            </a:r>
          </a:p>
        </p:txBody>
      </p:sp>
      <p:sp>
        <p:nvSpPr>
          <p:cNvPr id="20" name="Rectangle: Rounded Corners 49">
            <a:extLst>
              <a:ext uri="{FF2B5EF4-FFF2-40B4-BE49-F238E27FC236}">
                <a16:creationId xmlns:a16="http://schemas.microsoft.com/office/drawing/2014/main" id="{7AD0FED7-690A-910A-5008-115FF245BCB2}"/>
              </a:ext>
            </a:extLst>
          </p:cNvPr>
          <p:cNvSpPr/>
          <p:nvPr userDrawn="1"/>
        </p:nvSpPr>
        <p:spPr>
          <a:xfrm>
            <a:off x="462315" y="4928495"/>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I would like to contact:</a:t>
            </a:r>
          </a:p>
        </p:txBody>
      </p:sp>
      <p:pic>
        <p:nvPicPr>
          <p:cNvPr id="21" name="Imagen 20">
            <a:extLst>
              <a:ext uri="{FF2B5EF4-FFF2-40B4-BE49-F238E27FC236}">
                <a16:creationId xmlns:a16="http://schemas.microsoft.com/office/drawing/2014/main" id="{E0E0920F-A2D5-20F3-1B75-0D53AED99BFC}"/>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462314" y="5200909"/>
            <a:ext cx="2758759" cy="1204340"/>
          </a:xfrm>
          <a:prstGeom prst="rect">
            <a:avLst/>
          </a:prstGeom>
        </p:spPr>
      </p:pic>
      <p:sp>
        <p:nvSpPr>
          <p:cNvPr id="22" name="CuadroTexto 21">
            <a:extLst>
              <a:ext uri="{FF2B5EF4-FFF2-40B4-BE49-F238E27FC236}">
                <a16:creationId xmlns:a16="http://schemas.microsoft.com/office/drawing/2014/main" id="{5FD50B3D-B800-6258-6F4D-8C8243255047}"/>
              </a:ext>
            </a:extLst>
          </p:cNvPr>
          <p:cNvSpPr txBox="1"/>
          <p:nvPr userDrawn="1"/>
        </p:nvSpPr>
        <p:spPr>
          <a:xfrm>
            <a:off x="418664" y="5157963"/>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3" name="CuadroTexto 22">
            <a:extLst>
              <a:ext uri="{FF2B5EF4-FFF2-40B4-BE49-F238E27FC236}">
                <a16:creationId xmlns:a16="http://schemas.microsoft.com/office/drawing/2014/main" id="{2AB77410-8146-7251-1A19-FA35E58CFC95}"/>
              </a:ext>
            </a:extLst>
          </p:cNvPr>
          <p:cNvSpPr txBox="1"/>
          <p:nvPr userDrawn="1"/>
        </p:nvSpPr>
        <p:spPr>
          <a:xfrm>
            <a:off x="418664" y="5781606"/>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pic>
        <p:nvPicPr>
          <p:cNvPr id="24" name="Imagen 23">
            <a:extLst>
              <a:ext uri="{FF2B5EF4-FFF2-40B4-BE49-F238E27FC236}">
                <a16:creationId xmlns:a16="http://schemas.microsoft.com/office/drawing/2014/main" id="{BB769387-59A7-07A0-736D-7D1A811CF683}"/>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3337241" y="5195083"/>
            <a:ext cx="2758759" cy="1204340"/>
          </a:xfrm>
          <a:prstGeom prst="rect">
            <a:avLst/>
          </a:prstGeom>
        </p:spPr>
      </p:pic>
      <p:sp>
        <p:nvSpPr>
          <p:cNvPr id="25" name="CuadroTexto 24">
            <a:extLst>
              <a:ext uri="{FF2B5EF4-FFF2-40B4-BE49-F238E27FC236}">
                <a16:creationId xmlns:a16="http://schemas.microsoft.com/office/drawing/2014/main" id="{3D8B6F01-CC92-BE8E-7323-E1D55A6522B9}"/>
              </a:ext>
            </a:extLst>
          </p:cNvPr>
          <p:cNvSpPr txBox="1"/>
          <p:nvPr userDrawn="1"/>
        </p:nvSpPr>
        <p:spPr>
          <a:xfrm>
            <a:off x="3293591" y="5152137"/>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6" name="CuadroTexto 25">
            <a:extLst>
              <a:ext uri="{FF2B5EF4-FFF2-40B4-BE49-F238E27FC236}">
                <a16:creationId xmlns:a16="http://schemas.microsoft.com/office/drawing/2014/main" id="{E6F5A6DE-47F9-2E7D-DCD6-6D2EBBFABCC9}"/>
              </a:ext>
            </a:extLst>
          </p:cNvPr>
          <p:cNvSpPr txBox="1"/>
          <p:nvPr userDrawn="1"/>
        </p:nvSpPr>
        <p:spPr>
          <a:xfrm>
            <a:off x="3293591" y="5775780"/>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7" name="Rectangle: Rounded Corners 49">
            <a:extLst>
              <a:ext uri="{FF2B5EF4-FFF2-40B4-BE49-F238E27FC236}">
                <a16:creationId xmlns:a16="http://schemas.microsoft.com/office/drawing/2014/main" id="{813C66A5-422F-A138-A226-7ACA661738D3}"/>
              </a:ext>
            </a:extLst>
          </p:cNvPr>
          <p:cNvSpPr/>
          <p:nvPr userDrawn="1"/>
        </p:nvSpPr>
        <p:spPr>
          <a:xfrm>
            <a:off x="6294350" y="4928496"/>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next steps are:</a:t>
            </a:r>
          </a:p>
        </p:txBody>
      </p:sp>
      <p:pic>
        <p:nvPicPr>
          <p:cNvPr id="28" name="Imagen 27">
            <a:extLst>
              <a:ext uri="{FF2B5EF4-FFF2-40B4-BE49-F238E27FC236}">
                <a16:creationId xmlns:a16="http://schemas.microsoft.com/office/drawing/2014/main" id="{F39B03A9-4549-618D-6A55-59F33EEAF4F7}"/>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6294349" y="5200910"/>
            <a:ext cx="2758759" cy="1204340"/>
          </a:xfrm>
          <a:prstGeom prst="rect">
            <a:avLst/>
          </a:prstGeom>
        </p:spPr>
      </p:pic>
      <p:pic>
        <p:nvPicPr>
          <p:cNvPr id="29" name="Imagen 28">
            <a:extLst>
              <a:ext uri="{FF2B5EF4-FFF2-40B4-BE49-F238E27FC236}">
                <a16:creationId xmlns:a16="http://schemas.microsoft.com/office/drawing/2014/main" id="{6B8CFF4B-95E6-B168-598F-3E497047920F}"/>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9169276" y="5195084"/>
            <a:ext cx="2758759" cy="1204340"/>
          </a:xfrm>
          <a:prstGeom prst="rect">
            <a:avLst/>
          </a:prstGeom>
        </p:spPr>
      </p:pic>
      <p:sp>
        <p:nvSpPr>
          <p:cNvPr id="30" name="Rectangle: Rounded Corners 49">
            <a:extLst>
              <a:ext uri="{FF2B5EF4-FFF2-40B4-BE49-F238E27FC236}">
                <a16:creationId xmlns:a16="http://schemas.microsoft.com/office/drawing/2014/main" id="{4C3673CB-929C-B97F-59B9-5F551C23267F}"/>
              </a:ext>
            </a:extLst>
          </p:cNvPr>
          <p:cNvSpPr/>
          <p:nvPr userDrawn="1"/>
        </p:nvSpPr>
        <p:spPr>
          <a:xfrm>
            <a:off x="418664" y="597297"/>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takes away:</a:t>
            </a:r>
          </a:p>
        </p:txBody>
      </p:sp>
      <p:sp>
        <p:nvSpPr>
          <p:cNvPr id="31" name="Rectangle: Rounded Corners 1">
            <a:extLst>
              <a:ext uri="{FF2B5EF4-FFF2-40B4-BE49-F238E27FC236}">
                <a16:creationId xmlns:a16="http://schemas.microsoft.com/office/drawing/2014/main" id="{48C68101-C108-4DFB-0EEE-13E2D67D3267}"/>
              </a:ext>
            </a:extLst>
          </p:cNvPr>
          <p:cNvSpPr/>
          <p:nvPr userDrawn="1"/>
        </p:nvSpPr>
        <p:spPr>
          <a:xfrm>
            <a:off x="462314" y="270386"/>
            <a:ext cx="1729305" cy="317664"/>
          </a:xfrm>
          <a:prstGeom prst="roundRect">
            <a:avLst/>
          </a:prstGeom>
          <a:solidFill>
            <a:schemeClr val="bg2"/>
          </a:solidFill>
          <a:ln>
            <a:solidFill>
              <a:srgbClr val="2747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latin typeface="Source Sans Pro Light"/>
              </a:rPr>
              <a:t>Monday: 6 November</a:t>
            </a:r>
          </a:p>
          <a:p>
            <a:pPr algn="ctr"/>
            <a:r>
              <a:rPr lang="en-GB" sz="900" b="1">
                <a:solidFill>
                  <a:schemeClr val="bg1"/>
                </a:solidFill>
                <a:latin typeface="Source Sans Pro Light"/>
              </a:rPr>
              <a:t>Invitation to act</a:t>
            </a:r>
          </a:p>
        </p:txBody>
      </p:sp>
      <p:sp>
        <p:nvSpPr>
          <p:cNvPr id="32" name="Footer Placeholder 2">
            <a:extLst>
              <a:ext uri="{FF2B5EF4-FFF2-40B4-BE49-F238E27FC236}">
                <a16:creationId xmlns:a16="http://schemas.microsoft.com/office/drawing/2014/main" id="{0ECFD840-B38B-D5C2-0049-717805A5DD71}"/>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Tree>
    <p:extLst>
      <p:ext uri="{BB962C8B-B14F-4D97-AF65-F5344CB8AC3E}">
        <p14:creationId xmlns:p14="http://schemas.microsoft.com/office/powerpoint/2010/main" val="48774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2-spaltig">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68708BE9-C556-4E10-9A4A-17C1F25B643E}"/>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3950D830-F359-4494-AA6E-A921C16160D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4" name="Rechteck 13">
              <a:extLst>
                <a:ext uri="{FF2B5EF4-FFF2-40B4-BE49-F238E27FC236}">
                  <a16:creationId xmlns:a16="http://schemas.microsoft.com/office/drawing/2014/main" id="{4E808A7B-937F-47D6-B0AA-3EBCF0712B0E}"/>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sp>
        <p:nvSpPr>
          <p:cNvPr id="2" name="Marcador de número de diapositiva 4">
            <a:extLst>
              <a:ext uri="{FF2B5EF4-FFF2-40B4-BE49-F238E27FC236}">
                <a16:creationId xmlns:a16="http://schemas.microsoft.com/office/drawing/2014/main" id="{163DB626-4109-82E4-FF98-8C809998D90C}"/>
              </a:ext>
            </a:extLst>
          </p:cNvPr>
          <p:cNvSpPr>
            <a:spLocks noGrp="1"/>
          </p:cNvSpPr>
          <p:nvPr>
            <p:ph type="sldNum" sz="quarter" idx="12"/>
          </p:nvPr>
        </p:nvSpPr>
        <p:spPr>
          <a:xfrm>
            <a:off x="11136560" y="6504702"/>
            <a:ext cx="612528" cy="168994"/>
          </a:xfrm>
        </p:spPr>
        <p:txBody>
          <a:bodyPr/>
          <a:lstStyle/>
          <a:p>
            <a:fld id="{1EFDA2A4-EBD9-4CF7-9623-3EF83B4BB58D}" type="slidenum">
              <a:rPr lang="de-DE" smtClean="0"/>
              <a:pPr/>
              <a:t>‹#›</a:t>
            </a:fld>
            <a:endParaRPr lang="de-DE"/>
          </a:p>
        </p:txBody>
      </p:sp>
      <p:sp>
        <p:nvSpPr>
          <p:cNvPr id="3" name="Marcador de número de diapositiva 3">
            <a:extLst>
              <a:ext uri="{FF2B5EF4-FFF2-40B4-BE49-F238E27FC236}">
                <a16:creationId xmlns:a16="http://schemas.microsoft.com/office/drawing/2014/main" id="{92B670F4-3D35-0684-279F-973D36B15678}"/>
              </a:ext>
            </a:extLst>
          </p:cNvPr>
          <p:cNvSpPr txBox="1">
            <a:spLocks/>
          </p:cNvSpPr>
          <p:nvPr userDrawn="1"/>
        </p:nvSpPr>
        <p:spPr>
          <a:xfrm>
            <a:off x="11136560" y="6504702"/>
            <a:ext cx="612528" cy="168994"/>
          </a:xfrm>
          <a:prstGeom prst="rect">
            <a:avLst/>
          </a:prstGeom>
        </p:spPr>
        <p:txBody>
          <a:bodyPr vert="horz" lIns="0" tIns="0" rIns="0" bIns="0" rtlCol="0" anchor="ctr"/>
          <a:lstStyle>
            <a:defPPr>
              <a:defRPr lang="de-DE"/>
            </a:defPPr>
            <a:lvl1pPr marL="0" algn="r"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DA2A4-EBD9-4CF7-9623-3EF83B4BB58D}" type="slidenum">
              <a:rPr lang="de-DE" smtClean="0"/>
              <a:pPr/>
              <a:t>‹#›</a:t>
            </a:fld>
            <a:endParaRPr lang="de-DE"/>
          </a:p>
        </p:txBody>
      </p:sp>
      <p:sp>
        <p:nvSpPr>
          <p:cNvPr id="4" name="Rectangle: Rounded Corners 49">
            <a:extLst>
              <a:ext uri="{FF2B5EF4-FFF2-40B4-BE49-F238E27FC236}">
                <a16:creationId xmlns:a16="http://schemas.microsoft.com/office/drawing/2014/main" id="{E5859620-8157-F847-5158-6562D918F902}"/>
              </a:ext>
            </a:extLst>
          </p:cNvPr>
          <p:cNvSpPr/>
          <p:nvPr userDrawn="1"/>
        </p:nvSpPr>
        <p:spPr>
          <a:xfrm>
            <a:off x="418664" y="597297"/>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takes away:</a:t>
            </a:r>
          </a:p>
        </p:txBody>
      </p:sp>
      <p:pic>
        <p:nvPicPr>
          <p:cNvPr id="5" name="Imagen 4">
            <a:extLst>
              <a:ext uri="{FF2B5EF4-FFF2-40B4-BE49-F238E27FC236}">
                <a16:creationId xmlns:a16="http://schemas.microsoft.com/office/drawing/2014/main" id="{479D95A8-FC4D-DA66-2B4F-7574837ACBA9}"/>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462315" y="1481208"/>
            <a:ext cx="2758759" cy="3282695"/>
          </a:xfrm>
          <a:prstGeom prst="rect">
            <a:avLst/>
          </a:prstGeom>
        </p:spPr>
      </p:pic>
      <p:pic>
        <p:nvPicPr>
          <p:cNvPr id="7" name="Imagen 6">
            <a:extLst>
              <a:ext uri="{FF2B5EF4-FFF2-40B4-BE49-F238E27FC236}">
                <a16:creationId xmlns:a16="http://schemas.microsoft.com/office/drawing/2014/main" id="{1133E8A1-DD9E-2F3A-15C7-2A1DF7BAC865}"/>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3356508" y="1481208"/>
            <a:ext cx="2758759" cy="3282695"/>
          </a:xfrm>
          <a:prstGeom prst="rect">
            <a:avLst/>
          </a:prstGeom>
        </p:spPr>
      </p:pic>
      <p:pic>
        <p:nvPicPr>
          <p:cNvPr id="9" name="Imagen 8">
            <a:extLst>
              <a:ext uri="{FF2B5EF4-FFF2-40B4-BE49-F238E27FC236}">
                <a16:creationId xmlns:a16="http://schemas.microsoft.com/office/drawing/2014/main" id="{3234ACE6-0092-A804-F70F-B9B047AB8945}"/>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6250699" y="1481208"/>
            <a:ext cx="2758759" cy="3282695"/>
          </a:xfrm>
          <a:prstGeom prst="rect">
            <a:avLst/>
          </a:prstGeom>
        </p:spPr>
      </p:pic>
      <p:pic>
        <p:nvPicPr>
          <p:cNvPr id="11" name="Imagen 10">
            <a:extLst>
              <a:ext uri="{FF2B5EF4-FFF2-40B4-BE49-F238E27FC236}">
                <a16:creationId xmlns:a16="http://schemas.microsoft.com/office/drawing/2014/main" id="{1C8695C4-B48C-CD5A-B720-FB9DE7547FD2}"/>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9144890" y="1481208"/>
            <a:ext cx="2758759" cy="3282695"/>
          </a:xfrm>
          <a:prstGeom prst="rect">
            <a:avLst/>
          </a:prstGeom>
        </p:spPr>
      </p:pic>
      <p:sp>
        <p:nvSpPr>
          <p:cNvPr id="33" name="Rectangle: Rounded Corners 1">
            <a:extLst>
              <a:ext uri="{FF2B5EF4-FFF2-40B4-BE49-F238E27FC236}">
                <a16:creationId xmlns:a16="http://schemas.microsoft.com/office/drawing/2014/main" id="{18DAE6A2-8D6C-C410-7251-A36B93AD0F64}"/>
              </a:ext>
            </a:extLst>
          </p:cNvPr>
          <p:cNvSpPr/>
          <p:nvPr userDrawn="1"/>
        </p:nvSpPr>
        <p:spPr>
          <a:xfrm>
            <a:off x="462314" y="270386"/>
            <a:ext cx="1729305" cy="317664"/>
          </a:xfrm>
          <a:prstGeom prst="roundRect">
            <a:avLst/>
          </a:prstGeom>
          <a:solidFill>
            <a:schemeClr val="bg2"/>
          </a:solidFill>
          <a:ln>
            <a:solidFill>
              <a:srgbClr val="2747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latin typeface="Source Sans Pro Light"/>
              </a:rPr>
              <a:t>Tuesday: 5 November</a:t>
            </a:r>
          </a:p>
          <a:p>
            <a:pPr algn="ctr"/>
            <a:r>
              <a:rPr lang="en-GB" sz="900" b="1">
                <a:solidFill>
                  <a:schemeClr val="bg1"/>
                </a:solidFill>
                <a:latin typeface="Source Sans Pro Light"/>
              </a:rPr>
              <a:t>Multisectoral Urban Mobility</a:t>
            </a:r>
          </a:p>
        </p:txBody>
      </p:sp>
      <p:sp>
        <p:nvSpPr>
          <p:cNvPr id="34" name="Rectangle: Rounded Corners 49">
            <a:extLst>
              <a:ext uri="{FF2B5EF4-FFF2-40B4-BE49-F238E27FC236}">
                <a16:creationId xmlns:a16="http://schemas.microsoft.com/office/drawing/2014/main" id="{CD476694-9588-1602-1D37-D0AD87B50037}"/>
              </a:ext>
            </a:extLst>
          </p:cNvPr>
          <p:cNvSpPr/>
          <p:nvPr userDrawn="1"/>
        </p:nvSpPr>
        <p:spPr>
          <a:xfrm>
            <a:off x="462315" y="4928495"/>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I would like to contact:</a:t>
            </a:r>
          </a:p>
        </p:txBody>
      </p:sp>
      <p:pic>
        <p:nvPicPr>
          <p:cNvPr id="35" name="Imagen 34">
            <a:extLst>
              <a:ext uri="{FF2B5EF4-FFF2-40B4-BE49-F238E27FC236}">
                <a16:creationId xmlns:a16="http://schemas.microsoft.com/office/drawing/2014/main" id="{0725D6C1-3489-29E8-0AD6-73BCD305B281}"/>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462314" y="5200909"/>
            <a:ext cx="2758759" cy="1204340"/>
          </a:xfrm>
          <a:prstGeom prst="rect">
            <a:avLst/>
          </a:prstGeom>
        </p:spPr>
      </p:pic>
      <p:sp>
        <p:nvSpPr>
          <p:cNvPr id="36" name="CuadroTexto 35">
            <a:extLst>
              <a:ext uri="{FF2B5EF4-FFF2-40B4-BE49-F238E27FC236}">
                <a16:creationId xmlns:a16="http://schemas.microsoft.com/office/drawing/2014/main" id="{F3A33AEF-3C4F-EE5C-CD6B-9ADA87942CC2}"/>
              </a:ext>
            </a:extLst>
          </p:cNvPr>
          <p:cNvSpPr txBox="1"/>
          <p:nvPr userDrawn="1"/>
        </p:nvSpPr>
        <p:spPr>
          <a:xfrm>
            <a:off x="418664" y="5157963"/>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37" name="CuadroTexto 36">
            <a:extLst>
              <a:ext uri="{FF2B5EF4-FFF2-40B4-BE49-F238E27FC236}">
                <a16:creationId xmlns:a16="http://schemas.microsoft.com/office/drawing/2014/main" id="{D86524B1-532D-5CC6-3F90-3FB14648B102}"/>
              </a:ext>
            </a:extLst>
          </p:cNvPr>
          <p:cNvSpPr txBox="1"/>
          <p:nvPr userDrawn="1"/>
        </p:nvSpPr>
        <p:spPr>
          <a:xfrm>
            <a:off x="418664" y="5781606"/>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pic>
        <p:nvPicPr>
          <p:cNvPr id="38" name="Imagen 37">
            <a:extLst>
              <a:ext uri="{FF2B5EF4-FFF2-40B4-BE49-F238E27FC236}">
                <a16:creationId xmlns:a16="http://schemas.microsoft.com/office/drawing/2014/main" id="{B850B013-A491-5ADD-8AB5-7A1F17131CF6}"/>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3337241" y="5195083"/>
            <a:ext cx="2758759" cy="1204340"/>
          </a:xfrm>
          <a:prstGeom prst="rect">
            <a:avLst/>
          </a:prstGeom>
        </p:spPr>
      </p:pic>
      <p:sp>
        <p:nvSpPr>
          <p:cNvPr id="39" name="CuadroTexto 38">
            <a:extLst>
              <a:ext uri="{FF2B5EF4-FFF2-40B4-BE49-F238E27FC236}">
                <a16:creationId xmlns:a16="http://schemas.microsoft.com/office/drawing/2014/main" id="{9819F06F-3C2C-12B7-2F33-4FC2A9F98B30}"/>
              </a:ext>
            </a:extLst>
          </p:cNvPr>
          <p:cNvSpPr txBox="1"/>
          <p:nvPr userDrawn="1"/>
        </p:nvSpPr>
        <p:spPr>
          <a:xfrm>
            <a:off x="3293591" y="5152137"/>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40" name="CuadroTexto 39">
            <a:extLst>
              <a:ext uri="{FF2B5EF4-FFF2-40B4-BE49-F238E27FC236}">
                <a16:creationId xmlns:a16="http://schemas.microsoft.com/office/drawing/2014/main" id="{161527AC-23B5-B610-0B93-71880F729B16}"/>
              </a:ext>
            </a:extLst>
          </p:cNvPr>
          <p:cNvSpPr txBox="1"/>
          <p:nvPr userDrawn="1"/>
        </p:nvSpPr>
        <p:spPr>
          <a:xfrm>
            <a:off x="3293591" y="5775780"/>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41" name="Rectangle: Rounded Corners 49">
            <a:extLst>
              <a:ext uri="{FF2B5EF4-FFF2-40B4-BE49-F238E27FC236}">
                <a16:creationId xmlns:a16="http://schemas.microsoft.com/office/drawing/2014/main" id="{9555A670-4C68-15BE-EB15-F3FDD35DDAB3}"/>
              </a:ext>
            </a:extLst>
          </p:cNvPr>
          <p:cNvSpPr/>
          <p:nvPr userDrawn="1"/>
        </p:nvSpPr>
        <p:spPr>
          <a:xfrm>
            <a:off x="6294350" y="4928496"/>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next steps are:</a:t>
            </a:r>
          </a:p>
        </p:txBody>
      </p:sp>
      <p:pic>
        <p:nvPicPr>
          <p:cNvPr id="42" name="Imagen 41">
            <a:extLst>
              <a:ext uri="{FF2B5EF4-FFF2-40B4-BE49-F238E27FC236}">
                <a16:creationId xmlns:a16="http://schemas.microsoft.com/office/drawing/2014/main" id="{90CC5FE5-C94A-CC61-B4B5-B8C2F0BC37B1}"/>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6294349" y="5200910"/>
            <a:ext cx="2758759" cy="1204340"/>
          </a:xfrm>
          <a:prstGeom prst="rect">
            <a:avLst/>
          </a:prstGeom>
        </p:spPr>
      </p:pic>
      <p:pic>
        <p:nvPicPr>
          <p:cNvPr id="43" name="Imagen 42">
            <a:extLst>
              <a:ext uri="{FF2B5EF4-FFF2-40B4-BE49-F238E27FC236}">
                <a16:creationId xmlns:a16="http://schemas.microsoft.com/office/drawing/2014/main" id="{9FA88010-27C7-4CC4-0D11-5A637B1FE1A8}"/>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9169276" y="5195084"/>
            <a:ext cx="2758759" cy="1204340"/>
          </a:xfrm>
          <a:prstGeom prst="rect">
            <a:avLst/>
          </a:prstGeom>
        </p:spPr>
      </p:pic>
      <p:sp>
        <p:nvSpPr>
          <p:cNvPr id="44" name="Rectangle: Rounded Corners 27">
            <a:extLst>
              <a:ext uri="{FF2B5EF4-FFF2-40B4-BE49-F238E27FC236}">
                <a16:creationId xmlns:a16="http://schemas.microsoft.com/office/drawing/2014/main" id="{EB0E19CD-B16C-58C8-70B2-91F8DCF6F10F}"/>
              </a:ext>
            </a:extLst>
          </p:cNvPr>
          <p:cNvSpPr/>
          <p:nvPr userDrawn="1"/>
        </p:nvSpPr>
        <p:spPr>
          <a:xfrm>
            <a:off x="462312" y="1015775"/>
            <a:ext cx="2758761" cy="442674"/>
          </a:xfrm>
          <a:prstGeom prst="roundRect">
            <a:avLst/>
          </a:prstGeom>
          <a:solidFill>
            <a:srgbClr val="0082D2"/>
          </a:solidFill>
          <a:ln>
            <a:noFill/>
          </a:ln>
        </p:spPr>
        <p:txBody>
          <a:bodyPr wrap="square">
            <a:spAutoFit/>
          </a:bodyPr>
          <a:lstStyle/>
          <a:p>
            <a:pPr algn="ctr"/>
            <a:r>
              <a:rPr lang="en-US" sz="1000">
                <a:solidFill>
                  <a:schemeClr val="bg1"/>
                </a:solidFill>
                <a:latin typeface="+mj-lt"/>
              </a:rPr>
              <a:t>Urban, Active, Safe : Strategic Planning for Bike-Friendly Cities</a:t>
            </a:r>
          </a:p>
        </p:txBody>
      </p:sp>
      <p:sp>
        <p:nvSpPr>
          <p:cNvPr id="45" name="Rectangle: Rounded Corners 28">
            <a:extLst>
              <a:ext uri="{FF2B5EF4-FFF2-40B4-BE49-F238E27FC236}">
                <a16:creationId xmlns:a16="http://schemas.microsoft.com/office/drawing/2014/main" id="{379E5186-4631-67E6-C8D8-FB9FDA5672CC}"/>
              </a:ext>
            </a:extLst>
          </p:cNvPr>
          <p:cNvSpPr/>
          <p:nvPr userDrawn="1"/>
        </p:nvSpPr>
        <p:spPr>
          <a:xfrm>
            <a:off x="3356507" y="1017061"/>
            <a:ext cx="2758758" cy="442674"/>
          </a:xfrm>
          <a:prstGeom prst="roundRect">
            <a:avLst/>
          </a:prstGeom>
          <a:solidFill>
            <a:srgbClr val="6DD1D1"/>
          </a:solidFill>
          <a:ln>
            <a:noFill/>
          </a:ln>
        </p:spPr>
        <p:txBody>
          <a:bodyPr wrap="square">
            <a:spAutoFit/>
          </a:bodyPr>
          <a:lstStyle/>
          <a:p>
            <a:pPr algn="ctr"/>
            <a:r>
              <a:rPr lang="en-US" sz="1000">
                <a:solidFill>
                  <a:schemeClr val="bg2"/>
                </a:solidFill>
                <a:latin typeface="+mj-lt"/>
              </a:rPr>
              <a:t>Sustainable Urban Mobility Systems Going Net-Zero: The Experience from Western-Balkans</a:t>
            </a:r>
          </a:p>
        </p:txBody>
      </p:sp>
      <p:sp>
        <p:nvSpPr>
          <p:cNvPr id="46" name="Rectangle: Rounded Corners 30">
            <a:extLst>
              <a:ext uri="{FF2B5EF4-FFF2-40B4-BE49-F238E27FC236}">
                <a16:creationId xmlns:a16="http://schemas.microsoft.com/office/drawing/2014/main" id="{9C110D02-725C-143D-B4EF-61DBB7C4134B}"/>
              </a:ext>
            </a:extLst>
          </p:cNvPr>
          <p:cNvSpPr/>
          <p:nvPr userDrawn="1"/>
        </p:nvSpPr>
        <p:spPr>
          <a:xfrm>
            <a:off x="6250698" y="1017061"/>
            <a:ext cx="2758759" cy="442674"/>
          </a:xfrm>
          <a:prstGeom prst="roundRect">
            <a:avLst/>
          </a:prstGeom>
          <a:solidFill>
            <a:srgbClr val="05BCFF"/>
          </a:solidFill>
          <a:ln>
            <a:noFill/>
          </a:ln>
        </p:spPr>
        <p:txBody>
          <a:bodyPr wrap="square">
            <a:spAutoFit/>
          </a:bodyPr>
          <a:lstStyle/>
          <a:p>
            <a:pPr algn="ctr"/>
            <a:r>
              <a:rPr lang="en-US" sz="1000">
                <a:solidFill>
                  <a:schemeClr val="bg2"/>
                </a:solidFill>
                <a:latin typeface="+mj-lt"/>
              </a:rPr>
              <a:t>Towards Gender Transformative Transport Systems:  Leveraging Networks for Action</a:t>
            </a:r>
          </a:p>
        </p:txBody>
      </p:sp>
      <p:sp>
        <p:nvSpPr>
          <p:cNvPr id="47" name="Rectangle: Rounded Corners 74">
            <a:extLst>
              <a:ext uri="{FF2B5EF4-FFF2-40B4-BE49-F238E27FC236}">
                <a16:creationId xmlns:a16="http://schemas.microsoft.com/office/drawing/2014/main" id="{CCE8E5D6-A8D3-84FF-2291-84AB9039DE42}"/>
              </a:ext>
            </a:extLst>
          </p:cNvPr>
          <p:cNvSpPr/>
          <p:nvPr userDrawn="1"/>
        </p:nvSpPr>
        <p:spPr>
          <a:xfrm>
            <a:off x="9144888" y="1017061"/>
            <a:ext cx="2758761" cy="442674"/>
          </a:xfrm>
          <a:prstGeom prst="roundRect">
            <a:avLst/>
          </a:prstGeom>
          <a:solidFill>
            <a:srgbClr val="0082D2"/>
          </a:solidFill>
          <a:ln>
            <a:noFill/>
          </a:ln>
        </p:spPr>
        <p:txBody>
          <a:bodyPr wrap="square">
            <a:spAutoFit/>
          </a:bodyPr>
          <a:lstStyle/>
          <a:p>
            <a:pPr algn="ctr"/>
            <a:r>
              <a:rPr lang="en-US" sz="1000">
                <a:solidFill>
                  <a:schemeClr val="bg1"/>
                </a:solidFill>
                <a:latin typeface="+mj-lt"/>
              </a:rPr>
              <a:t>Put Less In, Get More Miles Out: </a:t>
            </a:r>
            <a:r>
              <a:rPr lang="en-GB" sz="1000">
                <a:solidFill>
                  <a:schemeClr val="bg1"/>
                </a:solidFill>
                <a:latin typeface="+mj-lt"/>
              </a:rPr>
              <a:t>Regulating Vehicle Efficiency to Reduce CO2 Emissions</a:t>
            </a:r>
            <a:endParaRPr lang="en-US" sz="1000">
              <a:solidFill>
                <a:schemeClr val="bg1"/>
              </a:solidFill>
              <a:latin typeface="+mj-lt"/>
            </a:endParaRPr>
          </a:p>
        </p:txBody>
      </p:sp>
      <p:sp>
        <p:nvSpPr>
          <p:cNvPr id="48" name="Footer Placeholder 2">
            <a:extLst>
              <a:ext uri="{FF2B5EF4-FFF2-40B4-BE49-F238E27FC236}">
                <a16:creationId xmlns:a16="http://schemas.microsoft.com/office/drawing/2014/main" id="{CF477D4B-463B-6F2A-C472-40BD2C2A28D8}"/>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Tree>
    <p:extLst>
      <p:ext uri="{BB962C8B-B14F-4D97-AF65-F5344CB8AC3E}">
        <p14:creationId xmlns:p14="http://schemas.microsoft.com/office/powerpoint/2010/main" val="5708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 2-spaltig">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68708BE9-C556-4E10-9A4A-17C1F25B643E}"/>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3950D830-F359-4494-AA6E-A921C16160D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4" name="Rechteck 13">
              <a:extLst>
                <a:ext uri="{FF2B5EF4-FFF2-40B4-BE49-F238E27FC236}">
                  <a16:creationId xmlns:a16="http://schemas.microsoft.com/office/drawing/2014/main" id="{4E808A7B-937F-47D6-B0AA-3EBCF0712B0E}"/>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sp>
        <p:nvSpPr>
          <p:cNvPr id="6" name="Marcador de número de diapositiva 4">
            <a:extLst>
              <a:ext uri="{FF2B5EF4-FFF2-40B4-BE49-F238E27FC236}">
                <a16:creationId xmlns:a16="http://schemas.microsoft.com/office/drawing/2014/main" id="{10EAACA3-32F8-24D4-C2B3-6A19BB1A278C}"/>
              </a:ext>
            </a:extLst>
          </p:cNvPr>
          <p:cNvSpPr>
            <a:spLocks noGrp="1"/>
          </p:cNvSpPr>
          <p:nvPr>
            <p:ph type="sldNum" sz="quarter" idx="12"/>
          </p:nvPr>
        </p:nvSpPr>
        <p:spPr>
          <a:xfrm>
            <a:off x="11136560" y="6504702"/>
            <a:ext cx="612528" cy="168994"/>
          </a:xfrm>
        </p:spPr>
        <p:txBody>
          <a:bodyPr/>
          <a:lstStyle/>
          <a:p>
            <a:fld id="{1EFDA2A4-EBD9-4CF7-9623-3EF83B4BB58D}" type="slidenum">
              <a:rPr lang="de-DE" smtClean="0"/>
              <a:pPr/>
              <a:t>‹#›</a:t>
            </a:fld>
            <a:endParaRPr lang="de-DE"/>
          </a:p>
        </p:txBody>
      </p:sp>
      <p:sp>
        <p:nvSpPr>
          <p:cNvPr id="8" name="Marcador de número de diapositiva 3">
            <a:extLst>
              <a:ext uri="{FF2B5EF4-FFF2-40B4-BE49-F238E27FC236}">
                <a16:creationId xmlns:a16="http://schemas.microsoft.com/office/drawing/2014/main" id="{782B5A73-23B0-0B57-60FF-A789CE6365C0}"/>
              </a:ext>
            </a:extLst>
          </p:cNvPr>
          <p:cNvSpPr txBox="1">
            <a:spLocks/>
          </p:cNvSpPr>
          <p:nvPr userDrawn="1"/>
        </p:nvSpPr>
        <p:spPr>
          <a:xfrm>
            <a:off x="11136560" y="6504702"/>
            <a:ext cx="612528" cy="168994"/>
          </a:xfrm>
          <a:prstGeom prst="rect">
            <a:avLst/>
          </a:prstGeom>
        </p:spPr>
        <p:txBody>
          <a:bodyPr vert="horz" lIns="0" tIns="0" rIns="0" bIns="0" rtlCol="0" anchor="ctr"/>
          <a:lstStyle>
            <a:defPPr>
              <a:defRPr lang="de-DE"/>
            </a:defPPr>
            <a:lvl1pPr marL="0" algn="r"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DA2A4-EBD9-4CF7-9623-3EF83B4BB58D}" type="slidenum">
              <a:rPr lang="de-DE" smtClean="0"/>
              <a:pPr/>
              <a:t>‹#›</a:t>
            </a:fld>
            <a:endParaRPr lang="de-DE"/>
          </a:p>
        </p:txBody>
      </p:sp>
      <p:sp>
        <p:nvSpPr>
          <p:cNvPr id="10" name="Rectangle: Rounded Corners 49">
            <a:extLst>
              <a:ext uri="{FF2B5EF4-FFF2-40B4-BE49-F238E27FC236}">
                <a16:creationId xmlns:a16="http://schemas.microsoft.com/office/drawing/2014/main" id="{A592F286-92F9-1B7E-23D7-0D8C39A772CC}"/>
              </a:ext>
            </a:extLst>
          </p:cNvPr>
          <p:cNvSpPr/>
          <p:nvPr userDrawn="1"/>
        </p:nvSpPr>
        <p:spPr>
          <a:xfrm>
            <a:off x="418664" y="597297"/>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takes away:</a:t>
            </a:r>
          </a:p>
        </p:txBody>
      </p:sp>
      <p:pic>
        <p:nvPicPr>
          <p:cNvPr id="15" name="Imagen 14">
            <a:extLst>
              <a:ext uri="{FF2B5EF4-FFF2-40B4-BE49-F238E27FC236}">
                <a16:creationId xmlns:a16="http://schemas.microsoft.com/office/drawing/2014/main" id="{2897441E-DFA5-989B-0188-039A2D1E76E4}"/>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8381"/>
          <a:stretch/>
        </p:blipFill>
        <p:spPr>
          <a:xfrm rot="10800000">
            <a:off x="462314" y="1657089"/>
            <a:ext cx="2758759" cy="3106813"/>
          </a:xfrm>
          <a:prstGeom prst="rect">
            <a:avLst/>
          </a:prstGeom>
        </p:spPr>
      </p:pic>
      <p:pic>
        <p:nvPicPr>
          <p:cNvPr id="16" name="Imagen 15">
            <a:extLst>
              <a:ext uri="{FF2B5EF4-FFF2-40B4-BE49-F238E27FC236}">
                <a16:creationId xmlns:a16="http://schemas.microsoft.com/office/drawing/2014/main" id="{DC1A67FC-5376-1735-FA51-DDBA780D894B}"/>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3356508" y="1481208"/>
            <a:ext cx="2758759" cy="3282695"/>
          </a:xfrm>
          <a:prstGeom prst="rect">
            <a:avLst/>
          </a:prstGeom>
        </p:spPr>
      </p:pic>
      <p:pic>
        <p:nvPicPr>
          <p:cNvPr id="17" name="Imagen 16">
            <a:extLst>
              <a:ext uri="{FF2B5EF4-FFF2-40B4-BE49-F238E27FC236}">
                <a16:creationId xmlns:a16="http://schemas.microsoft.com/office/drawing/2014/main" id="{622AFCA2-4F51-F41C-02D0-9B32033B71AA}"/>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8381"/>
          <a:stretch/>
        </p:blipFill>
        <p:spPr>
          <a:xfrm rot="10800000">
            <a:off x="6250698" y="1657088"/>
            <a:ext cx="2758759" cy="3106814"/>
          </a:xfrm>
          <a:prstGeom prst="rect">
            <a:avLst/>
          </a:prstGeom>
        </p:spPr>
      </p:pic>
      <p:pic>
        <p:nvPicPr>
          <p:cNvPr id="18" name="Imagen 17">
            <a:extLst>
              <a:ext uri="{FF2B5EF4-FFF2-40B4-BE49-F238E27FC236}">
                <a16:creationId xmlns:a16="http://schemas.microsoft.com/office/drawing/2014/main" id="{C1583308-6C1E-5A19-8E34-B026DDEF0718}"/>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9144890" y="1481208"/>
            <a:ext cx="2758759" cy="3282695"/>
          </a:xfrm>
          <a:prstGeom prst="rect">
            <a:avLst/>
          </a:prstGeom>
        </p:spPr>
      </p:pic>
      <p:sp>
        <p:nvSpPr>
          <p:cNvPr id="19" name="Rectangle: Rounded Corners 1">
            <a:extLst>
              <a:ext uri="{FF2B5EF4-FFF2-40B4-BE49-F238E27FC236}">
                <a16:creationId xmlns:a16="http://schemas.microsoft.com/office/drawing/2014/main" id="{18CCED60-4D7B-FB97-4890-347EF0B3FA34}"/>
              </a:ext>
            </a:extLst>
          </p:cNvPr>
          <p:cNvSpPr/>
          <p:nvPr userDrawn="1"/>
        </p:nvSpPr>
        <p:spPr>
          <a:xfrm>
            <a:off x="462314" y="270386"/>
            <a:ext cx="1729305" cy="317664"/>
          </a:xfrm>
          <a:prstGeom prst="roundRect">
            <a:avLst/>
          </a:prstGeom>
          <a:solidFill>
            <a:schemeClr val="bg2"/>
          </a:solidFill>
          <a:ln>
            <a:solidFill>
              <a:srgbClr val="2747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solidFill>
                  <a:schemeClr val="bg1"/>
                </a:solidFill>
                <a:latin typeface="Source Sans Pro Light"/>
              </a:rPr>
              <a:t>Wednesday :6 November</a:t>
            </a:r>
          </a:p>
          <a:p>
            <a:pPr algn="ctr"/>
            <a:r>
              <a:rPr lang="en-US" sz="900" b="1">
                <a:solidFill>
                  <a:schemeClr val="bg1"/>
                </a:solidFill>
                <a:latin typeface="Source Sans Pro Light"/>
              </a:rPr>
              <a:t>Standards &amp; Innovation</a:t>
            </a:r>
          </a:p>
        </p:txBody>
      </p:sp>
      <p:sp>
        <p:nvSpPr>
          <p:cNvPr id="20" name="Rectangle: Rounded Corners 49">
            <a:extLst>
              <a:ext uri="{FF2B5EF4-FFF2-40B4-BE49-F238E27FC236}">
                <a16:creationId xmlns:a16="http://schemas.microsoft.com/office/drawing/2014/main" id="{45E4B088-23BA-E19E-434B-0591473A03EA}"/>
              </a:ext>
            </a:extLst>
          </p:cNvPr>
          <p:cNvSpPr/>
          <p:nvPr userDrawn="1"/>
        </p:nvSpPr>
        <p:spPr>
          <a:xfrm>
            <a:off x="462315" y="4928495"/>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I would like to contact:</a:t>
            </a:r>
          </a:p>
        </p:txBody>
      </p:sp>
      <p:pic>
        <p:nvPicPr>
          <p:cNvPr id="21" name="Imagen 20">
            <a:extLst>
              <a:ext uri="{FF2B5EF4-FFF2-40B4-BE49-F238E27FC236}">
                <a16:creationId xmlns:a16="http://schemas.microsoft.com/office/drawing/2014/main" id="{0C10230D-8A2B-6548-00C3-9150ED473241}"/>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462314" y="5200909"/>
            <a:ext cx="2758759" cy="1204340"/>
          </a:xfrm>
          <a:prstGeom prst="rect">
            <a:avLst/>
          </a:prstGeom>
        </p:spPr>
      </p:pic>
      <p:sp>
        <p:nvSpPr>
          <p:cNvPr id="22" name="CuadroTexto 21">
            <a:extLst>
              <a:ext uri="{FF2B5EF4-FFF2-40B4-BE49-F238E27FC236}">
                <a16:creationId xmlns:a16="http://schemas.microsoft.com/office/drawing/2014/main" id="{D489E4D1-D146-DB54-72E8-3517D2228DC0}"/>
              </a:ext>
            </a:extLst>
          </p:cNvPr>
          <p:cNvSpPr txBox="1"/>
          <p:nvPr userDrawn="1"/>
        </p:nvSpPr>
        <p:spPr>
          <a:xfrm>
            <a:off x="418664" y="5157963"/>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3" name="CuadroTexto 22">
            <a:extLst>
              <a:ext uri="{FF2B5EF4-FFF2-40B4-BE49-F238E27FC236}">
                <a16:creationId xmlns:a16="http://schemas.microsoft.com/office/drawing/2014/main" id="{DCF637F9-98A8-B9E6-FE19-466F7B94FF29}"/>
              </a:ext>
            </a:extLst>
          </p:cNvPr>
          <p:cNvSpPr txBox="1"/>
          <p:nvPr userDrawn="1"/>
        </p:nvSpPr>
        <p:spPr>
          <a:xfrm>
            <a:off x="418664" y="5781606"/>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pic>
        <p:nvPicPr>
          <p:cNvPr id="24" name="Imagen 23">
            <a:extLst>
              <a:ext uri="{FF2B5EF4-FFF2-40B4-BE49-F238E27FC236}">
                <a16:creationId xmlns:a16="http://schemas.microsoft.com/office/drawing/2014/main" id="{0CC7C9F5-025B-12DB-998F-FC4227D07346}"/>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3337241" y="5195083"/>
            <a:ext cx="2758759" cy="1204340"/>
          </a:xfrm>
          <a:prstGeom prst="rect">
            <a:avLst/>
          </a:prstGeom>
        </p:spPr>
      </p:pic>
      <p:sp>
        <p:nvSpPr>
          <p:cNvPr id="25" name="CuadroTexto 24">
            <a:extLst>
              <a:ext uri="{FF2B5EF4-FFF2-40B4-BE49-F238E27FC236}">
                <a16:creationId xmlns:a16="http://schemas.microsoft.com/office/drawing/2014/main" id="{CB7A816C-F003-F556-6F01-1AE16EBA3317}"/>
              </a:ext>
            </a:extLst>
          </p:cNvPr>
          <p:cNvSpPr txBox="1"/>
          <p:nvPr userDrawn="1"/>
        </p:nvSpPr>
        <p:spPr>
          <a:xfrm>
            <a:off x="3293591" y="5152137"/>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6" name="CuadroTexto 25">
            <a:extLst>
              <a:ext uri="{FF2B5EF4-FFF2-40B4-BE49-F238E27FC236}">
                <a16:creationId xmlns:a16="http://schemas.microsoft.com/office/drawing/2014/main" id="{4E2977BB-9E74-2673-D1EE-A9BCC6FB363C}"/>
              </a:ext>
            </a:extLst>
          </p:cNvPr>
          <p:cNvSpPr txBox="1"/>
          <p:nvPr userDrawn="1"/>
        </p:nvSpPr>
        <p:spPr>
          <a:xfrm>
            <a:off x="3293591" y="5775780"/>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7" name="Rectangle: Rounded Corners 49">
            <a:extLst>
              <a:ext uri="{FF2B5EF4-FFF2-40B4-BE49-F238E27FC236}">
                <a16:creationId xmlns:a16="http://schemas.microsoft.com/office/drawing/2014/main" id="{20F0E519-A17B-02EB-BA68-55BD88B67F46}"/>
              </a:ext>
            </a:extLst>
          </p:cNvPr>
          <p:cNvSpPr/>
          <p:nvPr userDrawn="1"/>
        </p:nvSpPr>
        <p:spPr>
          <a:xfrm>
            <a:off x="6294350" y="4928496"/>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next steps are:</a:t>
            </a:r>
          </a:p>
        </p:txBody>
      </p:sp>
      <p:pic>
        <p:nvPicPr>
          <p:cNvPr id="28" name="Imagen 27">
            <a:extLst>
              <a:ext uri="{FF2B5EF4-FFF2-40B4-BE49-F238E27FC236}">
                <a16:creationId xmlns:a16="http://schemas.microsoft.com/office/drawing/2014/main" id="{6E03BD2B-1903-0A95-7630-FC4E1A2CC800}"/>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6294349" y="5200910"/>
            <a:ext cx="2758759" cy="1204340"/>
          </a:xfrm>
          <a:prstGeom prst="rect">
            <a:avLst/>
          </a:prstGeom>
        </p:spPr>
      </p:pic>
      <p:pic>
        <p:nvPicPr>
          <p:cNvPr id="29" name="Imagen 28">
            <a:extLst>
              <a:ext uri="{FF2B5EF4-FFF2-40B4-BE49-F238E27FC236}">
                <a16:creationId xmlns:a16="http://schemas.microsoft.com/office/drawing/2014/main" id="{990C058C-F39C-F191-D360-4B698A887B2F}"/>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9169276" y="5195084"/>
            <a:ext cx="2758759" cy="1204340"/>
          </a:xfrm>
          <a:prstGeom prst="rect">
            <a:avLst/>
          </a:prstGeom>
        </p:spPr>
      </p:pic>
      <p:sp>
        <p:nvSpPr>
          <p:cNvPr id="30" name="Rectangle: Rounded Corners 27">
            <a:extLst>
              <a:ext uri="{FF2B5EF4-FFF2-40B4-BE49-F238E27FC236}">
                <a16:creationId xmlns:a16="http://schemas.microsoft.com/office/drawing/2014/main" id="{EA24C6AC-EC40-6B73-AD1B-E9C2A0CEDEF3}"/>
              </a:ext>
            </a:extLst>
          </p:cNvPr>
          <p:cNvSpPr/>
          <p:nvPr userDrawn="1"/>
        </p:nvSpPr>
        <p:spPr>
          <a:xfrm>
            <a:off x="462312" y="1015775"/>
            <a:ext cx="2758761" cy="612934"/>
          </a:xfrm>
          <a:prstGeom prst="roundRect">
            <a:avLst/>
          </a:prstGeom>
          <a:solidFill>
            <a:srgbClr val="0082D2"/>
          </a:solidFill>
          <a:ln>
            <a:noFill/>
          </a:ln>
        </p:spPr>
        <p:txBody>
          <a:bodyPr wrap="square">
            <a:spAutoFit/>
          </a:bodyPr>
          <a:lstStyle/>
          <a:p>
            <a:pPr algn="ctr"/>
            <a:r>
              <a:rPr lang="en-US" sz="1000">
                <a:solidFill>
                  <a:schemeClr val="bg2"/>
                </a:solidFill>
                <a:latin typeface="+mj-lt"/>
              </a:rPr>
              <a:t>Navigating Urban Transport in a Changing Climate: How to Mainstream Climate Adaptation into Mobility Planning</a:t>
            </a:r>
          </a:p>
        </p:txBody>
      </p:sp>
      <p:sp>
        <p:nvSpPr>
          <p:cNvPr id="31" name="Rectangle: Rounded Corners 28">
            <a:extLst>
              <a:ext uri="{FF2B5EF4-FFF2-40B4-BE49-F238E27FC236}">
                <a16:creationId xmlns:a16="http://schemas.microsoft.com/office/drawing/2014/main" id="{08EFF0E8-5425-0433-259A-CAE5049FB3D3}"/>
              </a:ext>
            </a:extLst>
          </p:cNvPr>
          <p:cNvSpPr/>
          <p:nvPr userDrawn="1"/>
        </p:nvSpPr>
        <p:spPr>
          <a:xfrm>
            <a:off x="3356507" y="1017061"/>
            <a:ext cx="2758758" cy="442674"/>
          </a:xfrm>
          <a:prstGeom prst="roundRect">
            <a:avLst/>
          </a:prstGeom>
          <a:solidFill>
            <a:srgbClr val="0082D2"/>
          </a:solidFill>
          <a:ln>
            <a:noFill/>
          </a:ln>
        </p:spPr>
        <p:txBody>
          <a:bodyPr wrap="square">
            <a:spAutoFit/>
          </a:bodyPr>
          <a:lstStyle/>
          <a:p>
            <a:pPr algn="ctr"/>
            <a:r>
              <a:rPr lang="en-US" sz="1000">
                <a:solidFill>
                  <a:schemeClr val="bg2"/>
                </a:solidFill>
                <a:latin typeface="+mj-lt"/>
              </a:rPr>
              <a:t>The Benefits of 100% SAF Fueling for </a:t>
            </a:r>
          </a:p>
          <a:p>
            <a:pPr algn="ctr"/>
            <a:r>
              <a:rPr lang="en-US" sz="1000">
                <a:solidFill>
                  <a:schemeClr val="bg2"/>
                </a:solidFill>
                <a:latin typeface="+mj-lt"/>
              </a:rPr>
              <a:t>Global Market Ramp Up</a:t>
            </a:r>
          </a:p>
        </p:txBody>
      </p:sp>
      <p:sp>
        <p:nvSpPr>
          <p:cNvPr id="32" name="Rectangle: Rounded Corners 30">
            <a:extLst>
              <a:ext uri="{FF2B5EF4-FFF2-40B4-BE49-F238E27FC236}">
                <a16:creationId xmlns:a16="http://schemas.microsoft.com/office/drawing/2014/main" id="{69EF469E-C1CE-A998-1B55-B51A68B5FE99}"/>
              </a:ext>
            </a:extLst>
          </p:cNvPr>
          <p:cNvSpPr/>
          <p:nvPr userDrawn="1"/>
        </p:nvSpPr>
        <p:spPr>
          <a:xfrm>
            <a:off x="6250698" y="1017061"/>
            <a:ext cx="2758759" cy="612934"/>
          </a:xfrm>
          <a:prstGeom prst="roundRect">
            <a:avLst/>
          </a:prstGeom>
          <a:solidFill>
            <a:srgbClr val="6DD1D1"/>
          </a:solidFill>
          <a:ln>
            <a:noFill/>
          </a:ln>
        </p:spPr>
        <p:txBody>
          <a:bodyPr wrap="square">
            <a:spAutoFit/>
          </a:bodyPr>
          <a:lstStyle/>
          <a:p>
            <a:pPr algn="ctr"/>
            <a:r>
              <a:rPr lang="en-GB" sz="1000">
                <a:solidFill>
                  <a:schemeClr val="bg2"/>
                </a:solidFill>
                <a:latin typeface="+mj-lt"/>
              </a:rPr>
              <a:t>Proven Solutions for Advancing Sustainable Transport in Africa: </a:t>
            </a:r>
            <a:r>
              <a:rPr lang="en-US" sz="1000">
                <a:solidFill>
                  <a:schemeClr val="bg2"/>
                </a:solidFill>
                <a:latin typeface="+mj-lt"/>
              </a:rPr>
              <a:t>No Need to Reinvent </a:t>
            </a:r>
          </a:p>
          <a:p>
            <a:pPr algn="ctr"/>
            <a:r>
              <a:rPr lang="en-US" sz="1000">
                <a:solidFill>
                  <a:schemeClr val="bg2"/>
                </a:solidFill>
                <a:latin typeface="+mj-lt"/>
              </a:rPr>
              <a:t>the Wheel</a:t>
            </a:r>
          </a:p>
        </p:txBody>
      </p:sp>
      <p:sp>
        <p:nvSpPr>
          <p:cNvPr id="49" name="Rectangle: Rounded Corners 74">
            <a:extLst>
              <a:ext uri="{FF2B5EF4-FFF2-40B4-BE49-F238E27FC236}">
                <a16:creationId xmlns:a16="http://schemas.microsoft.com/office/drawing/2014/main" id="{FB1B1861-5C67-F3E4-BA8E-0D780370ED57}"/>
              </a:ext>
            </a:extLst>
          </p:cNvPr>
          <p:cNvSpPr/>
          <p:nvPr userDrawn="1"/>
        </p:nvSpPr>
        <p:spPr>
          <a:xfrm>
            <a:off x="9144888" y="1017061"/>
            <a:ext cx="2758761" cy="442674"/>
          </a:xfrm>
          <a:prstGeom prst="roundRect">
            <a:avLst/>
          </a:prstGeom>
          <a:solidFill>
            <a:srgbClr val="6DD1D1"/>
          </a:solidFill>
          <a:ln>
            <a:noFill/>
          </a:ln>
        </p:spPr>
        <p:txBody>
          <a:bodyPr wrap="square">
            <a:spAutoFit/>
          </a:bodyPr>
          <a:lstStyle/>
          <a:p>
            <a:pPr algn="ctr"/>
            <a:r>
              <a:rPr lang="en-US" sz="1000">
                <a:solidFill>
                  <a:schemeClr val="bg2"/>
                </a:solidFill>
                <a:latin typeface="+mj-lt"/>
              </a:rPr>
              <a:t>The Big Challenges in Latin America for Integrated Transport Systems</a:t>
            </a:r>
          </a:p>
        </p:txBody>
      </p:sp>
      <p:sp>
        <p:nvSpPr>
          <p:cNvPr id="50" name="Footer Placeholder 2">
            <a:extLst>
              <a:ext uri="{FF2B5EF4-FFF2-40B4-BE49-F238E27FC236}">
                <a16:creationId xmlns:a16="http://schemas.microsoft.com/office/drawing/2014/main" id="{FA934995-1A3F-B72A-CF9B-80229395D629}"/>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Tree>
    <p:extLst>
      <p:ext uri="{BB962C8B-B14F-4D97-AF65-F5344CB8AC3E}">
        <p14:creationId xmlns:p14="http://schemas.microsoft.com/office/powerpoint/2010/main" val="21428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2-spaltig">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68708BE9-C556-4E10-9A4A-17C1F25B643E}"/>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3950D830-F359-4494-AA6E-A921C16160D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4" name="Rechteck 13">
              <a:extLst>
                <a:ext uri="{FF2B5EF4-FFF2-40B4-BE49-F238E27FC236}">
                  <a16:creationId xmlns:a16="http://schemas.microsoft.com/office/drawing/2014/main" id="{4E808A7B-937F-47D6-B0AA-3EBCF0712B0E}"/>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sp>
        <p:nvSpPr>
          <p:cNvPr id="6" name="Marcador de número de diapositiva 4">
            <a:extLst>
              <a:ext uri="{FF2B5EF4-FFF2-40B4-BE49-F238E27FC236}">
                <a16:creationId xmlns:a16="http://schemas.microsoft.com/office/drawing/2014/main" id="{28A36DFA-715F-D33F-22B5-886F3677077A}"/>
              </a:ext>
            </a:extLst>
          </p:cNvPr>
          <p:cNvSpPr>
            <a:spLocks noGrp="1"/>
          </p:cNvSpPr>
          <p:nvPr>
            <p:ph type="sldNum" sz="quarter" idx="12"/>
          </p:nvPr>
        </p:nvSpPr>
        <p:spPr>
          <a:xfrm>
            <a:off x="11136560" y="6504702"/>
            <a:ext cx="612528" cy="168994"/>
          </a:xfrm>
        </p:spPr>
        <p:txBody>
          <a:bodyPr/>
          <a:lstStyle/>
          <a:p>
            <a:fld id="{1EFDA2A4-EBD9-4CF7-9623-3EF83B4BB58D}" type="slidenum">
              <a:rPr lang="de-DE" smtClean="0"/>
              <a:pPr/>
              <a:t>‹#›</a:t>
            </a:fld>
            <a:endParaRPr lang="de-DE"/>
          </a:p>
        </p:txBody>
      </p:sp>
      <p:sp>
        <p:nvSpPr>
          <p:cNvPr id="8" name="Marcador de número de diapositiva 3">
            <a:extLst>
              <a:ext uri="{FF2B5EF4-FFF2-40B4-BE49-F238E27FC236}">
                <a16:creationId xmlns:a16="http://schemas.microsoft.com/office/drawing/2014/main" id="{621C326F-655C-6E38-1148-79E606D3ECFD}"/>
              </a:ext>
            </a:extLst>
          </p:cNvPr>
          <p:cNvSpPr txBox="1">
            <a:spLocks/>
          </p:cNvSpPr>
          <p:nvPr userDrawn="1"/>
        </p:nvSpPr>
        <p:spPr>
          <a:xfrm>
            <a:off x="11136560" y="6504702"/>
            <a:ext cx="612528" cy="168994"/>
          </a:xfrm>
          <a:prstGeom prst="rect">
            <a:avLst/>
          </a:prstGeom>
        </p:spPr>
        <p:txBody>
          <a:bodyPr vert="horz" lIns="0" tIns="0" rIns="0" bIns="0" rtlCol="0" anchor="ctr"/>
          <a:lstStyle>
            <a:defPPr>
              <a:defRPr lang="de-DE"/>
            </a:defPPr>
            <a:lvl1pPr marL="0" algn="r"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DA2A4-EBD9-4CF7-9623-3EF83B4BB58D}" type="slidenum">
              <a:rPr lang="de-DE" smtClean="0"/>
              <a:pPr/>
              <a:t>‹#›</a:t>
            </a:fld>
            <a:endParaRPr lang="de-DE"/>
          </a:p>
        </p:txBody>
      </p:sp>
      <p:sp>
        <p:nvSpPr>
          <p:cNvPr id="10" name="Rectangle: Rounded Corners 49">
            <a:extLst>
              <a:ext uri="{FF2B5EF4-FFF2-40B4-BE49-F238E27FC236}">
                <a16:creationId xmlns:a16="http://schemas.microsoft.com/office/drawing/2014/main" id="{0F17E638-5989-EAFF-8C06-DEDCAC1C215B}"/>
              </a:ext>
            </a:extLst>
          </p:cNvPr>
          <p:cNvSpPr/>
          <p:nvPr userDrawn="1"/>
        </p:nvSpPr>
        <p:spPr>
          <a:xfrm>
            <a:off x="418664" y="597297"/>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takes away:</a:t>
            </a:r>
          </a:p>
        </p:txBody>
      </p:sp>
      <p:pic>
        <p:nvPicPr>
          <p:cNvPr id="15" name="Imagen 14">
            <a:extLst>
              <a:ext uri="{FF2B5EF4-FFF2-40B4-BE49-F238E27FC236}">
                <a16:creationId xmlns:a16="http://schemas.microsoft.com/office/drawing/2014/main" id="{90EEC3FE-70C3-A936-0BBC-7E96EF8BD775}"/>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0" r="8035" b="25056"/>
          <a:stretch/>
        </p:blipFill>
        <p:spPr>
          <a:xfrm rot="10800000">
            <a:off x="462313" y="1501394"/>
            <a:ext cx="2758759" cy="3262507"/>
          </a:xfrm>
          <a:prstGeom prst="rect">
            <a:avLst/>
          </a:prstGeom>
        </p:spPr>
      </p:pic>
      <p:pic>
        <p:nvPicPr>
          <p:cNvPr id="16" name="Imagen 15">
            <a:extLst>
              <a:ext uri="{FF2B5EF4-FFF2-40B4-BE49-F238E27FC236}">
                <a16:creationId xmlns:a16="http://schemas.microsoft.com/office/drawing/2014/main" id="{A96C4636-582E-0832-07D7-FCAC0DABFC76}"/>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3356508" y="1481208"/>
            <a:ext cx="2758759" cy="3282695"/>
          </a:xfrm>
          <a:prstGeom prst="rect">
            <a:avLst/>
          </a:prstGeom>
        </p:spPr>
      </p:pic>
      <p:pic>
        <p:nvPicPr>
          <p:cNvPr id="17" name="Imagen 16">
            <a:extLst>
              <a:ext uri="{FF2B5EF4-FFF2-40B4-BE49-F238E27FC236}">
                <a16:creationId xmlns:a16="http://schemas.microsoft.com/office/drawing/2014/main" id="{9E26AE99-5A45-48BB-FEDE-6B74B167C034}"/>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0" r="8035" b="22653"/>
          <a:stretch/>
        </p:blipFill>
        <p:spPr>
          <a:xfrm rot="10800000">
            <a:off x="6250697" y="1388927"/>
            <a:ext cx="2758759" cy="3374975"/>
          </a:xfrm>
          <a:prstGeom prst="rect">
            <a:avLst/>
          </a:prstGeom>
        </p:spPr>
      </p:pic>
      <p:pic>
        <p:nvPicPr>
          <p:cNvPr id="18" name="Imagen 17">
            <a:extLst>
              <a:ext uri="{FF2B5EF4-FFF2-40B4-BE49-F238E27FC236}">
                <a16:creationId xmlns:a16="http://schemas.microsoft.com/office/drawing/2014/main" id="{D8F9733F-9969-0EF1-F033-6C08C9CA9FA4}"/>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2652"/>
          <a:stretch/>
        </p:blipFill>
        <p:spPr>
          <a:xfrm rot="10800000">
            <a:off x="9144889" y="1388927"/>
            <a:ext cx="2758759" cy="3374976"/>
          </a:xfrm>
          <a:prstGeom prst="rect">
            <a:avLst/>
          </a:prstGeom>
        </p:spPr>
      </p:pic>
      <p:sp>
        <p:nvSpPr>
          <p:cNvPr id="19" name="Rectangle: Rounded Corners 1">
            <a:extLst>
              <a:ext uri="{FF2B5EF4-FFF2-40B4-BE49-F238E27FC236}">
                <a16:creationId xmlns:a16="http://schemas.microsoft.com/office/drawing/2014/main" id="{147F0323-6ADF-5382-E781-3D11922EF65A}"/>
              </a:ext>
            </a:extLst>
          </p:cNvPr>
          <p:cNvSpPr/>
          <p:nvPr userDrawn="1"/>
        </p:nvSpPr>
        <p:spPr>
          <a:xfrm>
            <a:off x="462314" y="270386"/>
            <a:ext cx="1729305" cy="317664"/>
          </a:xfrm>
          <a:prstGeom prst="roundRect">
            <a:avLst/>
          </a:prstGeom>
          <a:solidFill>
            <a:schemeClr val="bg2"/>
          </a:solidFill>
          <a:ln>
            <a:solidFill>
              <a:srgbClr val="2747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solidFill>
                  <a:schemeClr val="bg1"/>
                </a:solidFill>
                <a:latin typeface="Source Sans Pro Light"/>
              </a:rPr>
              <a:t>Thursday: 7 November</a:t>
            </a:r>
          </a:p>
          <a:p>
            <a:pPr algn="ctr"/>
            <a:r>
              <a:rPr lang="en-US" sz="900" b="1">
                <a:solidFill>
                  <a:schemeClr val="bg1"/>
                </a:solidFill>
                <a:latin typeface="Source Sans Pro Light"/>
              </a:rPr>
              <a:t>The Climate  Commitment</a:t>
            </a:r>
          </a:p>
        </p:txBody>
      </p:sp>
      <p:sp>
        <p:nvSpPr>
          <p:cNvPr id="20" name="Rectangle: Rounded Corners 49">
            <a:extLst>
              <a:ext uri="{FF2B5EF4-FFF2-40B4-BE49-F238E27FC236}">
                <a16:creationId xmlns:a16="http://schemas.microsoft.com/office/drawing/2014/main" id="{CCF3A159-A5FF-F680-D1A7-4439F87BEE6C}"/>
              </a:ext>
            </a:extLst>
          </p:cNvPr>
          <p:cNvSpPr/>
          <p:nvPr userDrawn="1"/>
        </p:nvSpPr>
        <p:spPr>
          <a:xfrm>
            <a:off x="462315" y="4928495"/>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I would like to contact:</a:t>
            </a:r>
          </a:p>
        </p:txBody>
      </p:sp>
      <p:pic>
        <p:nvPicPr>
          <p:cNvPr id="21" name="Imagen 20">
            <a:extLst>
              <a:ext uri="{FF2B5EF4-FFF2-40B4-BE49-F238E27FC236}">
                <a16:creationId xmlns:a16="http://schemas.microsoft.com/office/drawing/2014/main" id="{CC62FD90-2050-F347-77AA-AC28B3945D1F}"/>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462314" y="5200909"/>
            <a:ext cx="2758759" cy="1204340"/>
          </a:xfrm>
          <a:prstGeom prst="rect">
            <a:avLst/>
          </a:prstGeom>
        </p:spPr>
      </p:pic>
      <p:sp>
        <p:nvSpPr>
          <p:cNvPr id="22" name="CuadroTexto 21">
            <a:extLst>
              <a:ext uri="{FF2B5EF4-FFF2-40B4-BE49-F238E27FC236}">
                <a16:creationId xmlns:a16="http://schemas.microsoft.com/office/drawing/2014/main" id="{61B16AEC-3C1E-5099-5BEC-88E1DE3223D8}"/>
              </a:ext>
            </a:extLst>
          </p:cNvPr>
          <p:cNvSpPr txBox="1"/>
          <p:nvPr userDrawn="1"/>
        </p:nvSpPr>
        <p:spPr>
          <a:xfrm>
            <a:off x="418664" y="5157963"/>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3" name="CuadroTexto 22">
            <a:extLst>
              <a:ext uri="{FF2B5EF4-FFF2-40B4-BE49-F238E27FC236}">
                <a16:creationId xmlns:a16="http://schemas.microsoft.com/office/drawing/2014/main" id="{6CD1D352-7945-E1E6-C494-586DC1B79BD0}"/>
              </a:ext>
            </a:extLst>
          </p:cNvPr>
          <p:cNvSpPr txBox="1"/>
          <p:nvPr userDrawn="1"/>
        </p:nvSpPr>
        <p:spPr>
          <a:xfrm>
            <a:off x="418664" y="5781606"/>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pic>
        <p:nvPicPr>
          <p:cNvPr id="24" name="Imagen 23">
            <a:extLst>
              <a:ext uri="{FF2B5EF4-FFF2-40B4-BE49-F238E27FC236}">
                <a16:creationId xmlns:a16="http://schemas.microsoft.com/office/drawing/2014/main" id="{EE246A8C-CBCA-90ED-BF04-1D53B66AB5B6}"/>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3337241" y="5195083"/>
            <a:ext cx="2758759" cy="1204340"/>
          </a:xfrm>
          <a:prstGeom prst="rect">
            <a:avLst/>
          </a:prstGeom>
        </p:spPr>
      </p:pic>
      <p:sp>
        <p:nvSpPr>
          <p:cNvPr id="25" name="CuadroTexto 24">
            <a:extLst>
              <a:ext uri="{FF2B5EF4-FFF2-40B4-BE49-F238E27FC236}">
                <a16:creationId xmlns:a16="http://schemas.microsoft.com/office/drawing/2014/main" id="{2393EDC0-22B6-7A0B-261D-0355ADEAC6A2}"/>
              </a:ext>
            </a:extLst>
          </p:cNvPr>
          <p:cNvSpPr txBox="1"/>
          <p:nvPr userDrawn="1"/>
        </p:nvSpPr>
        <p:spPr>
          <a:xfrm>
            <a:off x="3293591" y="5152137"/>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6" name="CuadroTexto 25">
            <a:extLst>
              <a:ext uri="{FF2B5EF4-FFF2-40B4-BE49-F238E27FC236}">
                <a16:creationId xmlns:a16="http://schemas.microsoft.com/office/drawing/2014/main" id="{D8EE93CD-C255-6149-8C17-3A63F8FCF2C4}"/>
              </a:ext>
            </a:extLst>
          </p:cNvPr>
          <p:cNvSpPr txBox="1"/>
          <p:nvPr userDrawn="1"/>
        </p:nvSpPr>
        <p:spPr>
          <a:xfrm>
            <a:off x="3293591" y="5775780"/>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27" name="Rectangle: Rounded Corners 49">
            <a:extLst>
              <a:ext uri="{FF2B5EF4-FFF2-40B4-BE49-F238E27FC236}">
                <a16:creationId xmlns:a16="http://schemas.microsoft.com/office/drawing/2014/main" id="{1478A1FD-EB94-F06C-EB95-BBBD16471A3D}"/>
              </a:ext>
            </a:extLst>
          </p:cNvPr>
          <p:cNvSpPr/>
          <p:nvPr userDrawn="1"/>
        </p:nvSpPr>
        <p:spPr>
          <a:xfrm>
            <a:off x="6294350" y="4928496"/>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next steps are:</a:t>
            </a:r>
          </a:p>
        </p:txBody>
      </p:sp>
      <p:pic>
        <p:nvPicPr>
          <p:cNvPr id="28" name="Imagen 27">
            <a:extLst>
              <a:ext uri="{FF2B5EF4-FFF2-40B4-BE49-F238E27FC236}">
                <a16:creationId xmlns:a16="http://schemas.microsoft.com/office/drawing/2014/main" id="{30D373E5-516B-E60D-398C-3AADE101869E}"/>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6294349" y="5200910"/>
            <a:ext cx="2758759" cy="1204340"/>
          </a:xfrm>
          <a:prstGeom prst="rect">
            <a:avLst/>
          </a:prstGeom>
        </p:spPr>
      </p:pic>
      <p:pic>
        <p:nvPicPr>
          <p:cNvPr id="29" name="Imagen 28">
            <a:extLst>
              <a:ext uri="{FF2B5EF4-FFF2-40B4-BE49-F238E27FC236}">
                <a16:creationId xmlns:a16="http://schemas.microsoft.com/office/drawing/2014/main" id="{4E1F3122-1161-0B00-A14F-0F505EA15160}"/>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9169276" y="5195084"/>
            <a:ext cx="2758759" cy="1204340"/>
          </a:xfrm>
          <a:prstGeom prst="rect">
            <a:avLst/>
          </a:prstGeom>
        </p:spPr>
      </p:pic>
      <p:sp>
        <p:nvSpPr>
          <p:cNvPr id="30" name="Rectangle: Rounded Corners 27">
            <a:extLst>
              <a:ext uri="{FF2B5EF4-FFF2-40B4-BE49-F238E27FC236}">
                <a16:creationId xmlns:a16="http://schemas.microsoft.com/office/drawing/2014/main" id="{5B1ABED0-FCC2-E5B0-D0C9-BC3AB0B2E96A}"/>
              </a:ext>
            </a:extLst>
          </p:cNvPr>
          <p:cNvSpPr/>
          <p:nvPr userDrawn="1"/>
        </p:nvSpPr>
        <p:spPr>
          <a:xfrm>
            <a:off x="462312" y="1015775"/>
            <a:ext cx="2758761" cy="442674"/>
          </a:xfrm>
          <a:prstGeom prst="roundRect">
            <a:avLst/>
          </a:prstGeom>
          <a:solidFill>
            <a:srgbClr val="6DD1D1"/>
          </a:solidFill>
          <a:ln>
            <a:noFill/>
          </a:ln>
        </p:spPr>
        <p:txBody>
          <a:bodyPr wrap="square">
            <a:spAutoFit/>
          </a:bodyPr>
          <a:lstStyle/>
          <a:p>
            <a:pPr algn="ctr"/>
            <a:r>
              <a:rPr lang="en-US" sz="1000">
                <a:solidFill>
                  <a:schemeClr val="bg2"/>
                </a:solidFill>
                <a:latin typeface="+mj-lt"/>
              </a:rPr>
              <a:t>NDC Commitment and Implementation – Asia Session</a:t>
            </a:r>
          </a:p>
        </p:txBody>
      </p:sp>
      <p:sp>
        <p:nvSpPr>
          <p:cNvPr id="31" name="Rectangle: Rounded Corners 28">
            <a:extLst>
              <a:ext uri="{FF2B5EF4-FFF2-40B4-BE49-F238E27FC236}">
                <a16:creationId xmlns:a16="http://schemas.microsoft.com/office/drawing/2014/main" id="{C44D8FC2-E7E7-6FF9-0671-CDA18DBBDC06}"/>
              </a:ext>
            </a:extLst>
          </p:cNvPr>
          <p:cNvSpPr/>
          <p:nvPr userDrawn="1"/>
        </p:nvSpPr>
        <p:spPr>
          <a:xfrm>
            <a:off x="3356507" y="1017061"/>
            <a:ext cx="2758758" cy="442674"/>
          </a:xfrm>
          <a:prstGeom prst="roundRect">
            <a:avLst/>
          </a:prstGeom>
          <a:solidFill>
            <a:srgbClr val="05BCFF"/>
          </a:solidFill>
          <a:ln>
            <a:noFill/>
          </a:ln>
        </p:spPr>
        <p:txBody>
          <a:bodyPr wrap="square">
            <a:spAutoFit/>
          </a:bodyPr>
          <a:lstStyle/>
          <a:p>
            <a:pPr algn="ctr"/>
            <a:r>
              <a:rPr lang="en-US" sz="1000">
                <a:solidFill>
                  <a:schemeClr val="bg2"/>
                </a:solidFill>
                <a:latin typeface="+mj-lt"/>
              </a:rPr>
              <a:t>Accelerating the </a:t>
            </a:r>
            <a:r>
              <a:rPr lang="en-US" sz="1000" err="1">
                <a:solidFill>
                  <a:schemeClr val="bg2"/>
                </a:solidFill>
                <a:latin typeface="+mj-lt"/>
              </a:rPr>
              <a:t>Decarbonisation</a:t>
            </a:r>
            <a:r>
              <a:rPr lang="en-US" sz="1000">
                <a:solidFill>
                  <a:schemeClr val="bg2"/>
                </a:solidFill>
                <a:latin typeface="+mj-lt"/>
              </a:rPr>
              <a:t> of Trucks Worldwide</a:t>
            </a:r>
          </a:p>
        </p:txBody>
      </p:sp>
      <p:sp>
        <p:nvSpPr>
          <p:cNvPr id="32" name="Rectangle: Rounded Corners 30">
            <a:extLst>
              <a:ext uri="{FF2B5EF4-FFF2-40B4-BE49-F238E27FC236}">
                <a16:creationId xmlns:a16="http://schemas.microsoft.com/office/drawing/2014/main" id="{016518FF-0E34-9F1B-AB09-03693FF50C7C}"/>
              </a:ext>
            </a:extLst>
          </p:cNvPr>
          <p:cNvSpPr/>
          <p:nvPr userDrawn="1"/>
        </p:nvSpPr>
        <p:spPr>
          <a:xfrm>
            <a:off x="6250698" y="1017061"/>
            <a:ext cx="2758759" cy="272415"/>
          </a:xfrm>
          <a:prstGeom prst="roundRect">
            <a:avLst/>
          </a:prstGeom>
          <a:solidFill>
            <a:srgbClr val="FFC000"/>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bg2"/>
                </a:solidFill>
                <a:effectLst/>
                <a:uLnTx/>
                <a:uFillTx/>
                <a:latin typeface="+mj-lt"/>
                <a:ea typeface="+mn-ea"/>
                <a:cs typeface="+mn-cs"/>
              </a:rPr>
              <a:t>Writing a Future for Transport Climate Action</a:t>
            </a:r>
          </a:p>
        </p:txBody>
      </p:sp>
      <p:sp>
        <p:nvSpPr>
          <p:cNvPr id="49" name="Rectangle: Rounded Corners 74">
            <a:extLst>
              <a:ext uri="{FF2B5EF4-FFF2-40B4-BE49-F238E27FC236}">
                <a16:creationId xmlns:a16="http://schemas.microsoft.com/office/drawing/2014/main" id="{41CA8562-CAC1-4193-ACD1-DA1F9EA5DD5F}"/>
              </a:ext>
            </a:extLst>
          </p:cNvPr>
          <p:cNvSpPr/>
          <p:nvPr userDrawn="1"/>
        </p:nvSpPr>
        <p:spPr>
          <a:xfrm>
            <a:off x="9144888" y="1017061"/>
            <a:ext cx="2758761" cy="272415"/>
          </a:xfrm>
          <a:prstGeom prst="roundRect">
            <a:avLst/>
          </a:prstGeom>
          <a:solidFill>
            <a:srgbClr val="0082D2"/>
          </a:solidFill>
          <a:ln>
            <a:noFill/>
          </a:ln>
        </p:spPr>
        <p:txBody>
          <a:bodyPr wrap="square">
            <a:spAutoFit/>
          </a:bodyPr>
          <a:lstStyle/>
          <a:p>
            <a:pPr algn="ctr"/>
            <a:r>
              <a:rPr kumimoji="0" lang="en-US" sz="1000" i="0" u="none" strike="noStrike" kern="1200" cap="none" spc="0" normalizeH="0" baseline="0" noProof="0">
                <a:ln>
                  <a:noFill/>
                </a:ln>
                <a:solidFill>
                  <a:schemeClr val="bg2"/>
                </a:solidFill>
                <a:effectLst/>
                <a:uLnTx/>
                <a:uFillTx/>
                <a:latin typeface="+mj-lt"/>
                <a:ea typeface="+mn-ea"/>
                <a:cs typeface="+mn-cs"/>
              </a:rPr>
              <a:t>Call-to-action: Let’s Aim at More Ambitious NDCs</a:t>
            </a:r>
            <a:endParaRPr lang="en-US" sz="1000">
              <a:solidFill>
                <a:schemeClr val="bg2"/>
              </a:solidFill>
              <a:latin typeface="+mj-lt"/>
            </a:endParaRPr>
          </a:p>
        </p:txBody>
      </p:sp>
      <p:sp>
        <p:nvSpPr>
          <p:cNvPr id="50" name="Footer Placeholder 2">
            <a:extLst>
              <a:ext uri="{FF2B5EF4-FFF2-40B4-BE49-F238E27FC236}">
                <a16:creationId xmlns:a16="http://schemas.microsoft.com/office/drawing/2014/main" id="{8AB80B86-F708-EAC2-9A81-AD15C9CCCC1D}"/>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Tree>
    <p:extLst>
      <p:ext uri="{BB962C8B-B14F-4D97-AF65-F5344CB8AC3E}">
        <p14:creationId xmlns:p14="http://schemas.microsoft.com/office/powerpoint/2010/main" val="33367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ext 2-spaltig">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68708BE9-C556-4E10-9A4A-17C1F25B643E}"/>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3950D830-F359-4494-AA6E-A921C16160D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4" name="Rechteck 13">
              <a:extLst>
                <a:ext uri="{FF2B5EF4-FFF2-40B4-BE49-F238E27FC236}">
                  <a16:creationId xmlns:a16="http://schemas.microsoft.com/office/drawing/2014/main" id="{4E808A7B-937F-47D6-B0AA-3EBCF0712B0E}"/>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sp>
        <p:nvSpPr>
          <p:cNvPr id="49" name="Marcador de número de diapositiva 4">
            <a:extLst>
              <a:ext uri="{FF2B5EF4-FFF2-40B4-BE49-F238E27FC236}">
                <a16:creationId xmlns:a16="http://schemas.microsoft.com/office/drawing/2014/main" id="{91938CB9-26E5-98C2-1A89-8892273CDABB}"/>
              </a:ext>
            </a:extLst>
          </p:cNvPr>
          <p:cNvSpPr>
            <a:spLocks noGrp="1"/>
          </p:cNvSpPr>
          <p:nvPr>
            <p:ph type="sldNum" sz="quarter" idx="12"/>
          </p:nvPr>
        </p:nvSpPr>
        <p:spPr>
          <a:xfrm>
            <a:off x="11136560" y="6504702"/>
            <a:ext cx="612528" cy="168994"/>
          </a:xfrm>
        </p:spPr>
        <p:txBody>
          <a:bodyPr/>
          <a:lstStyle/>
          <a:p>
            <a:fld id="{1EFDA2A4-EBD9-4CF7-9623-3EF83B4BB58D}" type="slidenum">
              <a:rPr lang="de-DE" smtClean="0"/>
              <a:pPr/>
              <a:t>‹#›</a:t>
            </a:fld>
            <a:endParaRPr lang="de-DE"/>
          </a:p>
        </p:txBody>
      </p:sp>
      <p:sp>
        <p:nvSpPr>
          <p:cNvPr id="50" name="Marcador de número de diapositiva 3">
            <a:extLst>
              <a:ext uri="{FF2B5EF4-FFF2-40B4-BE49-F238E27FC236}">
                <a16:creationId xmlns:a16="http://schemas.microsoft.com/office/drawing/2014/main" id="{BD5CE738-CED8-54FE-1B69-9AE6646B77D3}"/>
              </a:ext>
            </a:extLst>
          </p:cNvPr>
          <p:cNvSpPr txBox="1">
            <a:spLocks/>
          </p:cNvSpPr>
          <p:nvPr userDrawn="1"/>
        </p:nvSpPr>
        <p:spPr>
          <a:xfrm>
            <a:off x="11136560" y="6504702"/>
            <a:ext cx="612528" cy="168994"/>
          </a:xfrm>
          <a:prstGeom prst="rect">
            <a:avLst/>
          </a:prstGeom>
        </p:spPr>
        <p:txBody>
          <a:bodyPr vert="horz" lIns="0" tIns="0" rIns="0" bIns="0" rtlCol="0" anchor="ctr"/>
          <a:lstStyle>
            <a:defPPr>
              <a:defRPr lang="de-DE"/>
            </a:defPPr>
            <a:lvl1pPr marL="0" algn="r"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DA2A4-EBD9-4CF7-9623-3EF83B4BB58D}" type="slidenum">
              <a:rPr lang="de-DE" smtClean="0"/>
              <a:pPr/>
              <a:t>‹#›</a:t>
            </a:fld>
            <a:endParaRPr lang="de-DE"/>
          </a:p>
        </p:txBody>
      </p:sp>
      <p:sp>
        <p:nvSpPr>
          <p:cNvPr id="51" name="Rectangle: Rounded Corners 49">
            <a:extLst>
              <a:ext uri="{FF2B5EF4-FFF2-40B4-BE49-F238E27FC236}">
                <a16:creationId xmlns:a16="http://schemas.microsoft.com/office/drawing/2014/main" id="{20B95FA1-7463-C2F9-85C1-4801968B81F3}"/>
              </a:ext>
            </a:extLst>
          </p:cNvPr>
          <p:cNvSpPr/>
          <p:nvPr userDrawn="1"/>
        </p:nvSpPr>
        <p:spPr>
          <a:xfrm>
            <a:off x="418664" y="597297"/>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takes away:</a:t>
            </a:r>
          </a:p>
        </p:txBody>
      </p:sp>
      <p:pic>
        <p:nvPicPr>
          <p:cNvPr id="52" name="Imagen 51">
            <a:extLst>
              <a:ext uri="{FF2B5EF4-FFF2-40B4-BE49-F238E27FC236}">
                <a16:creationId xmlns:a16="http://schemas.microsoft.com/office/drawing/2014/main" id="{6AEEC0CE-0B76-D862-39DD-5C05F67435E6}"/>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0" r="8035" b="25056"/>
          <a:stretch/>
        </p:blipFill>
        <p:spPr>
          <a:xfrm rot="10800000">
            <a:off x="462313" y="1501394"/>
            <a:ext cx="2758759" cy="3262507"/>
          </a:xfrm>
          <a:prstGeom prst="rect">
            <a:avLst/>
          </a:prstGeom>
        </p:spPr>
      </p:pic>
      <p:pic>
        <p:nvPicPr>
          <p:cNvPr id="53" name="Imagen 52">
            <a:extLst>
              <a:ext uri="{FF2B5EF4-FFF2-40B4-BE49-F238E27FC236}">
                <a16:creationId xmlns:a16="http://schemas.microsoft.com/office/drawing/2014/main" id="{C54F9017-DFCB-520C-D8A8-CB1865C72837}"/>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3356508" y="1481208"/>
            <a:ext cx="2758759" cy="3282695"/>
          </a:xfrm>
          <a:prstGeom prst="rect">
            <a:avLst/>
          </a:prstGeom>
        </p:spPr>
      </p:pic>
      <p:pic>
        <p:nvPicPr>
          <p:cNvPr id="54" name="Imagen 53">
            <a:extLst>
              <a:ext uri="{FF2B5EF4-FFF2-40B4-BE49-F238E27FC236}">
                <a16:creationId xmlns:a16="http://schemas.microsoft.com/office/drawing/2014/main" id="{A6573965-B2AC-BEDA-A549-EE46A39AAF18}"/>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0" r="8035" b="24624"/>
          <a:stretch/>
        </p:blipFill>
        <p:spPr>
          <a:xfrm rot="10800000">
            <a:off x="6250696" y="1481204"/>
            <a:ext cx="2758759" cy="3282697"/>
          </a:xfrm>
          <a:prstGeom prst="rect">
            <a:avLst/>
          </a:prstGeom>
        </p:spPr>
      </p:pic>
      <p:pic>
        <p:nvPicPr>
          <p:cNvPr id="55" name="Imagen 54">
            <a:extLst>
              <a:ext uri="{FF2B5EF4-FFF2-40B4-BE49-F238E27FC236}">
                <a16:creationId xmlns:a16="http://schemas.microsoft.com/office/drawing/2014/main" id="{A3C9E15E-0334-559E-E986-4D3A65D01A23}"/>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9144888" y="1481203"/>
            <a:ext cx="2758759" cy="3282699"/>
          </a:xfrm>
          <a:prstGeom prst="rect">
            <a:avLst/>
          </a:prstGeom>
        </p:spPr>
      </p:pic>
      <p:sp>
        <p:nvSpPr>
          <p:cNvPr id="56" name="Rectangle: Rounded Corners 1">
            <a:extLst>
              <a:ext uri="{FF2B5EF4-FFF2-40B4-BE49-F238E27FC236}">
                <a16:creationId xmlns:a16="http://schemas.microsoft.com/office/drawing/2014/main" id="{D388691A-88A9-F6F5-8A8A-769B93326E6F}"/>
              </a:ext>
            </a:extLst>
          </p:cNvPr>
          <p:cNvSpPr/>
          <p:nvPr userDrawn="1"/>
        </p:nvSpPr>
        <p:spPr>
          <a:xfrm>
            <a:off x="462314" y="270386"/>
            <a:ext cx="1729305" cy="317664"/>
          </a:xfrm>
          <a:prstGeom prst="roundRect">
            <a:avLst/>
          </a:prstGeom>
          <a:solidFill>
            <a:schemeClr val="bg2"/>
          </a:solidFill>
          <a:ln>
            <a:solidFill>
              <a:srgbClr val="2747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a:solidFill>
                  <a:schemeClr val="bg1"/>
                </a:solidFill>
                <a:latin typeface="Source Sans Pro Light"/>
              </a:rPr>
              <a:t>Friday: 8 November</a:t>
            </a:r>
          </a:p>
          <a:p>
            <a:pPr algn="ctr"/>
            <a:r>
              <a:rPr lang="en-US" sz="900" b="1">
                <a:solidFill>
                  <a:schemeClr val="bg1"/>
                </a:solidFill>
                <a:latin typeface="Source Sans Pro Light"/>
              </a:rPr>
              <a:t>Tracking Change</a:t>
            </a:r>
          </a:p>
        </p:txBody>
      </p:sp>
      <p:sp>
        <p:nvSpPr>
          <p:cNvPr id="57" name="Rectangle: Rounded Corners 49">
            <a:extLst>
              <a:ext uri="{FF2B5EF4-FFF2-40B4-BE49-F238E27FC236}">
                <a16:creationId xmlns:a16="http://schemas.microsoft.com/office/drawing/2014/main" id="{FEE77E82-729D-8C3C-1DC0-972F308CB445}"/>
              </a:ext>
            </a:extLst>
          </p:cNvPr>
          <p:cNvSpPr/>
          <p:nvPr userDrawn="1"/>
        </p:nvSpPr>
        <p:spPr>
          <a:xfrm>
            <a:off x="462315" y="4928495"/>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I would like to contact:</a:t>
            </a:r>
          </a:p>
        </p:txBody>
      </p:sp>
      <p:pic>
        <p:nvPicPr>
          <p:cNvPr id="58" name="Imagen 57">
            <a:extLst>
              <a:ext uri="{FF2B5EF4-FFF2-40B4-BE49-F238E27FC236}">
                <a16:creationId xmlns:a16="http://schemas.microsoft.com/office/drawing/2014/main" id="{DE59DC79-F854-8465-E542-17E802C04205}"/>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462314" y="5200909"/>
            <a:ext cx="2758759" cy="1204340"/>
          </a:xfrm>
          <a:prstGeom prst="rect">
            <a:avLst/>
          </a:prstGeom>
        </p:spPr>
      </p:pic>
      <p:sp>
        <p:nvSpPr>
          <p:cNvPr id="59" name="CuadroTexto 58">
            <a:extLst>
              <a:ext uri="{FF2B5EF4-FFF2-40B4-BE49-F238E27FC236}">
                <a16:creationId xmlns:a16="http://schemas.microsoft.com/office/drawing/2014/main" id="{F51502B1-735A-E373-F505-39FB36A62076}"/>
              </a:ext>
            </a:extLst>
          </p:cNvPr>
          <p:cNvSpPr txBox="1"/>
          <p:nvPr userDrawn="1"/>
        </p:nvSpPr>
        <p:spPr>
          <a:xfrm>
            <a:off x="418664" y="5157963"/>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60" name="CuadroTexto 59">
            <a:extLst>
              <a:ext uri="{FF2B5EF4-FFF2-40B4-BE49-F238E27FC236}">
                <a16:creationId xmlns:a16="http://schemas.microsoft.com/office/drawing/2014/main" id="{AC47CECA-949E-7306-28B7-BA82702DC5B0}"/>
              </a:ext>
            </a:extLst>
          </p:cNvPr>
          <p:cNvSpPr txBox="1"/>
          <p:nvPr userDrawn="1"/>
        </p:nvSpPr>
        <p:spPr>
          <a:xfrm>
            <a:off x="418664" y="5781606"/>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pic>
        <p:nvPicPr>
          <p:cNvPr id="61" name="Imagen 60">
            <a:extLst>
              <a:ext uri="{FF2B5EF4-FFF2-40B4-BE49-F238E27FC236}">
                <a16:creationId xmlns:a16="http://schemas.microsoft.com/office/drawing/2014/main" id="{35BCC3A1-C078-5743-3A01-18F5D0C53A07}"/>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3337241" y="5195083"/>
            <a:ext cx="2758759" cy="1204340"/>
          </a:xfrm>
          <a:prstGeom prst="rect">
            <a:avLst/>
          </a:prstGeom>
        </p:spPr>
      </p:pic>
      <p:sp>
        <p:nvSpPr>
          <p:cNvPr id="62" name="CuadroTexto 61">
            <a:extLst>
              <a:ext uri="{FF2B5EF4-FFF2-40B4-BE49-F238E27FC236}">
                <a16:creationId xmlns:a16="http://schemas.microsoft.com/office/drawing/2014/main" id="{4D349783-B93E-51E0-C548-660C8B2C3542}"/>
              </a:ext>
            </a:extLst>
          </p:cNvPr>
          <p:cNvSpPr txBox="1"/>
          <p:nvPr userDrawn="1"/>
        </p:nvSpPr>
        <p:spPr>
          <a:xfrm>
            <a:off x="3293591" y="5152137"/>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63" name="CuadroTexto 62">
            <a:extLst>
              <a:ext uri="{FF2B5EF4-FFF2-40B4-BE49-F238E27FC236}">
                <a16:creationId xmlns:a16="http://schemas.microsoft.com/office/drawing/2014/main" id="{69149862-3A06-0AB8-AB19-E8D7023ADEF7}"/>
              </a:ext>
            </a:extLst>
          </p:cNvPr>
          <p:cNvSpPr txBox="1"/>
          <p:nvPr userDrawn="1"/>
        </p:nvSpPr>
        <p:spPr>
          <a:xfrm>
            <a:off x="3293591" y="5775780"/>
            <a:ext cx="2109216" cy="461665"/>
          </a:xfrm>
          <a:prstGeom prst="rect">
            <a:avLst/>
          </a:prstGeom>
          <a:noFill/>
          <a:ln>
            <a:noFill/>
          </a:ln>
        </p:spPr>
        <p:txBody>
          <a:bodyPr wrap="square">
            <a:spAutoFit/>
          </a:bodyPr>
          <a:lstStyle>
            <a:defPPr>
              <a:defRPr lang="de-DE"/>
            </a:defPPr>
            <a:lvl1pPr>
              <a:defRPr sz="1000" b="1">
                <a:latin typeface="Source Sans Pro" panose="020B0503030403020204" pitchFamily="34" charset="0"/>
                <a:cs typeface="Arial" panose="020B0604020202020204" pitchFamily="34" charset="0"/>
              </a:defRPr>
            </a:lvl1pPr>
          </a:lstStyle>
          <a:p>
            <a:r>
              <a:rPr lang="es-CL" sz="800" b="0" err="1"/>
              <a:t>Name</a:t>
            </a:r>
            <a:r>
              <a:rPr lang="es-CL" sz="800" b="0"/>
              <a:t>:</a:t>
            </a:r>
          </a:p>
          <a:p>
            <a:r>
              <a:rPr lang="es-CL" sz="800" b="0"/>
              <a:t>Mail:</a:t>
            </a:r>
          </a:p>
          <a:p>
            <a:r>
              <a:rPr lang="es-CL" sz="800" b="0" err="1"/>
              <a:t>Institution</a:t>
            </a:r>
            <a:r>
              <a:rPr lang="es-CL" sz="800" b="0"/>
              <a:t>:</a:t>
            </a:r>
          </a:p>
        </p:txBody>
      </p:sp>
      <p:sp>
        <p:nvSpPr>
          <p:cNvPr id="64" name="Rectangle: Rounded Corners 49">
            <a:extLst>
              <a:ext uri="{FF2B5EF4-FFF2-40B4-BE49-F238E27FC236}">
                <a16:creationId xmlns:a16="http://schemas.microsoft.com/office/drawing/2014/main" id="{27EC1AB7-E4D5-C4E6-E1AD-99DA0452D18A}"/>
              </a:ext>
            </a:extLst>
          </p:cNvPr>
          <p:cNvSpPr/>
          <p:nvPr userDrawn="1"/>
        </p:nvSpPr>
        <p:spPr>
          <a:xfrm>
            <a:off x="6294350" y="4928496"/>
            <a:ext cx="2640751"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next steps are:</a:t>
            </a:r>
          </a:p>
        </p:txBody>
      </p:sp>
      <p:pic>
        <p:nvPicPr>
          <p:cNvPr id="65" name="Imagen 64">
            <a:extLst>
              <a:ext uri="{FF2B5EF4-FFF2-40B4-BE49-F238E27FC236}">
                <a16:creationId xmlns:a16="http://schemas.microsoft.com/office/drawing/2014/main" id="{37A20276-2D3B-F667-BAC6-6039B7D7C387}"/>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6294349" y="5200910"/>
            <a:ext cx="2758759" cy="1204340"/>
          </a:xfrm>
          <a:prstGeom prst="rect">
            <a:avLst/>
          </a:prstGeom>
        </p:spPr>
      </p:pic>
      <p:pic>
        <p:nvPicPr>
          <p:cNvPr id="66" name="Imagen 65">
            <a:extLst>
              <a:ext uri="{FF2B5EF4-FFF2-40B4-BE49-F238E27FC236}">
                <a16:creationId xmlns:a16="http://schemas.microsoft.com/office/drawing/2014/main" id="{8DAEA418-01E4-51EF-42CC-03184C1B7D45}"/>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69022"/>
          <a:stretch/>
        </p:blipFill>
        <p:spPr>
          <a:xfrm rot="10800000">
            <a:off x="9169276" y="5195084"/>
            <a:ext cx="2758759" cy="1204340"/>
          </a:xfrm>
          <a:prstGeom prst="rect">
            <a:avLst/>
          </a:prstGeom>
        </p:spPr>
      </p:pic>
      <p:sp>
        <p:nvSpPr>
          <p:cNvPr id="67" name="Rectangle: Rounded Corners 27">
            <a:extLst>
              <a:ext uri="{FF2B5EF4-FFF2-40B4-BE49-F238E27FC236}">
                <a16:creationId xmlns:a16="http://schemas.microsoft.com/office/drawing/2014/main" id="{8EF7746E-705C-93AB-7E0C-C7BF0F9D775F}"/>
              </a:ext>
            </a:extLst>
          </p:cNvPr>
          <p:cNvSpPr/>
          <p:nvPr userDrawn="1"/>
        </p:nvSpPr>
        <p:spPr>
          <a:xfrm>
            <a:off x="462312" y="1015775"/>
            <a:ext cx="2758761" cy="442674"/>
          </a:xfrm>
          <a:prstGeom prst="roundRect">
            <a:avLst/>
          </a:prstGeom>
          <a:solidFill>
            <a:srgbClr val="0082D2"/>
          </a:solidFill>
          <a:ln>
            <a:noFill/>
          </a:ln>
        </p:spPr>
        <p:txBody>
          <a:bodyPr wrap="square">
            <a:spAutoFit/>
          </a:bodyPr>
          <a:lstStyle/>
          <a:p>
            <a:pPr algn="ctr"/>
            <a:r>
              <a:rPr lang="en-US" sz="1000">
                <a:solidFill>
                  <a:schemeClr val="bg2"/>
                </a:solidFill>
                <a:latin typeface="+mj-lt"/>
              </a:rPr>
              <a:t>Tracking  the Transport Transformation: Sectoral Contribution to UNFCCC Reporting</a:t>
            </a:r>
          </a:p>
        </p:txBody>
      </p:sp>
      <p:sp>
        <p:nvSpPr>
          <p:cNvPr id="68" name="Rectangle: Rounded Corners 28">
            <a:extLst>
              <a:ext uri="{FF2B5EF4-FFF2-40B4-BE49-F238E27FC236}">
                <a16:creationId xmlns:a16="http://schemas.microsoft.com/office/drawing/2014/main" id="{264A7AFC-9AB0-86C5-719E-1E1C0C524BE3}"/>
              </a:ext>
            </a:extLst>
          </p:cNvPr>
          <p:cNvSpPr/>
          <p:nvPr userDrawn="1"/>
        </p:nvSpPr>
        <p:spPr>
          <a:xfrm>
            <a:off x="3356507" y="1017061"/>
            <a:ext cx="2758758" cy="442674"/>
          </a:xfrm>
          <a:prstGeom prst="roundRect">
            <a:avLst/>
          </a:prstGeom>
          <a:solidFill>
            <a:srgbClr val="05BCFF"/>
          </a:solidFill>
          <a:ln>
            <a:noFill/>
          </a:ln>
        </p:spPr>
        <p:txBody>
          <a:bodyPr wrap="square">
            <a:spAutoFit/>
          </a:bodyPr>
          <a:lstStyle/>
          <a:p>
            <a:pPr algn="ctr"/>
            <a:r>
              <a:rPr lang="en-US" sz="1000">
                <a:solidFill>
                  <a:schemeClr val="bg2"/>
                </a:solidFill>
                <a:latin typeface="+mj-lt"/>
              </a:rPr>
              <a:t>Connecting with African Think Tanks for Sustainable Transport</a:t>
            </a:r>
          </a:p>
        </p:txBody>
      </p:sp>
      <p:sp>
        <p:nvSpPr>
          <p:cNvPr id="69" name="Footer Placeholder 2">
            <a:extLst>
              <a:ext uri="{FF2B5EF4-FFF2-40B4-BE49-F238E27FC236}">
                <a16:creationId xmlns:a16="http://schemas.microsoft.com/office/drawing/2014/main" id="{414D0D2E-732F-CC58-802C-F8A863762254}"/>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Tree>
    <p:extLst>
      <p:ext uri="{BB962C8B-B14F-4D97-AF65-F5344CB8AC3E}">
        <p14:creationId xmlns:p14="http://schemas.microsoft.com/office/powerpoint/2010/main" val="314371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2-spaltig">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68708BE9-C556-4E10-9A4A-17C1F25B643E}"/>
              </a:ext>
            </a:extLst>
          </p:cNvPr>
          <p:cNvGrpSpPr/>
          <p:nvPr userDrawn="1"/>
        </p:nvGrpSpPr>
        <p:grpSpPr>
          <a:xfrm>
            <a:off x="0" y="0"/>
            <a:ext cx="12192000" cy="6858000"/>
            <a:chOff x="0" y="0"/>
            <a:chExt cx="12192000" cy="6858000"/>
          </a:xfrm>
        </p:grpSpPr>
        <p:sp>
          <p:nvSpPr>
            <p:cNvPr id="13" name="Rechteck 12">
              <a:extLst>
                <a:ext uri="{FF2B5EF4-FFF2-40B4-BE49-F238E27FC236}">
                  <a16:creationId xmlns:a16="http://schemas.microsoft.com/office/drawing/2014/main" id="{3950D830-F359-4494-AA6E-A921C16160D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sp>
          <p:nvSpPr>
            <p:cNvPr id="14" name="Rechteck 13">
              <a:extLst>
                <a:ext uri="{FF2B5EF4-FFF2-40B4-BE49-F238E27FC236}">
                  <a16:creationId xmlns:a16="http://schemas.microsoft.com/office/drawing/2014/main" id="{4E808A7B-937F-47D6-B0AA-3EBCF0712B0E}"/>
                </a:ext>
              </a:extLst>
            </p:cNvPr>
            <p:cNvSpPr/>
            <p:nvPr userDrawn="1"/>
          </p:nvSpPr>
          <p:spPr>
            <a:xfrm>
              <a:off x="0" y="0"/>
              <a:ext cx="12192000" cy="6858000"/>
            </a:xfrm>
            <a:prstGeom prst="rect">
              <a:avLst/>
            </a:prstGeom>
            <a:gradFill flip="none" rotWithShape="1">
              <a:gsLst>
                <a:gs pos="0">
                  <a:schemeClr val="tx2">
                    <a:alpha val="0"/>
                  </a:schemeClr>
                </a:gs>
                <a:gs pos="100000">
                  <a:schemeClr val="tx1">
                    <a:alpha val="7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bg1"/>
                </a:solidFill>
              </a:endParaRPr>
            </a:p>
          </p:txBody>
        </p:sp>
      </p:grpSp>
      <p:pic>
        <p:nvPicPr>
          <p:cNvPr id="6" name="Imagen 5">
            <a:extLst>
              <a:ext uri="{FF2B5EF4-FFF2-40B4-BE49-F238E27FC236}">
                <a16:creationId xmlns:a16="http://schemas.microsoft.com/office/drawing/2014/main" id="{6B1F903F-6362-ADB8-29DD-619B55162B68}"/>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6096000" y="3084086"/>
            <a:ext cx="2758759" cy="3282695"/>
          </a:xfrm>
          <a:prstGeom prst="rect">
            <a:avLst/>
          </a:prstGeom>
        </p:spPr>
      </p:pic>
      <p:sp>
        <p:nvSpPr>
          <p:cNvPr id="8" name="Marcador de número de diapositiva 4">
            <a:extLst>
              <a:ext uri="{FF2B5EF4-FFF2-40B4-BE49-F238E27FC236}">
                <a16:creationId xmlns:a16="http://schemas.microsoft.com/office/drawing/2014/main" id="{0E135CED-D5EC-D5E7-0ABB-3211B68C20DE}"/>
              </a:ext>
            </a:extLst>
          </p:cNvPr>
          <p:cNvSpPr>
            <a:spLocks noGrp="1"/>
          </p:cNvSpPr>
          <p:nvPr>
            <p:ph type="sldNum" sz="quarter" idx="12"/>
          </p:nvPr>
        </p:nvSpPr>
        <p:spPr>
          <a:xfrm>
            <a:off x="11136560" y="6504702"/>
            <a:ext cx="612528" cy="168994"/>
          </a:xfrm>
        </p:spPr>
        <p:txBody>
          <a:bodyPr/>
          <a:lstStyle/>
          <a:p>
            <a:fld id="{1EFDA2A4-EBD9-4CF7-9623-3EF83B4BB58D}" type="slidenum">
              <a:rPr lang="de-DE" smtClean="0"/>
              <a:pPr/>
              <a:t>‹#›</a:t>
            </a:fld>
            <a:endParaRPr lang="de-DE"/>
          </a:p>
        </p:txBody>
      </p:sp>
      <p:sp>
        <p:nvSpPr>
          <p:cNvPr id="10" name="Marcador de número de diapositiva 3">
            <a:extLst>
              <a:ext uri="{FF2B5EF4-FFF2-40B4-BE49-F238E27FC236}">
                <a16:creationId xmlns:a16="http://schemas.microsoft.com/office/drawing/2014/main" id="{9E4E40E9-E163-A9B8-5DB3-BF6B90F26DA7}"/>
              </a:ext>
            </a:extLst>
          </p:cNvPr>
          <p:cNvSpPr txBox="1">
            <a:spLocks/>
          </p:cNvSpPr>
          <p:nvPr userDrawn="1"/>
        </p:nvSpPr>
        <p:spPr>
          <a:xfrm>
            <a:off x="11136560" y="6504702"/>
            <a:ext cx="612528" cy="168994"/>
          </a:xfrm>
          <a:prstGeom prst="rect">
            <a:avLst/>
          </a:prstGeom>
        </p:spPr>
        <p:txBody>
          <a:bodyPr vert="horz" lIns="0" tIns="0" rIns="0" bIns="0" rtlCol="0" anchor="ctr"/>
          <a:lstStyle>
            <a:defPPr>
              <a:defRPr lang="de-DE"/>
            </a:defPPr>
            <a:lvl1pPr marL="0" algn="r"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FDA2A4-EBD9-4CF7-9623-3EF83B4BB58D}" type="slidenum">
              <a:rPr lang="de-DE" smtClean="0"/>
              <a:pPr/>
              <a:t>‹#›</a:t>
            </a:fld>
            <a:endParaRPr lang="de-DE"/>
          </a:p>
        </p:txBody>
      </p:sp>
      <p:sp>
        <p:nvSpPr>
          <p:cNvPr id="15" name="Freeform: Shape 32">
            <a:extLst>
              <a:ext uri="{FF2B5EF4-FFF2-40B4-BE49-F238E27FC236}">
                <a16:creationId xmlns:a16="http://schemas.microsoft.com/office/drawing/2014/main" id="{38F16227-E664-0215-3ED1-E1327A1440A3}"/>
              </a:ext>
            </a:extLst>
          </p:cNvPr>
          <p:cNvSpPr/>
          <p:nvPr userDrawn="1"/>
        </p:nvSpPr>
        <p:spPr>
          <a:xfrm>
            <a:off x="6110731" y="578308"/>
            <a:ext cx="468067" cy="403430"/>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algn="ctr" defTabSz="889000">
              <a:lnSpc>
                <a:spcPct val="90000"/>
              </a:lnSpc>
              <a:spcBef>
                <a:spcPct val="0"/>
              </a:spcBef>
              <a:spcAft>
                <a:spcPct val="35000"/>
              </a:spcAft>
              <a:defRPr/>
            </a:pPr>
            <a:r>
              <a:rPr lang="de-DE" sz="1050">
                <a:latin typeface="Calibri" panose="020F0502020204030204"/>
              </a:rPr>
              <a:t>2023</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fik 29">
            <a:extLst>
              <a:ext uri="{FF2B5EF4-FFF2-40B4-BE49-F238E27FC236}">
                <a16:creationId xmlns:a16="http://schemas.microsoft.com/office/drawing/2014/main" id="{4EF68DFA-8B62-FCA2-9AA2-FE39D2A571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801867" y="242088"/>
            <a:ext cx="2983303" cy="2334435"/>
          </a:xfrm>
          <a:prstGeom prst="rect">
            <a:avLst/>
          </a:prstGeom>
        </p:spPr>
      </p:pic>
      <p:pic>
        <p:nvPicPr>
          <p:cNvPr id="17" name="Picture 11">
            <a:extLst>
              <a:ext uri="{FF2B5EF4-FFF2-40B4-BE49-F238E27FC236}">
                <a16:creationId xmlns:a16="http://schemas.microsoft.com/office/drawing/2014/main" id="{16343EC7-5080-381C-0256-B576CE8A4F55}"/>
              </a:ext>
            </a:extLst>
          </p:cNvPr>
          <p:cNvPicPr>
            <a:picLocks noChangeAspect="1"/>
          </p:cNvPicPr>
          <p:nvPr userDrawn="1"/>
        </p:nvPicPr>
        <p:blipFill>
          <a:blip r:embed="rId4"/>
          <a:stretch>
            <a:fillRect/>
          </a:stretch>
        </p:blipFill>
        <p:spPr>
          <a:xfrm>
            <a:off x="6578500" y="367103"/>
            <a:ext cx="3310723" cy="672000"/>
          </a:xfrm>
          <a:prstGeom prst="rect">
            <a:avLst/>
          </a:prstGeom>
        </p:spPr>
      </p:pic>
      <p:sp>
        <p:nvSpPr>
          <p:cNvPr id="18" name="Freeform: Shape 32">
            <a:extLst>
              <a:ext uri="{FF2B5EF4-FFF2-40B4-BE49-F238E27FC236}">
                <a16:creationId xmlns:a16="http://schemas.microsoft.com/office/drawing/2014/main" id="{5D8F46CD-7B1C-C370-A197-AAF7B9278DFF}"/>
              </a:ext>
            </a:extLst>
          </p:cNvPr>
          <p:cNvSpPr/>
          <p:nvPr userDrawn="1"/>
        </p:nvSpPr>
        <p:spPr>
          <a:xfrm>
            <a:off x="6284262" y="1205766"/>
            <a:ext cx="468067" cy="403430"/>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algn="ctr" defTabSz="889000">
              <a:lnSpc>
                <a:spcPct val="90000"/>
              </a:lnSpc>
              <a:spcBef>
                <a:spcPct val="0"/>
              </a:spcBef>
              <a:spcAft>
                <a:spcPct val="35000"/>
              </a:spcAft>
              <a:defRPr/>
            </a:pPr>
            <a:r>
              <a:rPr lang="de-DE" sz="1050">
                <a:latin typeface="Calibri" panose="020F0502020204030204"/>
              </a:rPr>
              <a:t>2024</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9">
            <a:extLst>
              <a:ext uri="{FF2B5EF4-FFF2-40B4-BE49-F238E27FC236}">
                <a16:creationId xmlns:a16="http://schemas.microsoft.com/office/drawing/2014/main" id="{717A6459-C640-0E0A-8D51-1E397F02845B}"/>
              </a:ext>
            </a:extLst>
          </p:cNvPr>
          <p:cNvPicPr>
            <a:picLocks noChangeAspect="1"/>
          </p:cNvPicPr>
          <p:nvPr userDrawn="1"/>
        </p:nvPicPr>
        <p:blipFill>
          <a:blip r:embed="rId5"/>
          <a:stretch>
            <a:fillRect/>
          </a:stretch>
        </p:blipFill>
        <p:spPr>
          <a:xfrm>
            <a:off x="6764266" y="992001"/>
            <a:ext cx="2970242" cy="676481"/>
          </a:xfrm>
          <a:prstGeom prst="rect">
            <a:avLst/>
          </a:prstGeom>
        </p:spPr>
      </p:pic>
      <p:sp>
        <p:nvSpPr>
          <p:cNvPr id="20" name="Freeform: Shape 32">
            <a:extLst>
              <a:ext uri="{FF2B5EF4-FFF2-40B4-BE49-F238E27FC236}">
                <a16:creationId xmlns:a16="http://schemas.microsoft.com/office/drawing/2014/main" id="{DE0CF2D1-5F0B-09EC-D906-C82E3C6AE919}"/>
              </a:ext>
            </a:extLst>
          </p:cNvPr>
          <p:cNvSpPr/>
          <p:nvPr userDrawn="1"/>
        </p:nvSpPr>
        <p:spPr>
          <a:xfrm>
            <a:off x="6096000" y="1826830"/>
            <a:ext cx="468067" cy="403430"/>
          </a:xfrm>
          <a:custGeom>
            <a:avLst/>
            <a:gdLst>
              <a:gd name="connsiteX0" fmla="*/ 0 w 1353343"/>
              <a:gd name="connsiteY0" fmla="*/ 67667 h 676671"/>
              <a:gd name="connsiteX1" fmla="*/ 67667 w 1353343"/>
              <a:gd name="connsiteY1" fmla="*/ 0 h 676671"/>
              <a:gd name="connsiteX2" fmla="*/ 1285676 w 1353343"/>
              <a:gd name="connsiteY2" fmla="*/ 0 h 676671"/>
              <a:gd name="connsiteX3" fmla="*/ 1353343 w 1353343"/>
              <a:gd name="connsiteY3" fmla="*/ 67667 h 676671"/>
              <a:gd name="connsiteX4" fmla="*/ 1353343 w 1353343"/>
              <a:gd name="connsiteY4" fmla="*/ 609004 h 676671"/>
              <a:gd name="connsiteX5" fmla="*/ 1285676 w 1353343"/>
              <a:gd name="connsiteY5" fmla="*/ 676671 h 676671"/>
              <a:gd name="connsiteX6" fmla="*/ 67667 w 1353343"/>
              <a:gd name="connsiteY6" fmla="*/ 676671 h 676671"/>
              <a:gd name="connsiteX7" fmla="*/ 0 w 1353343"/>
              <a:gd name="connsiteY7" fmla="*/ 609004 h 676671"/>
              <a:gd name="connsiteX8" fmla="*/ 0 w 1353343"/>
              <a:gd name="connsiteY8" fmla="*/ 67667 h 67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43" h="676671">
                <a:moveTo>
                  <a:pt x="0" y="67667"/>
                </a:moveTo>
                <a:cubicBezTo>
                  <a:pt x="0" y="30296"/>
                  <a:pt x="30296" y="0"/>
                  <a:pt x="67667" y="0"/>
                </a:cubicBezTo>
                <a:lnTo>
                  <a:pt x="1285676" y="0"/>
                </a:lnTo>
                <a:cubicBezTo>
                  <a:pt x="1323047" y="0"/>
                  <a:pt x="1353343" y="30296"/>
                  <a:pt x="1353343" y="67667"/>
                </a:cubicBezTo>
                <a:lnTo>
                  <a:pt x="1353343" y="609004"/>
                </a:lnTo>
                <a:cubicBezTo>
                  <a:pt x="1353343" y="646375"/>
                  <a:pt x="1323047" y="676671"/>
                  <a:pt x="1285676" y="676671"/>
                </a:cubicBezTo>
                <a:lnTo>
                  <a:pt x="67667" y="676671"/>
                </a:lnTo>
                <a:cubicBezTo>
                  <a:pt x="30296" y="676671"/>
                  <a:pt x="0" y="646375"/>
                  <a:pt x="0" y="609004"/>
                </a:cubicBezTo>
                <a:lnTo>
                  <a:pt x="0" y="67667"/>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919" tIns="45219" rIns="57919" bIns="45219" numCol="1" spcCol="1270" anchor="ctr" anchorCtr="0">
            <a:noAutofit/>
          </a:bodyPr>
          <a:lstStyle/>
          <a:p>
            <a:pPr algn="ctr" defTabSz="889000">
              <a:lnSpc>
                <a:spcPct val="90000"/>
              </a:lnSpc>
              <a:spcBef>
                <a:spcPct val="0"/>
              </a:spcBef>
              <a:spcAft>
                <a:spcPct val="35000"/>
              </a:spcAft>
              <a:defRPr/>
            </a:pPr>
            <a:r>
              <a:rPr lang="de-DE" sz="1050">
                <a:latin typeface="Calibri" panose="020F0502020204030204"/>
              </a:rPr>
              <a:t>2025</a:t>
            </a: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36">
            <a:extLst>
              <a:ext uri="{FF2B5EF4-FFF2-40B4-BE49-F238E27FC236}">
                <a16:creationId xmlns:a16="http://schemas.microsoft.com/office/drawing/2014/main" id="{EF436650-70EE-3388-67E5-C0D59FCFE8BD}"/>
              </a:ext>
            </a:extLst>
          </p:cNvPr>
          <p:cNvPicPr>
            <a:picLocks noChangeAspect="1"/>
          </p:cNvPicPr>
          <p:nvPr userDrawn="1"/>
        </p:nvPicPr>
        <p:blipFill>
          <a:blip r:embed="rId6"/>
          <a:stretch>
            <a:fillRect/>
          </a:stretch>
        </p:blipFill>
        <p:spPr>
          <a:xfrm>
            <a:off x="6571643" y="1608375"/>
            <a:ext cx="3297283" cy="663040"/>
          </a:xfrm>
          <a:prstGeom prst="rect">
            <a:avLst/>
          </a:prstGeom>
        </p:spPr>
      </p:pic>
      <p:pic>
        <p:nvPicPr>
          <p:cNvPr id="22" name="Imagen 21">
            <a:extLst>
              <a:ext uri="{FF2B5EF4-FFF2-40B4-BE49-F238E27FC236}">
                <a16:creationId xmlns:a16="http://schemas.microsoft.com/office/drawing/2014/main" id="{855A0FB7-1580-CF23-5CBF-736C8312377E}"/>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8909696" y="3084087"/>
            <a:ext cx="2758759" cy="3282695"/>
          </a:xfrm>
          <a:prstGeom prst="rect">
            <a:avLst/>
          </a:prstGeom>
        </p:spPr>
      </p:pic>
      <p:sp>
        <p:nvSpPr>
          <p:cNvPr id="23" name="Rectangle: Rounded Corners 49">
            <a:extLst>
              <a:ext uri="{FF2B5EF4-FFF2-40B4-BE49-F238E27FC236}">
                <a16:creationId xmlns:a16="http://schemas.microsoft.com/office/drawing/2014/main" id="{194B2043-81EB-C361-6234-A87429F63DED}"/>
              </a:ext>
            </a:extLst>
          </p:cNvPr>
          <p:cNvSpPr/>
          <p:nvPr userDrawn="1"/>
        </p:nvSpPr>
        <p:spPr>
          <a:xfrm>
            <a:off x="381000" y="2777691"/>
            <a:ext cx="4627872" cy="272415"/>
          </a:xfrm>
          <a:prstGeom prst="roundRect">
            <a:avLst/>
          </a:prstGeom>
          <a:noFill/>
          <a:ln>
            <a:noFill/>
          </a:ln>
        </p:spPr>
        <p:txBody>
          <a:bodyPr wrap="square">
            <a:spAutoFit/>
          </a:bodyPr>
          <a:lstStyle/>
          <a:p>
            <a:r>
              <a:rPr lang="en-US" sz="1000" b="1">
                <a:solidFill>
                  <a:schemeClr val="bg1"/>
                </a:solidFill>
                <a:latin typeface="Source Sans Pro" panose="020B0503030403020204" pitchFamily="34" charset="0"/>
                <a:cs typeface="Arial" panose="020B0604020202020204" pitchFamily="34" charset="0"/>
              </a:rPr>
              <a:t>My journey to speed up the race towards Net-Zero Transport:</a:t>
            </a:r>
          </a:p>
        </p:txBody>
      </p:sp>
      <p:sp>
        <p:nvSpPr>
          <p:cNvPr id="24" name="Footer Placeholder 2">
            <a:extLst>
              <a:ext uri="{FF2B5EF4-FFF2-40B4-BE49-F238E27FC236}">
                <a16:creationId xmlns:a16="http://schemas.microsoft.com/office/drawing/2014/main" id="{63E08EC4-F97D-8104-AD7C-CB189B010207}"/>
              </a:ext>
            </a:extLst>
          </p:cNvPr>
          <p:cNvSpPr txBox="1">
            <a:spLocks/>
          </p:cNvSpPr>
          <p:nvPr userDrawn="1"/>
        </p:nvSpPr>
        <p:spPr>
          <a:xfrm>
            <a:off x="466412" y="153939"/>
            <a:ext cx="5894648" cy="446337"/>
          </a:xfrm>
          <a:prstGeom prst="rect">
            <a:avLst/>
          </a:prstGeom>
          <a:noFill/>
        </p:spPr>
        <p:txBody>
          <a:bodyPr vert="horz" lIns="0" tIns="0" rIns="0" bIns="0" rtlCol="0" anchor="ctr"/>
          <a:lstStyle>
            <a:defPPr>
              <a:defRPr lang="de-DE"/>
            </a:defPPr>
            <a:lvl1pPr marL="0" algn="l" defTabSz="914400" rtl="0" eaLnBrk="1" latinLnBrk="0" hangingPunct="1">
              <a:lnSpc>
                <a:spcPts val="1200"/>
              </a:lnSpc>
              <a:defRPr sz="1000" kern="1200">
                <a:solidFill>
                  <a:schemeClr val="bg1"/>
                </a:solidFill>
                <a:latin typeface="Source Sans Pro Semibold"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a:latin typeface="+mj-lt"/>
              </a:rPr>
              <a:t>Transport and Climate Change Week | 4 – 8 November 2024</a:t>
            </a:r>
          </a:p>
        </p:txBody>
      </p:sp>
      <p:pic>
        <p:nvPicPr>
          <p:cNvPr id="25" name="Imagen 24">
            <a:extLst>
              <a:ext uri="{FF2B5EF4-FFF2-40B4-BE49-F238E27FC236}">
                <a16:creationId xmlns:a16="http://schemas.microsoft.com/office/drawing/2014/main" id="{F3C77B6E-C5AC-1DDB-3FE4-CB060ECDA1B6}"/>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458762" y="3084086"/>
            <a:ext cx="2758759" cy="3282695"/>
          </a:xfrm>
          <a:prstGeom prst="rect">
            <a:avLst/>
          </a:prstGeom>
        </p:spPr>
      </p:pic>
      <p:pic>
        <p:nvPicPr>
          <p:cNvPr id="26" name="Imagen 25">
            <a:extLst>
              <a:ext uri="{FF2B5EF4-FFF2-40B4-BE49-F238E27FC236}">
                <a16:creationId xmlns:a16="http://schemas.microsoft.com/office/drawing/2014/main" id="{7D7F349A-80B3-AC48-79C1-715342FF8909}"/>
              </a:ext>
            </a:extLst>
          </p:cNvPr>
          <p:cNvPicPr>
            <a:picLocks noChangeAspect="1"/>
          </p:cNvPicPr>
          <p:nvPr userDrawn="1"/>
        </p:nvPicPr>
        <p:blipFill>
          <a:blip r:embed="rId2">
            <a:extLst>
              <a:ext uri="{28A0092B-C50C-407E-A947-70E740481C1C}">
                <a14:useLocalDpi xmlns:a14="http://schemas.microsoft.com/office/drawing/2010/main" val="0"/>
              </a:ext>
            </a:extLst>
          </a:blip>
          <a:srcRect l="8162" t="5251" r="8035" b="24624"/>
          <a:stretch/>
        </p:blipFill>
        <p:spPr>
          <a:xfrm rot="10800000">
            <a:off x="3272458" y="3084087"/>
            <a:ext cx="2758759" cy="3282695"/>
          </a:xfrm>
          <a:prstGeom prst="rect">
            <a:avLst/>
          </a:prstGeom>
        </p:spPr>
      </p:pic>
      <p:sp>
        <p:nvSpPr>
          <p:cNvPr id="27" name="Footer Placeholder 2">
            <a:extLst>
              <a:ext uri="{FF2B5EF4-FFF2-40B4-BE49-F238E27FC236}">
                <a16:creationId xmlns:a16="http://schemas.microsoft.com/office/drawing/2014/main" id="{1617CC83-0BA2-DB80-A13E-F068EE6AF272}"/>
              </a:ext>
            </a:extLst>
          </p:cNvPr>
          <p:cNvSpPr>
            <a:spLocks noGrp="1"/>
          </p:cNvSpPr>
          <p:nvPr>
            <p:ph type="ftr" sz="quarter" idx="11"/>
          </p:nvPr>
        </p:nvSpPr>
        <p:spPr>
          <a:xfrm>
            <a:off x="446232" y="6504702"/>
            <a:ext cx="8386071" cy="168994"/>
          </a:xfrm>
        </p:spPr>
        <p:txBody>
          <a:bodyPr/>
          <a:lstStyle/>
          <a:p>
            <a:r>
              <a:rPr lang="de-DE"/>
              <a:t>Transport and Climate Change Week | 4 – 8 November 2024</a:t>
            </a:r>
          </a:p>
        </p:txBody>
      </p:sp>
    </p:spTree>
    <p:extLst>
      <p:ext uri="{BB962C8B-B14F-4D97-AF65-F5344CB8AC3E}">
        <p14:creationId xmlns:p14="http://schemas.microsoft.com/office/powerpoint/2010/main" val="297589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59E5BC1-8CC3-4FBB-9F48-F11EE1AFD56D}"/>
              </a:ext>
            </a:extLst>
          </p:cNvPr>
          <p:cNvSpPr>
            <a:spLocks noGrp="1"/>
          </p:cNvSpPr>
          <p:nvPr>
            <p:ph type="title"/>
          </p:nvPr>
        </p:nvSpPr>
        <p:spPr>
          <a:xfrm>
            <a:off x="446233" y="410991"/>
            <a:ext cx="9178159" cy="857769"/>
          </a:xfrm>
          <a:prstGeom prst="rect">
            <a:avLst/>
          </a:prstGeom>
        </p:spPr>
        <p:txBody>
          <a:bodyPr vert="horz" lIns="0" tIns="0" rIns="0" bIns="0" rtlCol="0" anchor="t">
            <a:noAutofit/>
          </a:bodyPr>
          <a:lstStyle/>
          <a:p>
            <a:r>
              <a:rPr lang="de-DE"/>
              <a:t>Mastertitelformat bearbeiten</a:t>
            </a:r>
          </a:p>
        </p:txBody>
      </p:sp>
      <p:sp>
        <p:nvSpPr>
          <p:cNvPr id="3" name="Textplatzhalter 2">
            <a:extLst>
              <a:ext uri="{FF2B5EF4-FFF2-40B4-BE49-F238E27FC236}">
                <a16:creationId xmlns:a16="http://schemas.microsoft.com/office/drawing/2014/main" id="{C2969DA8-B90F-4069-A8AC-BF82FC6309EF}"/>
              </a:ext>
            </a:extLst>
          </p:cNvPr>
          <p:cNvSpPr>
            <a:spLocks noGrp="1"/>
          </p:cNvSpPr>
          <p:nvPr>
            <p:ph type="body" idx="1"/>
          </p:nvPr>
        </p:nvSpPr>
        <p:spPr>
          <a:xfrm>
            <a:off x="446233" y="2170112"/>
            <a:ext cx="11302855" cy="3996515"/>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p:txBody>
      </p:sp>
      <p:sp>
        <p:nvSpPr>
          <p:cNvPr id="4" name="Datumsplatzhalter 3">
            <a:extLst>
              <a:ext uri="{FF2B5EF4-FFF2-40B4-BE49-F238E27FC236}">
                <a16:creationId xmlns:a16="http://schemas.microsoft.com/office/drawing/2014/main" id="{7F2404DC-DA79-46CA-9D5B-6A75A3D0B752}"/>
              </a:ext>
            </a:extLst>
          </p:cNvPr>
          <p:cNvSpPr>
            <a:spLocks noGrp="1"/>
          </p:cNvSpPr>
          <p:nvPr>
            <p:ph type="dt" sz="half" idx="2"/>
          </p:nvPr>
        </p:nvSpPr>
        <p:spPr>
          <a:xfrm>
            <a:off x="10056440" y="6504702"/>
            <a:ext cx="879459" cy="168994"/>
          </a:xfrm>
          <a:prstGeom prst="rect">
            <a:avLst/>
          </a:prstGeom>
        </p:spPr>
        <p:txBody>
          <a:bodyPr vert="horz" lIns="0" tIns="0" rIns="0" bIns="0" rtlCol="0" anchor="ctr"/>
          <a:lstStyle>
            <a:lvl1pPr algn="r">
              <a:lnSpc>
                <a:spcPts val="1200"/>
              </a:lnSpc>
              <a:defRPr sz="1000">
                <a:solidFill>
                  <a:schemeClr val="accent1"/>
                </a:solidFill>
                <a:latin typeface="Source Sans Pro Semibold" panose="020B0603030403020204" pitchFamily="34" charset="0"/>
              </a:defRPr>
            </a:lvl1pPr>
          </a:lstStyle>
          <a:p>
            <a:fld id="{A7A0B04C-5519-4309-8BA4-355843DC237C}" type="datetime1">
              <a:rPr lang="de-DE" smtClean="0"/>
              <a:pPr/>
              <a:t>02.11.2024</a:t>
            </a:fld>
            <a:endParaRPr lang="de-DE"/>
          </a:p>
        </p:txBody>
      </p:sp>
      <p:sp>
        <p:nvSpPr>
          <p:cNvPr id="5" name="Fußzeilenplatzhalter 4">
            <a:extLst>
              <a:ext uri="{FF2B5EF4-FFF2-40B4-BE49-F238E27FC236}">
                <a16:creationId xmlns:a16="http://schemas.microsoft.com/office/drawing/2014/main" id="{5C9F5A0A-7AE9-4F21-8687-CEF7443B8035}"/>
              </a:ext>
            </a:extLst>
          </p:cNvPr>
          <p:cNvSpPr>
            <a:spLocks noGrp="1"/>
          </p:cNvSpPr>
          <p:nvPr>
            <p:ph type="ftr" sz="quarter" idx="3"/>
          </p:nvPr>
        </p:nvSpPr>
        <p:spPr>
          <a:xfrm>
            <a:off x="446232" y="6504702"/>
            <a:ext cx="8386071" cy="168994"/>
          </a:xfrm>
          <a:prstGeom prst="rect">
            <a:avLst/>
          </a:prstGeom>
        </p:spPr>
        <p:txBody>
          <a:bodyPr vert="horz" lIns="0" tIns="0" rIns="0" bIns="0" rtlCol="0" anchor="ctr"/>
          <a:lstStyle>
            <a:lvl1pPr algn="l">
              <a:lnSpc>
                <a:spcPts val="1200"/>
              </a:lnSpc>
              <a:defRPr sz="1000">
                <a:solidFill>
                  <a:schemeClr val="accent1"/>
                </a:solidFill>
                <a:latin typeface="Source Sans Pro Semibold" panose="020B0603030403020204" pitchFamily="34" charset="0"/>
              </a:defRPr>
            </a:lvl1pPr>
          </a:lstStyle>
          <a:p>
            <a:r>
              <a:rPr lang="de-DE"/>
              <a:t>Fußnote</a:t>
            </a:r>
          </a:p>
        </p:txBody>
      </p:sp>
      <p:sp>
        <p:nvSpPr>
          <p:cNvPr id="6" name="Foliennummernplatzhalter 5">
            <a:extLst>
              <a:ext uri="{FF2B5EF4-FFF2-40B4-BE49-F238E27FC236}">
                <a16:creationId xmlns:a16="http://schemas.microsoft.com/office/drawing/2014/main" id="{A1AFF64A-BE73-4972-87E0-382325810437}"/>
              </a:ext>
            </a:extLst>
          </p:cNvPr>
          <p:cNvSpPr>
            <a:spLocks noGrp="1"/>
          </p:cNvSpPr>
          <p:nvPr>
            <p:ph type="sldNum" sz="quarter" idx="4"/>
          </p:nvPr>
        </p:nvSpPr>
        <p:spPr>
          <a:xfrm>
            <a:off x="11136560" y="6504702"/>
            <a:ext cx="612528" cy="168994"/>
          </a:xfrm>
          <a:prstGeom prst="rect">
            <a:avLst/>
          </a:prstGeom>
        </p:spPr>
        <p:txBody>
          <a:bodyPr vert="horz" lIns="0" tIns="0" rIns="0" bIns="0" rtlCol="0" anchor="ctr"/>
          <a:lstStyle>
            <a:lvl1pPr algn="r">
              <a:lnSpc>
                <a:spcPts val="1200"/>
              </a:lnSpc>
              <a:defRPr sz="1000">
                <a:solidFill>
                  <a:schemeClr val="accent1"/>
                </a:solidFill>
                <a:latin typeface="Source Sans Pro Semibold" panose="020B0603030403020204" pitchFamily="34" charset="0"/>
              </a:defRPr>
            </a:lvl1pPr>
          </a:lstStyle>
          <a:p>
            <a:fld id="{1EFDA2A4-EBD9-4CF7-9623-3EF83B4BB58D}" type="slidenum">
              <a:rPr lang="de-DE" smtClean="0"/>
              <a:pPr/>
              <a:t>‹#›</a:t>
            </a:fld>
            <a:endParaRPr lang="de-DE"/>
          </a:p>
        </p:txBody>
      </p:sp>
    </p:spTree>
    <p:extLst>
      <p:ext uri="{BB962C8B-B14F-4D97-AF65-F5344CB8AC3E}">
        <p14:creationId xmlns:p14="http://schemas.microsoft.com/office/powerpoint/2010/main" val="299314698"/>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2" r:id="rId3"/>
    <p:sldLayoutId id="2147483655" r:id="rId4"/>
    <p:sldLayoutId id="2147483676" r:id="rId5"/>
    <p:sldLayoutId id="2147483677" r:id="rId6"/>
    <p:sldLayoutId id="2147483678" r:id="rId7"/>
    <p:sldLayoutId id="2147483679" r:id="rId8"/>
    <p:sldLayoutId id="2147483680" r:id="rId9"/>
    <p:sldLayoutId id="2147483656" r:id="rId10"/>
    <p:sldLayoutId id="2147483671" r:id="rId11"/>
  </p:sldLayoutIdLst>
  <p:hf hdr="0" dt="0"/>
  <p:txStyles>
    <p:titleStyle>
      <a:lvl1pPr algn="l" defTabSz="914400" rtl="0" eaLnBrk="1" latinLnBrk="0" hangingPunct="1">
        <a:lnSpc>
          <a:spcPts val="32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ts val="2200"/>
        </a:lnSpc>
        <a:spcBef>
          <a:spcPts val="1000"/>
        </a:spcBef>
        <a:buFont typeface="Arial" panose="020B0604020202020204" pitchFamily="34" charset="0"/>
        <a:buChar char="•"/>
        <a:defRPr sz="18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7" userDrawn="1">
          <p15:clr>
            <a:srgbClr val="F26B43"/>
          </p15:clr>
        </p15:guide>
        <p15:guide id="2" pos="279" userDrawn="1">
          <p15:clr>
            <a:srgbClr val="F26B43"/>
          </p15:clr>
        </p15:guide>
        <p15:guide id="3" pos="7401" userDrawn="1">
          <p15:clr>
            <a:srgbClr val="F26B43"/>
          </p15:clr>
        </p15:guide>
        <p15:guide id="4" orient="horz" pos="232" userDrawn="1">
          <p15:clr>
            <a:srgbClr val="F26B43"/>
          </p15:clr>
        </p15:guide>
        <p15:guide id="5" orient="horz" pos="981" userDrawn="1">
          <p15:clr>
            <a:srgbClr val="F26B43"/>
          </p15:clr>
        </p15:guide>
        <p15:guide id="6"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D108-587E-86EB-A5CC-4394309676E8}"/>
            </a:ext>
          </a:extLst>
        </p:cNvPr>
        <p:cNvGrpSpPr/>
        <p:nvPr/>
      </p:nvGrpSpPr>
      <p:grpSpPr>
        <a:xfrm>
          <a:off x="0" y="0"/>
          <a:ext cx="0" cy="0"/>
          <a:chOff x="0" y="0"/>
          <a:chExt cx="0" cy="0"/>
        </a:xfrm>
      </p:grpSpPr>
      <p:sp>
        <p:nvSpPr>
          <p:cNvPr id="7" name="Textplatzhalter 5">
            <a:extLst>
              <a:ext uri="{FF2B5EF4-FFF2-40B4-BE49-F238E27FC236}">
                <a16:creationId xmlns:a16="http://schemas.microsoft.com/office/drawing/2014/main" id="{D1F3C326-8F44-FA2E-8532-F31F32857F3B}"/>
              </a:ext>
            </a:extLst>
          </p:cNvPr>
          <p:cNvSpPr txBox="1">
            <a:spLocks/>
          </p:cNvSpPr>
          <p:nvPr/>
        </p:nvSpPr>
        <p:spPr>
          <a:xfrm>
            <a:off x="648575" y="5773570"/>
            <a:ext cx="3279343" cy="445655"/>
          </a:xfrm>
          <a:prstGeom prst="rect">
            <a:avLst/>
          </a:prstGeom>
        </p:spPr>
        <p:txBody>
          <a:bodyPr vert="horz" lIns="0" tIns="0" rIns="0" bIns="0" rtlCol="0" anchor="ctr">
            <a:normAutofit/>
          </a:bodyPr>
          <a:lstStyle>
            <a:lvl1pPr marL="180000" indent="-180000" algn="l" defTabSz="914400" rtl="0" eaLnBrk="1" latinLnBrk="0" hangingPunct="1">
              <a:lnSpc>
                <a:spcPts val="2200"/>
              </a:lnSpc>
              <a:spcBef>
                <a:spcPts val="1000"/>
              </a:spcBef>
              <a:buFont typeface="Arial" panose="020B0604020202020204" pitchFamily="34" charset="0"/>
              <a:buNone/>
              <a:defRPr sz="1800" kern="1200">
                <a:solidFill>
                  <a:schemeClr val="bg1"/>
                </a:solidFill>
                <a:latin typeface="Source Sans Pro Semibold" panose="020B0603030403020204" pitchFamily="34" charset="0"/>
                <a:ea typeface="+mn-ea"/>
                <a:cs typeface="+mn-cs"/>
              </a:defRPr>
            </a:lvl1pPr>
            <a:lvl2pPr marL="18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indent="0"/>
            <a:r>
              <a:rPr lang="de-DE" sz="2000">
                <a:ea typeface="Roboto" panose="02000000000000000000" pitchFamily="2" charset="0"/>
              </a:rPr>
              <a:t>11 – 15 September 2023 </a:t>
            </a:r>
          </a:p>
        </p:txBody>
      </p:sp>
    </p:spTree>
    <p:extLst>
      <p:ext uri="{BB962C8B-B14F-4D97-AF65-F5344CB8AC3E}">
        <p14:creationId xmlns:p14="http://schemas.microsoft.com/office/powerpoint/2010/main" val="52578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2B956D-F5BA-4FC7-B49B-5135FD7CFAE1}"/>
              </a:ext>
            </a:extLst>
          </p:cNvPr>
          <p:cNvSpPr>
            <a:spLocks noGrp="1"/>
          </p:cNvSpPr>
          <p:nvPr>
            <p:ph type="title"/>
          </p:nvPr>
        </p:nvSpPr>
        <p:spPr/>
        <p:txBody>
          <a:bodyPr/>
          <a:lstStyle/>
          <a:p>
            <a:r>
              <a:rPr lang="en-GB">
                <a:solidFill>
                  <a:schemeClr val="bg1"/>
                </a:solidFill>
              </a:rPr>
              <a:t>What to expect?</a:t>
            </a:r>
          </a:p>
        </p:txBody>
      </p:sp>
      <p:sp>
        <p:nvSpPr>
          <p:cNvPr id="2" name="Footer Placeholder 2">
            <a:extLst>
              <a:ext uri="{FF2B5EF4-FFF2-40B4-BE49-F238E27FC236}">
                <a16:creationId xmlns:a16="http://schemas.microsoft.com/office/drawing/2014/main" id="{A1681C27-BE19-9B1D-21BA-0164211262F1}"/>
              </a:ext>
            </a:extLst>
          </p:cNvPr>
          <p:cNvSpPr>
            <a:spLocks noGrp="1"/>
          </p:cNvSpPr>
          <p:nvPr>
            <p:ph type="ftr" sz="quarter" idx="11"/>
          </p:nvPr>
        </p:nvSpPr>
        <p:spPr/>
        <p:txBody>
          <a:bodyPr/>
          <a:lstStyle/>
          <a:p>
            <a:r>
              <a:rPr lang="de-DE"/>
              <a:t>Transport and Climate Change Week | 4 – 8 November 2024</a:t>
            </a:r>
          </a:p>
        </p:txBody>
      </p:sp>
      <p:sp>
        <p:nvSpPr>
          <p:cNvPr id="4" name="Slide Number Placeholder 3">
            <a:extLst>
              <a:ext uri="{FF2B5EF4-FFF2-40B4-BE49-F238E27FC236}">
                <a16:creationId xmlns:a16="http://schemas.microsoft.com/office/drawing/2014/main" id="{6C7C6D21-BB3F-4B22-A3F0-83B122A6698D}"/>
              </a:ext>
            </a:extLst>
          </p:cNvPr>
          <p:cNvSpPr>
            <a:spLocks noGrp="1"/>
          </p:cNvSpPr>
          <p:nvPr>
            <p:ph type="sldNum" sz="quarter" idx="12"/>
          </p:nvPr>
        </p:nvSpPr>
        <p:spPr/>
        <p:txBody>
          <a:bodyPr/>
          <a:lstStyle/>
          <a:p>
            <a:fld id="{1EFDA2A4-EBD9-4CF7-9623-3EF83B4BB58D}" type="slidenum">
              <a:rPr lang="de-DE" smtClean="0"/>
              <a:pPr/>
              <a:t>2</a:t>
            </a:fld>
            <a:endParaRPr lang="de-DE"/>
          </a:p>
        </p:txBody>
      </p:sp>
    </p:spTree>
    <p:extLst>
      <p:ext uri="{BB962C8B-B14F-4D97-AF65-F5344CB8AC3E}">
        <p14:creationId xmlns:p14="http://schemas.microsoft.com/office/powerpoint/2010/main" val="413668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24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6EFB84B-5D3B-A87F-909C-C9DACB89EC63}"/>
              </a:ext>
            </a:extLst>
          </p:cNvPr>
          <p:cNvSpPr>
            <a:spLocks noGrp="1"/>
          </p:cNvSpPr>
          <p:nvPr>
            <p:ph type="ftr" sz="quarter" idx="11"/>
          </p:nvPr>
        </p:nvSpPr>
        <p:spPr/>
        <p:txBody>
          <a:bodyPr/>
          <a:lstStyle/>
          <a:p>
            <a:r>
              <a:rPr lang="de-DE"/>
              <a:t>Transport and Climate Change Week | 4 – 8 November 2024</a:t>
            </a:r>
          </a:p>
        </p:txBody>
      </p:sp>
    </p:spTree>
    <p:extLst>
      <p:ext uri="{BB962C8B-B14F-4D97-AF65-F5344CB8AC3E}">
        <p14:creationId xmlns:p14="http://schemas.microsoft.com/office/powerpoint/2010/main" val="200517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31FB3FD-11FC-59A6-4C5F-ABB69A93B50F}"/>
              </a:ext>
            </a:extLst>
          </p:cNvPr>
          <p:cNvSpPr>
            <a:spLocks noGrp="1"/>
          </p:cNvSpPr>
          <p:nvPr>
            <p:ph type="sldNum" sz="quarter" idx="12"/>
          </p:nvPr>
        </p:nvSpPr>
        <p:spPr/>
        <p:txBody>
          <a:bodyPr/>
          <a:lstStyle/>
          <a:p>
            <a:fld id="{1EFDA2A4-EBD9-4CF7-9623-3EF83B4BB58D}" type="slidenum">
              <a:rPr lang="de-DE" smtClean="0"/>
              <a:pPr/>
              <a:t>5</a:t>
            </a:fld>
            <a:endParaRPr lang="de-DE"/>
          </a:p>
        </p:txBody>
      </p:sp>
      <p:sp>
        <p:nvSpPr>
          <p:cNvPr id="3" name="Marcador de pie de página 2">
            <a:extLst>
              <a:ext uri="{FF2B5EF4-FFF2-40B4-BE49-F238E27FC236}">
                <a16:creationId xmlns:a16="http://schemas.microsoft.com/office/drawing/2014/main" id="{63CABF76-9960-52F5-D8AF-F2A64BE9035B}"/>
              </a:ext>
            </a:extLst>
          </p:cNvPr>
          <p:cNvSpPr>
            <a:spLocks noGrp="1"/>
          </p:cNvSpPr>
          <p:nvPr>
            <p:ph type="ftr" sz="quarter" idx="11"/>
          </p:nvPr>
        </p:nvSpPr>
        <p:spPr/>
        <p:txBody>
          <a:bodyPr/>
          <a:lstStyle/>
          <a:p>
            <a:r>
              <a:rPr lang="de-DE"/>
              <a:t>Transport and Climate Change Week | 4 – 8 November 2024</a:t>
            </a:r>
          </a:p>
        </p:txBody>
      </p:sp>
    </p:spTree>
    <p:extLst>
      <p:ext uri="{BB962C8B-B14F-4D97-AF65-F5344CB8AC3E}">
        <p14:creationId xmlns:p14="http://schemas.microsoft.com/office/powerpoint/2010/main" val="410965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8796D2-64A9-E1E4-F1E0-C98EA833E875}"/>
              </a:ext>
            </a:extLst>
          </p:cNvPr>
          <p:cNvSpPr>
            <a:spLocks noGrp="1"/>
          </p:cNvSpPr>
          <p:nvPr>
            <p:ph type="sldNum" sz="quarter" idx="12"/>
          </p:nvPr>
        </p:nvSpPr>
        <p:spPr/>
        <p:txBody>
          <a:bodyPr/>
          <a:lstStyle/>
          <a:p>
            <a:fld id="{1EFDA2A4-EBD9-4CF7-9623-3EF83B4BB58D}" type="slidenum">
              <a:rPr lang="de-DE" smtClean="0"/>
              <a:pPr/>
              <a:t>6</a:t>
            </a:fld>
            <a:endParaRPr lang="de-DE"/>
          </a:p>
        </p:txBody>
      </p:sp>
      <p:sp>
        <p:nvSpPr>
          <p:cNvPr id="3" name="Marcador de pie de página 2">
            <a:extLst>
              <a:ext uri="{FF2B5EF4-FFF2-40B4-BE49-F238E27FC236}">
                <a16:creationId xmlns:a16="http://schemas.microsoft.com/office/drawing/2014/main" id="{74FAB54A-633A-4B0D-8402-2DECB01CB49A}"/>
              </a:ext>
            </a:extLst>
          </p:cNvPr>
          <p:cNvSpPr>
            <a:spLocks noGrp="1"/>
          </p:cNvSpPr>
          <p:nvPr>
            <p:ph type="ftr" sz="quarter" idx="11"/>
          </p:nvPr>
        </p:nvSpPr>
        <p:spPr/>
        <p:txBody>
          <a:bodyPr/>
          <a:lstStyle/>
          <a:p>
            <a:r>
              <a:rPr lang="de-DE"/>
              <a:t>Transport and Climate Change Week | 4 – 8 November 2024</a:t>
            </a:r>
          </a:p>
        </p:txBody>
      </p:sp>
    </p:spTree>
    <p:extLst>
      <p:ext uri="{BB962C8B-B14F-4D97-AF65-F5344CB8AC3E}">
        <p14:creationId xmlns:p14="http://schemas.microsoft.com/office/powerpoint/2010/main" val="239478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4526820-4E9C-8B0D-E03B-724452EBD7C1}"/>
              </a:ext>
            </a:extLst>
          </p:cNvPr>
          <p:cNvSpPr>
            <a:spLocks noGrp="1"/>
          </p:cNvSpPr>
          <p:nvPr>
            <p:ph type="sldNum" sz="quarter" idx="12"/>
          </p:nvPr>
        </p:nvSpPr>
        <p:spPr/>
        <p:txBody>
          <a:bodyPr/>
          <a:lstStyle/>
          <a:p>
            <a:fld id="{1EFDA2A4-EBD9-4CF7-9623-3EF83B4BB58D}" type="slidenum">
              <a:rPr lang="de-DE" smtClean="0"/>
              <a:pPr/>
              <a:t>7</a:t>
            </a:fld>
            <a:endParaRPr lang="de-DE"/>
          </a:p>
        </p:txBody>
      </p:sp>
      <p:sp>
        <p:nvSpPr>
          <p:cNvPr id="3" name="Marcador de pie de página 2">
            <a:extLst>
              <a:ext uri="{FF2B5EF4-FFF2-40B4-BE49-F238E27FC236}">
                <a16:creationId xmlns:a16="http://schemas.microsoft.com/office/drawing/2014/main" id="{C1659C2F-51C2-AAF0-3008-3765CCC5931A}"/>
              </a:ext>
            </a:extLst>
          </p:cNvPr>
          <p:cNvSpPr>
            <a:spLocks noGrp="1"/>
          </p:cNvSpPr>
          <p:nvPr>
            <p:ph type="ftr" sz="quarter" idx="11"/>
          </p:nvPr>
        </p:nvSpPr>
        <p:spPr/>
        <p:txBody>
          <a:bodyPr/>
          <a:lstStyle/>
          <a:p>
            <a:r>
              <a:rPr lang="de-DE"/>
              <a:t>Transport and Climate Change Week | 4 – 8 November 2024</a:t>
            </a:r>
          </a:p>
        </p:txBody>
      </p:sp>
    </p:spTree>
    <p:extLst>
      <p:ext uri="{BB962C8B-B14F-4D97-AF65-F5344CB8AC3E}">
        <p14:creationId xmlns:p14="http://schemas.microsoft.com/office/powerpoint/2010/main" val="314401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9862587-2F3E-FD2A-49EC-0BB8A8E66131}"/>
              </a:ext>
            </a:extLst>
          </p:cNvPr>
          <p:cNvSpPr>
            <a:spLocks noGrp="1"/>
          </p:cNvSpPr>
          <p:nvPr>
            <p:ph type="sldNum" sz="quarter" idx="12"/>
          </p:nvPr>
        </p:nvSpPr>
        <p:spPr/>
        <p:txBody>
          <a:bodyPr/>
          <a:lstStyle/>
          <a:p>
            <a:fld id="{1EFDA2A4-EBD9-4CF7-9623-3EF83B4BB58D}" type="slidenum">
              <a:rPr lang="de-DE" smtClean="0"/>
              <a:pPr/>
              <a:t>8</a:t>
            </a:fld>
            <a:endParaRPr lang="de-DE"/>
          </a:p>
        </p:txBody>
      </p:sp>
      <p:sp>
        <p:nvSpPr>
          <p:cNvPr id="3" name="Marcador de pie de página 2">
            <a:extLst>
              <a:ext uri="{FF2B5EF4-FFF2-40B4-BE49-F238E27FC236}">
                <a16:creationId xmlns:a16="http://schemas.microsoft.com/office/drawing/2014/main" id="{4A60C0B5-6968-DBB3-7886-9E50EFB37799}"/>
              </a:ext>
            </a:extLst>
          </p:cNvPr>
          <p:cNvSpPr>
            <a:spLocks noGrp="1"/>
          </p:cNvSpPr>
          <p:nvPr>
            <p:ph type="ftr" sz="quarter" idx="11"/>
          </p:nvPr>
        </p:nvSpPr>
        <p:spPr/>
        <p:txBody>
          <a:bodyPr/>
          <a:lstStyle/>
          <a:p>
            <a:r>
              <a:rPr lang="de-DE"/>
              <a:t>Transport and Climate Change Week | 4 – 8 November 2024</a:t>
            </a:r>
          </a:p>
        </p:txBody>
      </p:sp>
    </p:spTree>
    <p:extLst>
      <p:ext uri="{BB962C8B-B14F-4D97-AF65-F5344CB8AC3E}">
        <p14:creationId xmlns:p14="http://schemas.microsoft.com/office/powerpoint/2010/main" val="192108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E7AFBA2-D61E-BEF6-9019-F032381591BD}"/>
              </a:ext>
            </a:extLst>
          </p:cNvPr>
          <p:cNvSpPr>
            <a:spLocks noGrp="1"/>
          </p:cNvSpPr>
          <p:nvPr>
            <p:ph type="sldNum" sz="quarter" idx="12"/>
          </p:nvPr>
        </p:nvSpPr>
        <p:spPr/>
        <p:txBody>
          <a:bodyPr/>
          <a:lstStyle/>
          <a:p>
            <a:fld id="{1EFDA2A4-EBD9-4CF7-9623-3EF83B4BB58D}" type="slidenum">
              <a:rPr lang="de-DE" smtClean="0"/>
              <a:pPr/>
              <a:t>9</a:t>
            </a:fld>
            <a:endParaRPr lang="de-DE"/>
          </a:p>
        </p:txBody>
      </p:sp>
      <p:sp>
        <p:nvSpPr>
          <p:cNvPr id="3" name="Marcador de pie de página 2">
            <a:extLst>
              <a:ext uri="{FF2B5EF4-FFF2-40B4-BE49-F238E27FC236}">
                <a16:creationId xmlns:a16="http://schemas.microsoft.com/office/drawing/2014/main" id="{B3D03EC3-799D-4F04-3C5E-5F2B9AB0E67A}"/>
              </a:ext>
            </a:extLst>
          </p:cNvPr>
          <p:cNvSpPr>
            <a:spLocks noGrp="1"/>
          </p:cNvSpPr>
          <p:nvPr>
            <p:ph type="ftr" sz="quarter" idx="11"/>
          </p:nvPr>
        </p:nvSpPr>
        <p:spPr/>
        <p:txBody>
          <a:bodyPr/>
          <a:lstStyle/>
          <a:p>
            <a:r>
              <a:rPr lang="de-DE"/>
              <a:t>Transport and Climate Change Week | 4 – 8 November 2024</a:t>
            </a:r>
          </a:p>
        </p:txBody>
      </p:sp>
    </p:spTree>
    <p:extLst>
      <p:ext uri="{BB962C8B-B14F-4D97-AF65-F5344CB8AC3E}">
        <p14:creationId xmlns:p14="http://schemas.microsoft.com/office/powerpoint/2010/main" val="4169787162"/>
      </p:ext>
    </p:extLst>
  </p:cSld>
  <p:clrMapOvr>
    <a:masterClrMapping/>
  </p:clrMapOvr>
</p:sld>
</file>

<file path=ppt/theme/theme1.xml><?xml version="1.0" encoding="utf-8"?>
<a:theme xmlns:a="http://schemas.openxmlformats.org/drawingml/2006/main" name="giz Transport &amp; Climate Change Week">
  <a:themeElements>
    <a:clrScheme name="Transport Week">
      <a:dk1>
        <a:srgbClr val="0A0A0A"/>
      </a:dk1>
      <a:lt1>
        <a:srgbClr val="FFFFFF"/>
      </a:lt1>
      <a:dk2>
        <a:srgbClr val="284896"/>
      </a:dk2>
      <a:lt2>
        <a:srgbClr val="002060"/>
      </a:lt2>
      <a:accent1>
        <a:srgbClr val="0082D2"/>
      </a:accent1>
      <a:accent2>
        <a:srgbClr val="05BCFF"/>
      </a:accent2>
      <a:accent3>
        <a:srgbClr val="6DD1D1"/>
      </a:accent3>
      <a:accent4>
        <a:srgbClr val="FFCC00"/>
      </a:accent4>
      <a:accent5>
        <a:srgbClr val="9E2886"/>
      </a:accent5>
      <a:accent6>
        <a:srgbClr val="CD193C"/>
      </a:accent6>
      <a:hlink>
        <a:srgbClr val="05BCFF"/>
      </a:hlink>
      <a:folHlink>
        <a:srgbClr val="0082D2"/>
      </a:folHlink>
    </a:clrScheme>
    <a:fontScheme name="giz Transport &amp; Climate Change Week">
      <a:majorFont>
        <a:latin typeface="Source Sans Pro Light"/>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0" tIns="0" rIns="0" bIns="0"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dirty="0" smtClean="0">
            <a:solidFill>
              <a:schemeClr val="tx1"/>
            </a:solidFill>
          </a:defRPr>
        </a:defPPr>
      </a:lstStyle>
    </a:txDef>
  </a:objectDefaults>
  <a:extraClrSchemeLst/>
  <a:custClrLst>
    <a:custClr name="giz Schwarz">
      <a:srgbClr val="0A0A0A"/>
    </a:custClr>
    <a:custClr name="Schwarz 80%">
      <a:srgbClr val="3B3B3B"/>
    </a:custClr>
    <a:custClr name="Schwarz 60%">
      <a:srgbClr val="6C6C6C"/>
    </a:custClr>
    <a:custClr name="Schwarz 40%">
      <a:srgbClr val="9D9D9D"/>
    </a:custClr>
    <a:custClr name="Schwarz 20%">
      <a:srgbClr val="CECECE"/>
    </a:custClr>
    <a:custClr name="giz Blau 04">
      <a:srgbClr val="05BCFF"/>
    </a:custClr>
    <a:custClr name="Blau 04 80%">
      <a:srgbClr val="37C9FF"/>
    </a:custClr>
    <a:custClr name="Blau 04 60%">
      <a:srgbClr val="69D7FF"/>
    </a:custClr>
    <a:custClr name="Blau 04 40%">
      <a:srgbClr val="9BE4FF"/>
    </a:custClr>
    <a:custClr name="Blau 20%">
      <a:srgbClr val="CDF2FF"/>
    </a:custClr>
    <a:custClr name="giz Blau 01">
      <a:srgbClr val="002060"/>
    </a:custClr>
    <a:custClr name="Blau 01 80%">
      <a:srgbClr val="334D80"/>
    </a:custClr>
    <a:custClr name="Blau 01 60%">
      <a:srgbClr val="6679A0"/>
    </a:custClr>
    <a:custClr name="Blau 01 40%">
      <a:srgbClr val="99A6BF"/>
    </a:custClr>
    <a:custClr name="Blau 01 20%">
      <a:srgbClr val="CCD2DF"/>
    </a:custClr>
    <a:custClr name="giz Türkis">
      <a:srgbClr val="6DD1D1"/>
    </a:custClr>
    <a:custClr name="Türkis 80%">
      <a:srgbClr val="8ADADA"/>
    </a:custClr>
    <a:custClr name="Türkis 60%">
      <a:srgbClr val="A7E3E3"/>
    </a:custClr>
    <a:custClr name="Türkis 40%">
      <a:srgbClr val="C5EDED"/>
    </a:custClr>
    <a:custClr name="Türkis 20%">
      <a:srgbClr val="E2F6F6"/>
    </a:custClr>
    <a:custClr name="giz Blau 02">
      <a:srgbClr val="284896"/>
    </a:custClr>
    <a:custClr name="Blau 02 80%">
      <a:srgbClr val="536DAB"/>
    </a:custClr>
    <a:custClr name="Blau 02 60%">
      <a:srgbClr val="7E91C0"/>
    </a:custClr>
    <a:custClr name="Blau 02 40%">
      <a:srgbClr val="A9B6D5"/>
    </a:custClr>
    <a:custClr name="Blau 02 20%">
      <a:srgbClr val="D4DAEA"/>
    </a:custClr>
    <a:custClr name="giz Gelb">
      <a:srgbClr val="FFCC00"/>
    </a:custClr>
    <a:custClr name="Gelb 80%">
      <a:srgbClr val="FFD633"/>
    </a:custClr>
    <a:custClr name="Gelb 60%">
      <a:srgbClr val="FFE066"/>
    </a:custClr>
    <a:custClr name="Gelb 40%">
      <a:srgbClr val="FFEB99"/>
    </a:custClr>
    <a:custClr name="Gelb 20%">
      <a:srgbClr val="FFF5CC"/>
    </a:custClr>
    <a:custClr name="giz Blau 03">
      <a:srgbClr val="0082D2"/>
    </a:custClr>
    <a:custClr name="Blau 03 80%">
      <a:srgbClr val="339BDB"/>
    </a:custClr>
    <a:custClr name="Blau 03 60%">
      <a:srgbClr val="66B4E4"/>
    </a:custClr>
    <a:custClr name="Blau 03 40%">
      <a:srgbClr val="99CDED"/>
    </a:custClr>
    <a:custClr name="Blau 03 20%">
      <a:srgbClr val="CCE6F6"/>
    </a:custClr>
    <a:custClr name="giz Magenta">
      <a:srgbClr val="9E2886"/>
    </a:custClr>
    <a:custClr name="Magenta 80%">
      <a:srgbClr val="B1539E"/>
    </a:custClr>
    <a:custClr name="Magenta 60%">
      <a:srgbClr val="C57EB6"/>
    </a:custClr>
    <a:custClr name="Magenta 40%">
      <a:srgbClr val="D8A9CF"/>
    </a:custClr>
    <a:custClr name="Magenta 20%">
      <a:srgbClr val="ECD4E7"/>
    </a:custClr>
    <a:custClr name="giz Rot">
      <a:srgbClr val="CD193C"/>
    </a:custClr>
    <a:custClr name="Rot 80%">
      <a:srgbClr val="D74763"/>
    </a:custClr>
    <a:custClr name="Rot 60%">
      <a:srgbClr val="E1758A"/>
    </a:custClr>
    <a:custClr name="Rot 40%">
      <a:srgbClr val="EBA3B1"/>
    </a:custClr>
    <a:custClr name="Rot 20%">
      <a:srgbClr val="F5D1D8"/>
    </a:custClr>
  </a:custClrLst>
  <a:extLst>
    <a:ext uri="{05A4C25C-085E-4340-85A3-A5531E510DB2}">
      <thm15:themeFamily xmlns:thm15="http://schemas.microsoft.com/office/thememl/2012/main" name="giz-climate-transport-week_Vorlage-16-9" id="{4492D592-DCAE-41C3-A102-6E04406C0129}" vid="{06D51ADA-C08F-4A86-9F78-2A427A89BC9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F23B8812BCB8242AB31F7BA9ADC2539" ma:contentTypeVersion="19" ma:contentTypeDescription="Ein neues Dokument erstellen." ma:contentTypeScope="" ma:versionID="3ca83ffcb3fc49be11df59b6c472c809">
  <xsd:schema xmlns:xsd="http://www.w3.org/2001/XMLSchema" xmlns:xs="http://www.w3.org/2001/XMLSchema" xmlns:p="http://schemas.microsoft.com/office/2006/metadata/properties" xmlns:ns2="6b84dadb-64e9-451d-ac24-20f83dc4e5bc" xmlns:ns3="7ea94427-a814-4900-b4f1-e109ad14e580" targetNamespace="http://schemas.microsoft.com/office/2006/metadata/properties" ma:root="true" ma:fieldsID="9e4595ee780d3680fac2a753fda22541" ns2:_="" ns3:_="">
    <xsd:import namespace="6b84dadb-64e9-451d-ac24-20f83dc4e5bc"/>
    <xsd:import namespace="7ea94427-a814-4900-b4f1-e109ad14e5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Document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4dadb-64e9-451d-ac24-20f83dc4e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Documenttype" ma:index="24" nillable="true" ma:displayName="Document type" ma:format="Dropdown" ma:internalName="Documenttype">
      <xsd:simpleType>
        <xsd:restriction base="dms:Choice">
          <xsd:enumeration value="Template"/>
          <xsd:enumeration value="Guide"/>
          <xsd:enumeration value="Tutorial"/>
          <xsd:enumeration value="Working Doc"/>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a94427-a814-4900-b4f1-e109ad14e58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c91f7b5e-02e1-44ad-9dd5-27c65a3617cf}" ma:internalName="TaxCatchAll" ma:showField="CatchAllData" ma:web="7ea94427-a814-4900-b4f1-e109ad14e5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84dadb-64e9-451d-ac24-20f83dc4e5bc">
      <Terms xmlns="http://schemas.microsoft.com/office/infopath/2007/PartnerControls"/>
    </lcf76f155ced4ddcb4097134ff3c332f>
    <TaxCatchAll xmlns="7ea94427-a814-4900-b4f1-e109ad14e580" xsi:nil="true"/>
    <MediaLengthInSeconds xmlns="6b84dadb-64e9-451d-ac24-20f83dc4e5bc" xsi:nil="true"/>
    <SharedWithUsers xmlns="7ea94427-a814-4900-b4f1-e109ad14e580">
      <UserInfo>
        <DisplayName/>
        <AccountId xsi:nil="true"/>
        <AccountType/>
      </UserInfo>
    </SharedWithUsers>
    <Documenttype xmlns="6b84dadb-64e9-451d-ac24-20f83dc4e5bc" xsi:nil="true"/>
  </documentManagement>
</p:properties>
</file>

<file path=customXml/itemProps1.xml><?xml version="1.0" encoding="utf-8"?>
<ds:datastoreItem xmlns:ds="http://schemas.openxmlformats.org/officeDocument/2006/customXml" ds:itemID="{89B0E1C8-07C0-4FD2-9744-08EED299B3B7}"/>
</file>

<file path=customXml/itemProps2.xml><?xml version="1.0" encoding="utf-8"?>
<ds:datastoreItem xmlns:ds="http://schemas.openxmlformats.org/officeDocument/2006/customXml" ds:itemID="{AC12AAF3-CAAF-4DC3-9D92-8FC39611D2CF}">
  <ds:schemaRefs>
    <ds:schemaRef ds:uri="http://schemas.microsoft.com/sharepoint/v3/contenttype/forms"/>
  </ds:schemaRefs>
</ds:datastoreItem>
</file>

<file path=customXml/itemProps3.xml><?xml version="1.0" encoding="utf-8"?>
<ds:datastoreItem xmlns:ds="http://schemas.openxmlformats.org/officeDocument/2006/customXml" ds:itemID="{23B6608C-8720-4425-99CE-39B761FEDB72}">
  <ds:schemaRefs>
    <ds:schemaRef ds:uri="6b84dadb-64e9-451d-ac24-20f83dc4e5bc"/>
    <ds:schemaRef ds:uri="7ea94427-a814-4900-b4f1-e109ad14e5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giz-climate-transport-week_Vorlage-16-9 (002)</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giz Transport &amp; Climate Change Week</vt:lpstr>
      <vt:lpstr>PowerPoint Presentation</vt:lpstr>
      <vt:lpstr>What to expect?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Master mit Keyvisual Source Sans Pro Light, 46pt</dc:title>
  <dc:creator>Hannah Eberhardt</dc:creator>
  <cp:revision>1</cp:revision>
  <dcterms:created xsi:type="dcterms:W3CDTF">2021-05-25T08:48:09Z</dcterms:created>
  <dcterms:modified xsi:type="dcterms:W3CDTF">2024-11-02T16:44:03Z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0x0101005F23B8812BCB8242AB31F7BA9ADC2539</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