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8"/>
  </p:notesMasterIdLst>
  <p:handoutMasterIdLst>
    <p:handoutMasterId r:id="rId29"/>
  </p:handoutMasterIdLst>
  <p:sldIdLst>
    <p:sldId id="657" r:id="rId5"/>
    <p:sldId id="648" r:id="rId6"/>
    <p:sldId id="624" r:id="rId7"/>
    <p:sldId id="637" r:id="rId8"/>
    <p:sldId id="636" r:id="rId9"/>
    <p:sldId id="653" r:id="rId10"/>
    <p:sldId id="649" r:id="rId11"/>
    <p:sldId id="630" r:id="rId12"/>
    <p:sldId id="638" r:id="rId13"/>
    <p:sldId id="650" r:id="rId14"/>
    <p:sldId id="629" r:id="rId15"/>
    <p:sldId id="639" r:id="rId16"/>
    <p:sldId id="651" r:id="rId17"/>
    <p:sldId id="628" r:id="rId18"/>
    <p:sldId id="640" r:id="rId19"/>
    <p:sldId id="642" r:id="rId20"/>
    <p:sldId id="643" r:id="rId21"/>
    <p:sldId id="659" r:id="rId22"/>
    <p:sldId id="644" r:id="rId23"/>
    <p:sldId id="652" r:id="rId24"/>
    <p:sldId id="634" r:id="rId25"/>
    <p:sldId id="655" r:id="rId26"/>
    <p:sldId id="656" r:id="rId27"/>
  </p:sldIdLst>
  <p:sldSz cx="9144000" cy="5143500" type="screen16x9"/>
  <p:notesSz cx="6797675" cy="9928225"/>
  <p:defaultTextStyle>
    <a:lvl1pPr marL="0" algn="l" rtl="0" latinLnBrk="0">
      <a:defRPr lang="fr-FR" sz="1800" kern="1200">
        <a:solidFill>
          <a:schemeClr val="tx1"/>
        </a:solidFill>
        <a:latin typeface="+mn-lt"/>
        <a:ea typeface="+mn-ea"/>
        <a:cs typeface="+mn-cs"/>
      </a:defRPr>
    </a:lvl1pPr>
    <a:lvl2pPr marL="457200" algn="l" rtl="0" latinLnBrk="0">
      <a:defRPr lang="fr-FR" sz="1800" kern="1200">
        <a:solidFill>
          <a:schemeClr val="tx1"/>
        </a:solidFill>
        <a:latin typeface="+mn-lt"/>
        <a:ea typeface="+mn-ea"/>
        <a:cs typeface="+mn-cs"/>
      </a:defRPr>
    </a:lvl2pPr>
    <a:lvl3pPr marL="914400" algn="l" rtl="0" latinLnBrk="0">
      <a:defRPr lang="fr-FR" sz="1800" kern="1200">
        <a:solidFill>
          <a:schemeClr val="tx1"/>
        </a:solidFill>
        <a:latin typeface="+mn-lt"/>
        <a:ea typeface="+mn-ea"/>
        <a:cs typeface="+mn-cs"/>
      </a:defRPr>
    </a:lvl3pPr>
    <a:lvl4pPr marL="1371600" algn="l" rtl="0" latinLnBrk="0">
      <a:defRPr lang="fr-FR" sz="1800" kern="1200">
        <a:solidFill>
          <a:schemeClr val="tx1"/>
        </a:solidFill>
        <a:latin typeface="+mn-lt"/>
        <a:ea typeface="+mn-ea"/>
        <a:cs typeface="+mn-cs"/>
      </a:defRPr>
    </a:lvl4pPr>
    <a:lvl5pPr marL="1828800" algn="l" rtl="0" latinLnBrk="0">
      <a:defRPr lang="fr-FR" sz="1800" kern="1200">
        <a:solidFill>
          <a:schemeClr val="tx1"/>
        </a:solidFill>
        <a:latin typeface="+mn-lt"/>
        <a:ea typeface="+mn-ea"/>
        <a:cs typeface="+mn-cs"/>
      </a:defRPr>
    </a:lvl5pPr>
    <a:lvl6pPr marL="2286000" algn="l" rtl="0" latinLnBrk="0">
      <a:defRPr lang="fr-FR" sz="1800" kern="1200">
        <a:solidFill>
          <a:schemeClr val="tx1"/>
        </a:solidFill>
        <a:latin typeface="+mn-lt"/>
        <a:ea typeface="+mn-ea"/>
        <a:cs typeface="+mn-cs"/>
      </a:defRPr>
    </a:lvl6pPr>
    <a:lvl7pPr marL="2743200" algn="l" rtl="0" latinLnBrk="0">
      <a:defRPr lang="fr-FR" sz="1800" kern="1200">
        <a:solidFill>
          <a:schemeClr val="tx1"/>
        </a:solidFill>
        <a:latin typeface="+mn-lt"/>
        <a:ea typeface="+mn-ea"/>
        <a:cs typeface="+mn-cs"/>
      </a:defRPr>
    </a:lvl7pPr>
    <a:lvl8pPr marL="3200400" algn="l" rtl="0" latinLnBrk="0">
      <a:defRPr lang="fr-FR" sz="1800" kern="1200">
        <a:solidFill>
          <a:schemeClr val="tx1"/>
        </a:solidFill>
        <a:latin typeface="+mn-lt"/>
        <a:ea typeface="+mn-ea"/>
        <a:cs typeface="+mn-cs"/>
      </a:defRPr>
    </a:lvl8pPr>
    <a:lvl9pPr marL="3657600" algn="l" rtl="0" latinLnBrk="0">
      <a:defRPr lang="fr-F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311"/>
    <a:srgbClr val="016314"/>
    <a:srgbClr val="F0F4FA"/>
    <a:srgbClr val="D2DEEE"/>
    <a:srgbClr val="E6EDF6"/>
    <a:srgbClr val="FF9900"/>
    <a:srgbClr val="FDFDFD"/>
    <a:srgbClr val="E3EAF5"/>
    <a:srgbClr val="6BA42C"/>
    <a:srgbClr val="009A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A166B2-93C3-471A-9D32-57CC3AD7218F}" v="480" dt="2024-10-30T14:42:31.55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42" autoAdjust="0"/>
    <p:restoredTop sz="96374" autoAdjust="0"/>
  </p:normalViewPr>
  <p:slideViewPr>
    <p:cSldViewPr>
      <p:cViewPr varScale="1">
        <p:scale>
          <a:sx n="125" d="100"/>
          <a:sy n="125" d="100"/>
        </p:scale>
        <p:origin x="120" y="71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41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412"/>
          </a:xfrm>
          <a:prstGeom prst="rect">
            <a:avLst/>
          </a:prstGeom>
        </p:spPr>
        <p:txBody>
          <a:bodyPr vert="horz" lIns="91440" tIns="45720" rIns="91440" bIns="45720" rtlCol="0"/>
          <a:lstStyle>
            <a:lvl1pPr algn="r">
              <a:defRPr sz="1200"/>
            </a:lvl1pPr>
          </a:lstStyle>
          <a:p>
            <a:fld id="{8D8802D8-27E7-4004-A12E-0A6A7C05175B}" type="datetimeFigureOut">
              <a:rPr lang="fr-FR" smtClean="0"/>
              <a:pPr/>
              <a:t>29/10/2024</a:t>
            </a:fld>
            <a:endParaRPr lang="fr-FR"/>
          </a:p>
        </p:txBody>
      </p:sp>
      <p:sp>
        <p:nvSpPr>
          <p:cNvPr id="4" name="Espace réservé du pied de page 3"/>
          <p:cNvSpPr>
            <a:spLocks noGrp="1"/>
          </p:cNvSpPr>
          <p:nvPr>
            <p:ph type="ftr" sz="quarter" idx="2"/>
          </p:nvPr>
        </p:nvSpPr>
        <p:spPr>
          <a:xfrm>
            <a:off x="0" y="9430091"/>
            <a:ext cx="2945659" cy="49641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30091"/>
            <a:ext cx="2945659" cy="496412"/>
          </a:xfrm>
          <a:prstGeom prst="rect">
            <a:avLst/>
          </a:prstGeom>
        </p:spPr>
        <p:txBody>
          <a:bodyPr vert="horz" lIns="91440" tIns="45720" rIns="91440" bIns="45720" rtlCol="0" anchor="b"/>
          <a:lstStyle>
            <a:lvl1pPr algn="r">
              <a:defRPr sz="1200"/>
            </a:lvl1pPr>
          </a:lstStyle>
          <a:p>
            <a:fld id="{2CD05441-733D-40F4-8A57-D0C211A6E7A1}" type="slidenum">
              <a:rPr lang="fr-FR" smtClean="0"/>
              <a:pPr/>
              <a:t>‹N°›</a:t>
            </a:fld>
            <a:endParaRPr lang="fr-FR"/>
          </a:p>
        </p:txBody>
      </p:sp>
    </p:spTree>
    <p:extLst>
      <p:ext uri="{BB962C8B-B14F-4D97-AF65-F5344CB8AC3E}">
        <p14:creationId xmlns:p14="http://schemas.microsoft.com/office/powerpoint/2010/main" val="1099161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2"/>
          </a:xfrm>
          <a:prstGeom prst="rect">
            <a:avLst/>
          </a:prstGeom>
        </p:spPr>
        <p:txBody>
          <a:bodyPr vert="horz" rtlCol="0"/>
          <a:lstStyle>
            <a:lvl1pPr algn="l" latinLnBrk="0">
              <a:defRPr lang="fr-FR" sz="1200"/>
            </a:lvl1pPr>
            <a:extLst/>
          </a:lstStyle>
          <a:p>
            <a:endParaRPr lang="fr-FR"/>
          </a:p>
        </p:txBody>
      </p:sp>
      <p:sp>
        <p:nvSpPr>
          <p:cNvPr id="3" name="Date Placeholder 2"/>
          <p:cNvSpPr>
            <a:spLocks noGrp="1"/>
          </p:cNvSpPr>
          <p:nvPr>
            <p:ph type="dt" idx="1"/>
          </p:nvPr>
        </p:nvSpPr>
        <p:spPr>
          <a:xfrm>
            <a:off x="3850443" y="0"/>
            <a:ext cx="2945659" cy="496412"/>
          </a:xfrm>
          <a:prstGeom prst="rect">
            <a:avLst/>
          </a:prstGeom>
        </p:spPr>
        <p:txBody>
          <a:bodyPr vert="horz" rtlCol="0"/>
          <a:lstStyle>
            <a:lvl1pPr algn="r" latinLnBrk="0">
              <a:defRPr lang="fr-FR" sz="1200"/>
            </a:lvl1pPr>
            <a:extLst/>
          </a:lstStyle>
          <a:p>
            <a:fld id="{A8ADFD5B-A66C-449C-B6E8-FB716D07777D}" type="datetimeFigureOut">
              <a:rPr lang="fr-FR"/>
              <a:pPr/>
              <a:t>29/10/2024</a:t>
            </a:fld>
            <a:endParaRPr lang="fr-FR"/>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rtlCol="0" anchor="ctr"/>
          <a:lstStyle/>
          <a:p>
            <a:endParaRPr lang="fr-FR"/>
          </a:p>
        </p:txBody>
      </p:sp>
      <p:sp>
        <p:nvSpPr>
          <p:cNvPr id="5" name="Notes Placeholder 4"/>
          <p:cNvSpPr>
            <a:spLocks noGrp="1"/>
          </p:cNvSpPr>
          <p:nvPr>
            <p:ph type="body" sz="quarter" idx="3"/>
          </p:nvPr>
        </p:nvSpPr>
        <p:spPr>
          <a:xfrm>
            <a:off x="679768" y="4715907"/>
            <a:ext cx="5438140" cy="4467702"/>
          </a:xfrm>
          <a:prstGeom prst="rect">
            <a:avLst/>
          </a:prstGeom>
        </p:spPr>
        <p:txBody>
          <a:bodyPr vert="horz" rtlCol="0">
            <a:normAutofit/>
          </a:bodyPr>
          <a:lstStyle/>
          <a:p>
            <a:pPr lvl="0"/>
            <a:r>
              <a:rPr lang="fr-FR"/>
              <a:t>Cliquez pour modifier les styles du texte du masque</a:t>
            </a:r>
          </a:p>
          <a:p>
            <a:pPr lvl="1"/>
            <a:r>
              <a:rPr lang="fr-FR"/>
              <a:t>Niveau 2</a:t>
            </a:r>
          </a:p>
          <a:p>
            <a:pPr lvl="2"/>
            <a:r>
              <a:rPr lang="fr-FR"/>
              <a:t>Niveau 3</a:t>
            </a:r>
          </a:p>
          <a:p>
            <a:pPr lvl="3"/>
            <a:r>
              <a:rPr lang="fr-FR"/>
              <a:t>Niveau 4</a:t>
            </a:r>
          </a:p>
          <a:p>
            <a:pPr lvl="4"/>
            <a:r>
              <a:rPr lang="fr-FR"/>
              <a:t>Niveau 5</a:t>
            </a:r>
          </a:p>
        </p:txBody>
      </p:sp>
      <p:sp>
        <p:nvSpPr>
          <p:cNvPr id="6" name="Footer Placeholder 5"/>
          <p:cNvSpPr>
            <a:spLocks noGrp="1"/>
          </p:cNvSpPr>
          <p:nvPr>
            <p:ph type="ftr" sz="quarter" idx="4"/>
          </p:nvPr>
        </p:nvSpPr>
        <p:spPr>
          <a:xfrm>
            <a:off x="0" y="9430091"/>
            <a:ext cx="2945659" cy="496412"/>
          </a:xfrm>
          <a:prstGeom prst="rect">
            <a:avLst/>
          </a:prstGeom>
        </p:spPr>
        <p:txBody>
          <a:bodyPr vert="horz" rtlCol="0" anchor="b"/>
          <a:lstStyle>
            <a:lvl1pPr algn="l" latinLnBrk="0">
              <a:defRPr lang="fr-FR" sz="1200"/>
            </a:lvl1pPr>
            <a:extLst/>
          </a:lstStyle>
          <a:p>
            <a:endParaRPr lang="fr-FR"/>
          </a:p>
        </p:txBody>
      </p:sp>
      <p:sp>
        <p:nvSpPr>
          <p:cNvPr id="7" name="Slide Number Placeholder 6"/>
          <p:cNvSpPr>
            <a:spLocks noGrp="1"/>
          </p:cNvSpPr>
          <p:nvPr>
            <p:ph type="sldNum" sz="quarter" idx="5"/>
          </p:nvPr>
        </p:nvSpPr>
        <p:spPr>
          <a:xfrm>
            <a:off x="3850443" y="9430091"/>
            <a:ext cx="2945659" cy="496412"/>
          </a:xfrm>
          <a:prstGeom prst="rect">
            <a:avLst/>
          </a:prstGeom>
        </p:spPr>
        <p:txBody>
          <a:bodyPr vert="horz" rtlCol="0" anchor="b"/>
          <a:lstStyle>
            <a:lvl1pPr algn="r" latinLnBrk="0">
              <a:defRPr lang="fr-FR" sz="1200"/>
            </a:lvl1pPr>
            <a:extLst/>
          </a:lstStyle>
          <a:p>
            <a:fld id="{CA5D3BF3-D352-46FC-8343-31F56E6730EA}" type="slidenum">
              <a:rPr/>
              <a:pPr/>
              <a:t>‹N°›</a:t>
            </a:fld>
            <a:endParaRPr lang="fr-FR"/>
          </a:p>
        </p:txBody>
      </p:sp>
    </p:spTree>
    <p:extLst>
      <p:ext uri="{BB962C8B-B14F-4D97-AF65-F5344CB8AC3E}">
        <p14:creationId xmlns:p14="http://schemas.microsoft.com/office/powerpoint/2010/main" val="3380268816"/>
      </p:ext>
    </p:extLst>
  </p:cSld>
  <p:clrMap bg1="lt1" tx1="dk1" bg2="lt2" tx2="dk2" accent1="accent1" accent2="accent2" accent3="accent3" accent4="accent4" accent5="accent5" accent6="accent6" hlink="hlink" folHlink="folHlink"/>
  <p:hf hdr="0" ftr="0" dt="0"/>
  <p:notesStyle>
    <a:lvl1pPr marL="0" algn="l" rtl="0" latinLnBrk="0">
      <a:defRPr lang="fr-FR" sz="1200" kern="1200">
        <a:solidFill>
          <a:schemeClr val="tx1"/>
        </a:solidFill>
        <a:latin typeface="+mn-lt"/>
        <a:ea typeface="+mn-ea"/>
        <a:cs typeface="+mn-cs"/>
      </a:defRPr>
    </a:lvl1pPr>
    <a:lvl2pPr marL="457200" algn="l" rtl="0" latinLnBrk="0">
      <a:defRPr lang="fr-FR" sz="1200" kern="1200">
        <a:solidFill>
          <a:schemeClr val="tx1"/>
        </a:solidFill>
        <a:latin typeface="+mn-lt"/>
        <a:ea typeface="+mn-ea"/>
        <a:cs typeface="+mn-cs"/>
      </a:defRPr>
    </a:lvl2pPr>
    <a:lvl3pPr marL="914400" algn="l" rtl="0" latinLnBrk="0">
      <a:defRPr lang="fr-FR" sz="1200" kern="1200">
        <a:solidFill>
          <a:schemeClr val="tx1"/>
        </a:solidFill>
        <a:latin typeface="+mn-lt"/>
        <a:ea typeface="+mn-ea"/>
        <a:cs typeface="+mn-cs"/>
      </a:defRPr>
    </a:lvl3pPr>
    <a:lvl4pPr marL="1371600" algn="l" rtl="0" latinLnBrk="0">
      <a:defRPr lang="fr-FR" sz="1200" kern="1200">
        <a:solidFill>
          <a:schemeClr val="tx1"/>
        </a:solidFill>
        <a:latin typeface="+mn-lt"/>
        <a:ea typeface="+mn-ea"/>
        <a:cs typeface="+mn-cs"/>
      </a:defRPr>
    </a:lvl4pPr>
    <a:lvl5pPr marL="1828800" algn="l" rtl="0" latinLnBrk="0">
      <a:defRPr lang="fr-FR" sz="1200" kern="1200">
        <a:solidFill>
          <a:schemeClr val="tx1"/>
        </a:solidFill>
        <a:latin typeface="+mn-lt"/>
        <a:ea typeface="+mn-ea"/>
        <a:cs typeface="+mn-cs"/>
      </a:defRPr>
    </a:lvl5pPr>
    <a:lvl6pPr marL="2286000" algn="l" rtl="0" latinLnBrk="0">
      <a:defRPr lang="fr-FR" sz="1200" kern="1200">
        <a:solidFill>
          <a:schemeClr val="tx1"/>
        </a:solidFill>
        <a:latin typeface="+mn-lt"/>
        <a:ea typeface="+mn-ea"/>
        <a:cs typeface="+mn-cs"/>
      </a:defRPr>
    </a:lvl6pPr>
    <a:lvl7pPr marL="2743200" algn="l" rtl="0" latinLnBrk="0">
      <a:defRPr lang="fr-FR" sz="1200" kern="1200">
        <a:solidFill>
          <a:schemeClr val="tx1"/>
        </a:solidFill>
        <a:latin typeface="+mn-lt"/>
        <a:ea typeface="+mn-ea"/>
        <a:cs typeface="+mn-cs"/>
      </a:defRPr>
    </a:lvl7pPr>
    <a:lvl8pPr marL="3200400" algn="l" rtl="0" latinLnBrk="0">
      <a:defRPr lang="fr-FR" sz="1200" kern="1200">
        <a:solidFill>
          <a:schemeClr val="tx1"/>
        </a:solidFill>
        <a:latin typeface="+mn-lt"/>
        <a:ea typeface="+mn-ea"/>
        <a:cs typeface="+mn-cs"/>
      </a:defRPr>
    </a:lvl8pPr>
    <a:lvl9pPr marL="3657600" algn="l" rtl="0" latinLnBrk="0">
      <a:defRPr lang="fr-FR" sz="1200" kern="1200">
        <a:solidFill>
          <a:schemeClr val="tx1"/>
        </a:solidFill>
        <a:latin typeface="+mn-lt"/>
        <a:ea typeface="+mn-ea"/>
        <a:cs typeface="+mn-cs"/>
      </a:defRPr>
    </a:lvl9pPr>
    <a:extLst/>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9" name="Subtitle 8"/>
          <p:cNvSpPr>
            <a:spLocks noGrp="1"/>
          </p:cNvSpPr>
          <p:nvPr>
            <p:ph type="subTitle" idx="1"/>
          </p:nvPr>
        </p:nvSpPr>
        <p:spPr>
          <a:xfrm>
            <a:off x="2362200" y="4537528"/>
            <a:ext cx="6515100" cy="514350"/>
          </a:xfrm>
        </p:spPr>
        <p:txBody>
          <a:bodyPr anchor="ctr"/>
          <a:lstStyle>
            <a:lvl1pPr marL="0" indent="0" algn="l" eaLnBrk="1" latinLnBrk="0" hangingPunct="1">
              <a:buNone/>
              <a:defRPr kumimoji="0" lang="fr-FR"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fr-FR"/>
              <a:t>Cliquez pour modifier le style des sous-titres du masque</a:t>
            </a:r>
            <a:endParaRPr/>
          </a:p>
        </p:txBody>
      </p:sp>
      <p:sp>
        <p:nvSpPr>
          <p:cNvPr id="28" name="Date Placeholder 27"/>
          <p:cNvSpPr>
            <a:spLocks noGrp="1"/>
          </p:cNvSpPr>
          <p:nvPr>
            <p:ph type="dt" sz="half" idx="10"/>
          </p:nvPr>
        </p:nvSpPr>
        <p:spPr>
          <a:xfrm>
            <a:off x="76200" y="4551524"/>
            <a:ext cx="2057400" cy="514350"/>
          </a:xfrm>
        </p:spPr>
        <p:txBody>
          <a:bodyPr>
            <a:noAutofit/>
          </a:bodyPr>
          <a:lstStyle>
            <a:lvl1pPr algn="ctr" eaLnBrk="1" latinLnBrk="0" hangingPunct="1">
              <a:defRPr kumimoji="0" lang="fr-FR" sz="2000">
                <a:solidFill>
                  <a:srgbClr val="FFFFFF"/>
                </a:solidFill>
              </a:defRPr>
            </a:lvl1pPr>
            <a:extLst/>
          </a:lstStyle>
          <a:p>
            <a:pPr algn="ctr"/>
            <a:r>
              <a:rPr kumimoji="0" lang="fr-FR">
                <a:solidFill>
                  <a:srgbClr val="FFFFFF"/>
                </a:solidFill>
              </a:rPr>
              <a:t>30/06/2006</a:t>
            </a:r>
            <a:endParaRPr kumimoji="0" lang="fr-FR" sz="200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eaLnBrk="1" latinLnBrk="0" hangingPunct="1">
              <a:defRPr kumimoji="0" lang="fr-FR">
                <a:solidFill>
                  <a:schemeClr val="tx2"/>
                </a:solidFill>
              </a:defRPr>
            </a:lvl1pPr>
            <a:extLst/>
          </a:lstStyle>
          <a:p>
            <a:pPr algn="r"/>
            <a:endParaRPr kumimoji="0" lang="fr-FR">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eaLnBrk="1" latinLnBrk="0" hangingPunct="1">
              <a:defRPr kumimoji="0" lang="fr-FR">
                <a:solidFill>
                  <a:schemeClr val="tx2"/>
                </a:solidFill>
              </a:defRPr>
            </a:lvl1pPr>
            <a:extLst/>
          </a:lstStyle>
          <a:p>
            <a:fld id="{8F82E0A0-C266-4798-8C8F-B9F91E9DA37E}" type="slidenum">
              <a:rPr kumimoji="0" lang="fr-FR">
                <a:solidFill>
                  <a:schemeClr val="tx2"/>
                </a:solidFill>
              </a:rPr>
              <a:pPr/>
              <a:t>‹N°›</a:t>
            </a:fld>
            <a:endParaRPr kumimoji="0" lang="fr-FR">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eaLnBrk="1" latinLnBrk="0" hangingPunct="1">
              <a:defRPr kumimoji="0" lang="fr-FR" cap="all" baseline="0"/>
            </a:lvl1pPr>
            <a:extLst/>
          </a:lstStyle>
          <a:p>
            <a:pPr eaLnBrk="1" latinLnBrk="0" hangingPunct="1"/>
            <a:r>
              <a:rPr lang="fr-FR"/>
              <a:t>Cliquez pour modifier le style du titre</a:t>
            </a:r>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lIns="68580" tIns="34290" rIns="68580" bIns="34290"/>
          <a:lstStyle/>
          <a:p>
            <a:r>
              <a:rPr lang="fr-FR"/>
              <a:t>Modifiez le style du titre</a:t>
            </a:r>
          </a:p>
        </p:txBody>
      </p:sp>
      <p:sp>
        <p:nvSpPr>
          <p:cNvPr id="3" name="Espace réservé du contenu 2"/>
          <p:cNvSpPr>
            <a:spLocks noGrp="1"/>
          </p:cNvSpPr>
          <p:nvPr>
            <p:ph idx="1"/>
          </p:nvPr>
        </p:nvSpPr>
        <p:spPr/>
        <p:txBody>
          <a:bodyPr lIns="68580" tIns="34290" rIns="68580" bIns="3429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lIns="68580" tIns="34290" rIns="68580" bIns="34290"/>
          <a:lstStyle/>
          <a:p>
            <a:fld id="{A588FFC1-2BB6-46A5-8AF7-83E0ADA3731D}" type="datetimeFigureOut">
              <a:rPr lang="fr-FR" smtClean="0"/>
              <a:t>29/10/2024</a:t>
            </a:fld>
            <a:endParaRPr lang="fr-FR"/>
          </a:p>
        </p:txBody>
      </p:sp>
      <p:sp>
        <p:nvSpPr>
          <p:cNvPr id="5" name="Espace réservé du pied de page 4"/>
          <p:cNvSpPr>
            <a:spLocks noGrp="1"/>
          </p:cNvSpPr>
          <p:nvPr>
            <p:ph type="ftr" sz="quarter" idx="11"/>
          </p:nvPr>
        </p:nvSpPr>
        <p:spPr/>
        <p:txBody>
          <a:bodyPr lIns="68580" tIns="34290" rIns="68580" bIns="34290"/>
          <a:lstStyle/>
          <a:p>
            <a:endParaRPr lang="fr-FR"/>
          </a:p>
        </p:txBody>
      </p:sp>
      <p:sp>
        <p:nvSpPr>
          <p:cNvPr id="6" name="Espace réservé du numéro de diapositive 5"/>
          <p:cNvSpPr>
            <a:spLocks noGrp="1"/>
          </p:cNvSpPr>
          <p:nvPr>
            <p:ph type="sldNum" sz="quarter" idx="12"/>
          </p:nvPr>
        </p:nvSpPr>
        <p:spPr/>
        <p:txBody>
          <a:bodyPr lIns="68580" tIns="34290" rIns="68580" bIns="34290"/>
          <a:lstStyle/>
          <a:p>
            <a:fld id="{E2E4F09A-D2A4-444F-BD92-512C6EB8793D}" type="slidenum">
              <a:rPr lang="fr-FR" smtClean="0"/>
              <a:t>‹N°›</a:t>
            </a:fld>
            <a:endParaRPr lang="fr-FR"/>
          </a:p>
        </p:txBody>
      </p:sp>
    </p:spTree>
    <p:extLst>
      <p:ext uri="{BB962C8B-B14F-4D97-AF65-F5344CB8AC3E}">
        <p14:creationId xmlns:p14="http://schemas.microsoft.com/office/powerpoint/2010/main" val="2167580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sposition personnalisée">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0" hangingPunct="1"/>
            <a:r>
              <a:rPr lang="fr-FR"/>
              <a:t>Cliquez pour modifier le style du titre</a:t>
            </a:r>
            <a:endParaRPr/>
          </a:p>
        </p:txBody>
      </p:sp>
      <p:sp>
        <p:nvSpPr>
          <p:cNvPr id="3" name="Rectangle 2"/>
          <p:cNvSpPr>
            <a:spLocks noGrp="1"/>
          </p:cNvSpPr>
          <p:nvPr>
            <p:ph type="dt" sz="half" idx="10"/>
          </p:nvPr>
        </p:nvSpPr>
        <p:spPr/>
        <p:txBody>
          <a:bodyPr/>
          <a:lstStyle/>
          <a:p>
            <a:r>
              <a:rPr lang="fr-FR"/>
              <a:t>30/06/2006</a:t>
            </a:r>
            <a:endParaRPr kumimoji="0" lang="fr-FR"/>
          </a:p>
        </p:txBody>
      </p:sp>
      <p:sp>
        <p:nvSpPr>
          <p:cNvPr id="4" name="Rectangle 3"/>
          <p:cNvSpPr>
            <a:spLocks noGrp="1"/>
          </p:cNvSpPr>
          <p:nvPr>
            <p:ph type="ftr" sz="quarter" idx="11"/>
          </p:nvPr>
        </p:nvSpPr>
        <p:spPr/>
        <p:txBody>
          <a:bodyPr/>
          <a:lstStyle/>
          <a:p>
            <a:endParaRPr kumimoji="0" lang="fr-FR"/>
          </a:p>
        </p:txBody>
      </p:sp>
      <p:sp>
        <p:nvSpPr>
          <p:cNvPr id="5" name="Rectangle 4"/>
          <p:cNvSpPr>
            <a:spLocks noGrp="1"/>
          </p:cNvSpPr>
          <p:nvPr>
            <p:ph type="sldNum" sz="quarter" idx="12"/>
          </p:nvPr>
        </p:nvSpPr>
        <p:spPr/>
        <p:txBody>
          <a:bodyPr/>
          <a:lstStyle/>
          <a:p>
            <a:pPr algn="ctr"/>
            <a:fld id="{8F82E0A0-C266-4798-8C8F-B9F91E9DA37E}" type="slidenum">
              <a:rPr kumimoji="0" lang="fr-FR" sz="1400" b="1">
                <a:solidFill>
                  <a:srgbClr val="FFFFFF"/>
                </a:solidFill>
              </a:rPr>
              <a:pPr algn="ctr"/>
              <a:t>‹N°›</a:t>
            </a:fld>
            <a:endParaRPr kumimoji="0" lang="fr-FR"/>
          </a:p>
        </p:txBody>
      </p:sp>
      <p:sp>
        <p:nvSpPr>
          <p:cNvPr id="7" name="Rectangle 6"/>
          <p:cNvSpPr>
            <a:spLocks noGrp="1"/>
          </p:cNvSpPr>
          <p:nvPr>
            <p:ph sz="quarter" idx="13"/>
          </p:nvPr>
        </p:nvSpPr>
        <p:spPr>
          <a:xfrm>
            <a:off x="609600" y="1352550"/>
            <a:ext cx="8153400" cy="32766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eaLnBrk="1" latinLnBrk="0" hangingPunct="1">
              <a:buNone/>
              <a:defRPr kumimoji="0" lang="fr-FR" sz="2800">
                <a:solidFill>
                  <a:schemeClr val="tx2"/>
                </a:solidFill>
              </a:defRPr>
            </a:lvl1pPr>
            <a:lvl2pPr eaLnBrk="1" latinLnBrk="0" hangingPunct="1">
              <a:buNone/>
              <a:defRPr kumimoji="0" lang="fr-FR" sz="1800">
                <a:solidFill>
                  <a:schemeClr val="tx1">
                    <a:tint val="75000"/>
                  </a:schemeClr>
                </a:solidFill>
              </a:defRPr>
            </a:lvl2pPr>
            <a:lvl3pPr eaLnBrk="1" latinLnBrk="0" hangingPunct="1">
              <a:buNone/>
              <a:defRPr kumimoji="0" lang="fr-FR" sz="1600">
                <a:solidFill>
                  <a:schemeClr val="tx1">
                    <a:tint val="75000"/>
                  </a:schemeClr>
                </a:solidFill>
              </a:defRPr>
            </a:lvl3pPr>
            <a:lvl4pPr eaLnBrk="1" latinLnBrk="0" hangingPunct="1">
              <a:buNone/>
              <a:defRPr kumimoji="0" lang="fr-FR" sz="1400">
                <a:solidFill>
                  <a:schemeClr val="tx1">
                    <a:tint val="75000"/>
                  </a:schemeClr>
                </a:solidFill>
              </a:defRPr>
            </a:lvl4pPr>
            <a:lvl5pPr eaLnBrk="1" latinLnBrk="0" hangingPunct="1">
              <a:buNone/>
              <a:defRPr kumimoji="0" lang="fr-FR" sz="1400">
                <a:solidFill>
                  <a:schemeClr val="tx1">
                    <a:tint val="75000"/>
                  </a:schemeClr>
                </a:solidFill>
              </a:defRPr>
            </a:lvl5pPr>
            <a:extLst/>
          </a:lstStyle>
          <a:p>
            <a:pPr lvl="0" eaLnBrk="1" latinLnBrk="0" hangingPunct="1"/>
            <a:r>
              <a:rPr lang="fr-FR"/>
              <a:t>Cliquez pour modifier les styles du texte du masque</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2" name="Title 1"/>
          <p:cNvSpPr>
            <a:spLocks noGrp="1"/>
          </p:cNvSpPr>
          <p:nvPr>
            <p:ph type="title" hasCustomPrompt="1"/>
          </p:nvPr>
        </p:nvSpPr>
        <p:spPr>
          <a:xfrm>
            <a:off x="1371600" y="1200150"/>
            <a:ext cx="7620000" cy="742950"/>
          </a:xfrm>
        </p:spPr>
        <p:txBody>
          <a:bodyPr/>
          <a:lstStyle>
            <a:lvl1pPr algn="l" eaLnBrk="1" latinLnBrk="0" hangingPunct="1">
              <a:buNone/>
              <a:defRPr kumimoji="0" lang="fr-FR" sz="4400" b="0" cap="none">
                <a:solidFill>
                  <a:srgbClr val="FFFFFF"/>
                </a:solidFill>
              </a:defRPr>
            </a:lvl1pPr>
            <a:extLst/>
          </a:lstStyle>
          <a:p>
            <a:r>
              <a:rPr kumimoji="0" lang="fr-FR"/>
              <a:t>Cliquez pour modifier le style du titre</a:t>
            </a:r>
          </a:p>
        </p:txBody>
      </p:sp>
      <p:sp>
        <p:nvSpPr>
          <p:cNvPr id="12" name="Date Placeholder 11"/>
          <p:cNvSpPr>
            <a:spLocks noGrp="1"/>
          </p:cNvSpPr>
          <p:nvPr>
            <p:ph type="dt" sz="half" idx="10"/>
          </p:nvPr>
        </p:nvSpPr>
        <p:spPr/>
        <p:txBody>
          <a:bodyPr/>
          <a:lstStyle/>
          <a:p>
            <a:r>
              <a:rPr lang="fr-FR"/>
              <a:t>30/06/2006</a:t>
            </a:r>
            <a:endParaRPr kumimoji="0" lang="fr-FR"/>
          </a:p>
        </p:txBody>
      </p:sp>
      <p:sp>
        <p:nvSpPr>
          <p:cNvPr id="13" name="Slide Number Placeholder 12"/>
          <p:cNvSpPr>
            <a:spLocks noGrp="1"/>
          </p:cNvSpPr>
          <p:nvPr>
            <p:ph type="sldNum" sz="quarter" idx="11"/>
          </p:nvPr>
        </p:nvSpPr>
        <p:spPr>
          <a:xfrm>
            <a:off x="0" y="1314450"/>
            <a:ext cx="1295400" cy="526257"/>
          </a:xfrm>
        </p:spPr>
        <p:txBody>
          <a:bodyPr>
            <a:noAutofit/>
          </a:bodyPr>
          <a:lstStyle>
            <a:lvl1pPr eaLnBrk="1" latinLnBrk="0" hangingPunct="1">
              <a:defRPr kumimoji="0" lang="fr-FR" sz="2400">
                <a:solidFill>
                  <a:srgbClr val="FFFFFF"/>
                </a:solidFill>
              </a:defRPr>
            </a:lvl1pPr>
            <a:extLst/>
          </a:lstStyle>
          <a:p>
            <a:pPr algn="ctr"/>
            <a:fld id="{8F82E0A0-C266-4798-8C8F-B9F91E9DA37E}" type="slidenum">
              <a:rPr kumimoji="0" lang="fr-FR" sz="2400" b="1">
                <a:solidFill>
                  <a:srgbClr val="FFFFFF"/>
                </a:solidFill>
              </a:rPr>
              <a:pPr algn="ctr"/>
              <a:t>‹N°›</a:t>
            </a:fld>
            <a:endParaRPr kumimoji="0" lang="fr-FR" sz="2400">
              <a:solidFill>
                <a:srgbClr val="FFFFFF"/>
              </a:solidFill>
            </a:endParaRPr>
          </a:p>
        </p:txBody>
      </p:sp>
      <p:sp>
        <p:nvSpPr>
          <p:cNvPr id="14" name="Footer Placeholder 13"/>
          <p:cNvSpPr>
            <a:spLocks noGrp="1"/>
          </p:cNvSpPr>
          <p:nvPr>
            <p:ph type="ftr" sz="quarter" idx="12"/>
          </p:nvPr>
        </p:nvSpPr>
        <p:spPr/>
        <p:txBody>
          <a:bodyPr/>
          <a:lstStyle/>
          <a:p>
            <a:endParaRPr kumimoji="0" lang="fr-F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fr-FR"/>
              <a:t>Cliquez pour modifier le style du titre</a:t>
            </a:r>
            <a:endParaRPr/>
          </a:p>
        </p:txBody>
      </p:sp>
      <p:sp>
        <p:nvSpPr>
          <p:cNvPr id="9" name="Content Placeholder 8"/>
          <p:cNvSpPr>
            <a:spLocks noGrp="1"/>
          </p:cNvSpPr>
          <p:nvPr>
            <p:ph sz="quarter" idx="13"/>
          </p:nvPr>
        </p:nvSpPr>
        <p:spPr>
          <a:xfrm>
            <a:off x="609600" y="1352551"/>
            <a:ext cx="3886200" cy="3268624"/>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1" name="Content Placeholder 10"/>
          <p:cNvSpPr>
            <a:spLocks noGrp="1"/>
          </p:cNvSpPr>
          <p:nvPr>
            <p:ph sz="quarter" idx="14"/>
          </p:nvPr>
        </p:nvSpPr>
        <p:spPr>
          <a:xfrm>
            <a:off x="4844901" y="1352549"/>
            <a:ext cx="3886200" cy="3268625"/>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8" name="Date Placeholder 7"/>
          <p:cNvSpPr>
            <a:spLocks noGrp="1"/>
          </p:cNvSpPr>
          <p:nvPr>
            <p:ph type="dt" sz="half" idx="15"/>
          </p:nvPr>
        </p:nvSpPr>
        <p:spPr/>
        <p:txBody>
          <a:bodyPr rtlCol="0"/>
          <a:lstStyle/>
          <a:p>
            <a:r>
              <a:rPr lang="fr-FR"/>
              <a:t>30/06/2006</a:t>
            </a:r>
            <a:endParaRPr kumimoji="0" lang="fr-FR"/>
          </a:p>
        </p:txBody>
      </p:sp>
      <p:sp>
        <p:nvSpPr>
          <p:cNvPr id="10" name="Slide Number Placeholder 9"/>
          <p:cNvSpPr>
            <a:spLocks noGrp="1"/>
          </p:cNvSpPr>
          <p:nvPr>
            <p:ph type="sldNum" sz="quarter" idx="16"/>
          </p:nvPr>
        </p:nvSpPr>
        <p:spPr/>
        <p:txBody>
          <a:bodyPr rtlCol="0"/>
          <a:lstStyle/>
          <a:p>
            <a:pPr algn="ctr"/>
            <a:fld id="{8F82E0A0-C266-4798-8C8F-B9F91E9DA37E}" type="slidenum">
              <a:rPr kumimoji="0" lang="fr-FR" sz="1400" b="1">
                <a:solidFill>
                  <a:srgbClr val="FFFFFF"/>
                </a:solidFill>
              </a:rPr>
              <a:pPr algn="ctr"/>
              <a:t>‹N°›</a:t>
            </a:fld>
            <a:endParaRPr kumimoji="0" lang="fr-FR"/>
          </a:p>
        </p:txBody>
      </p:sp>
      <p:sp>
        <p:nvSpPr>
          <p:cNvPr id="12" name="Footer Placeholder 11"/>
          <p:cNvSpPr>
            <a:spLocks noGrp="1"/>
          </p:cNvSpPr>
          <p:nvPr>
            <p:ph type="ftr" sz="quarter" idx="17"/>
          </p:nvPr>
        </p:nvSpPr>
        <p:spPr/>
        <p:txBody>
          <a:bodyPr rtlCol="0"/>
          <a:lstStyle/>
          <a:p>
            <a:endParaRPr kumimoji="0" lang="fr-F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eaLnBrk="1" latinLnBrk="0" hangingPunct="1">
              <a:defRPr kumimoji="0" lang="fr-FR"/>
            </a:lvl1pPr>
            <a:extLst/>
          </a:lstStyle>
          <a:p>
            <a:pPr eaLnBrk="1" latinLnBrk="0" hangingPunct="1"/>
            <a:r>
              <a:rPr lang="fr-FR"/>
              <a:t>Cliquez pour modifier le style du titre</a:t>
            </a:r>
            <a:endParaRPr/>
          </a:p>
        </p:txBody>
      </p:sp>
      <p:sp>
        <p:nvSpPr>
          <p:cNvPr id="11" name="Content Placeholder 10"/>
          <p:cNvSpPr>
            <a:spLocks noGrp="1"/>
          </p:cNvSpPr>
          <p:nvPr>
            <p:ph sz="quarter" idx="13"/>
          </p:nvPr>
        </p:nvSpPr>
        <p:spPr>
          <a:xfrm>
            <a:off x="609600" y="1919818"/>
            <a:ext cx="3886200" cy="26289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3" name="Content Placeholder 12"/>
          <p:cNvSpPr>
            <a:spLocks noGrp="1"/>
          </p:cNvSpPr>
          <p:nvPr>
            <p:ph sz="quarter" idx="14"/>
          </p:nvPr>
        </p:nvSpPr>
        <p:spPr>
          <a:xfrm>
            <a:off x="4800600" y="1919818"/>
            <a:ext cx="3886200" cy="26289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0" name="Date Placeholder 9"/>
          <p:cNvSpPr>
            <a:spLocks noGrp="1"/>
          </p:cNvSpPr>
          <p:nvPr>
            <p:ph type="dt" sz="half" idx="15"/>
          </p:nvPr>
        </p:nvSpPr>
        <p:spPr/>
        <p:txBody>
          <a:bodyPr rtlCol="0"/>
          <a:lstStyle/>
          <a:p>
            <a:r>
              <a:rPr lang="fr-FR"/>
              <a:t>30/06/2006</a:t>
            </a:r>
            <a:endParaRPr kumimoji="0" lang="fr-FR"/>
          </a:p>
        </p:txBody>
      </p:sp>
      <p:sp>
        <p:nvSpPr>
          <p:cNvPr id="12" name="Slide Number Placeholder 11"/>
          <p:cNvSpPr>
            <a:spLocks noGrp="1"/>
          </p:cNvSpPr>
          <p:nvPr>
            <p:ph type="sldNum" sz="quarter" idx="16"/>
          </p:nvPr>
        </p:nvSpPr>
        <p:spPr/>
        <p:txBody>
          <a:bodyPr rtlCol="0"/>
          <a:lstStyle/>
          <a:p>
            <a:pPr algn="ctr"/>
            <a:fld id="{8F82E0A0-C266-4798-8C8F-B9F91E9DA37E}" type="slidenum">
              <a:rPr kumimoji="0" lang="fr-FR" sz="1400" b="1">
                <a:solidFill>
                  <a:srgbClr val="FFFFFF"/>
                </a:solidFill>
              </a:rPr>
              <a:pPr algn="ctr"/>
              <a:t>‹N°›</a:t>
            </a:fld>
            <a:endParaRPr kumimoji="0" lang="fr-FR"/>
          </a:p>
        </p:txBody>
      </p:sp>
      <p:sp>
        <p:nvSpPr>
          <p:cNvPr id="14" name="Footer Placeholder 13"/>
          <p:cNvSpPr>
            <a:spLocks noGrp="1"/>
          </p:cNvSpPr>
          <p:nvPr>
            <p:ph type="ftr" sz="quarter" idx="17"/>
          </p:nvPr>
        </p:nvSpPr>
        <p:spPr/>
        <p:txBody>
          <a:bodyPr rtlCol="0"/>
          <a:lstStyle/>
          <a:p>
            <a:endParaRPr kumimoji="0" lang="fr-FR"/>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eaLnBrk="1" latinLnBrk="0" hangingPunct="1">
              <a:buFontTx/>
              <a:buNone/>
              <a:defRPr kumimoji="0" lang="fr-FR" sz="2000" b="1">
                <a:solidFill>
                  <a:srgbClr val="FFFFFF"/>
                </a:solidFill>
              </a:defRPr>
            </a:lvl1pPr>
            <a:extLst/>
          </a:lstStyle>
          <a:p>
            <a:pPr lvl="0" eaLnBrk="1" latinLnBrk="0" hangingPunct="1"/>
            <a:r>
              <a:rPr lang="fr-FR"/>
              <a:t>Cliquez pour modifier les styles du texte du masque</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eaLnBrk="1" latinLnBrk="0" hangingPunct="1">
              <a:buFontTx/>
              <a:buNone/>
              <a:defRPr kumimoji="0" lang="fr-FR" sz="2000" b="1">
                <a:solidFill>
                  <a:srgbClr val="FFFFFF"/>
                </a:solidFill>
              </a:defRPr>
            </a:lvl1pPr>
            <a:extLst/>
          </a:lstStyle>
          <a:p>
            <a:pPr lvl="0" eaLnBrk="1" latinLnBrk="0" hangingPunct="1"/>
            <a:r>
              <a:rPr lang="fr-FR"/>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fr-FR"/>
              <a:t>Cliquez pour modifier le style du titre</a:t>
            </a:r>
            <a:endParaRPr/>
          </a:p>
        </p:txBody>
      </p:sp>
      <p:sp>
        <p:nvSpPr>
          <p:cNvPr id="3" name="Date Placeholder 2"/>
          <p:cNvSpPr>
            <a:spLocks noGrp="1"/>
          </p:cNvSpPr>
          <p:nvPr>
            <p:ph type="dt" sz="half" idx="10"/>
          </p:nvPr>
        </p:nvSpPr>
        <p:spPr/>
        <p:txBody>
          <a:bodyPr/>
          <a:lstStyle/>
          <a:p>
            <a:r>
              <a:rPr lang="fr-FR"/>
              <a:t>30/06/2006</a:t>
            </a:r>
            <a:endParaRPr kumimoji="0" lang="fr-FR"/>
          </a:p>
        </p:txBody>
      </p:sp>
      <p:sp>
        <p:nvSpPr>
          <p:cNvPr id="4" name="Footer Placeholder 3"/>
          <p:cNvSpPr>
            <a:spLocks noGrp="1"/>
          </p:cNvSpPr>
          <p:nvPr>
            <p:ph type="ftr" sz="quarter" idx="11"/>
          </p:nvPr>
        </p:nvSpPr>
        <p:spPr/>
        <p:txBody>
          <a:bodyPr/>
          <a:lstStyle/>
          <a:p>
            <a:endParaRPr kumimoji="0" lang="fr-FR"/>
          </a:p>
        </p:txBody>
      </p:sp>
      <p:sp>
        <p:nvSpPr>
          <p:cNvPr id="5" name="Slide Number Placeholder 4"/>
          <p:cNvSpPr>
            <a:spLocks noGrp="1"/>
          </p:cNvSpPr>
          <p:nvPr>
            <p:ph type="sldNum" sz="quarter" idx="12"/>
          </p:nvPr>
        </p:nvSpPr>
        <p:spPr/>
        <p:txBody>
          <a:bodyPr/>
          <a:lstStyle>
            <a:lvl1pPr eaLnBrk="1" latinLnBrk="0" hangingPunct="1">
              <a:defRPr kumimoji="0" lang="fr-FR">
                <a:solidFill>
                  <a:srgbClr val="FFFFFF"/>
                </a:solidFill>
              </a:defRPr>
            </a:lvl1pPr>
            <a:extLst/>
          </a:lstStyle>
          <a:p>
            <a:fld id="{A3F7CB7D-F184-43C7-B6FD-03D728E1BBFF}" type="slidenum">
              <a:rPr kumimoji="0" lang="fr-FR">
                <a:solidFill>
                  <a:srgbClr val="FFFFFF"/>
                </a:solidFill>
              </a:rPr>
              <a:pPr/>
              <a:t>‹N°›</a:t>
            </a:fld>
            <a:endParaRPr kumimoji="0" lang="fr-FR">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30/06/2006</a:t>
            </a:r>
            <a:endParaRPr kumimoji="0" lang="fr-FR"/>
          </a:p>
        </p:txBody>
      </p:sp>
      <p:sp>
        <p:nvSpPr>
          <p:cNvPr id="3" name="Footer Placeholder 2"/>
          <p:cNvSpPr>
            <a:spLocks noGrp="1"/>
          </p:cNvSpPr>
          <p:nvPr>
            <p:ph type="ftr" sz="quarter" idx="11"/>
          </p:nvPr>
        </p:nvSpPr>
        <p:spPr/>
        <p:txBody>
          <a:bodyPr/>
          <a:lstStyle/>
          <a:p>
            <a:endParaRPr kumimoji="0" lang="fr-FR"/>
          </a:p>
        </p:txBody>
      </p:sp>
      <p:sp>
        <p:nvSpPr>
          <p:cNvPr id="4" name="Slide Number Placeholder 3"/>
          <p:cNvSpPr>
            <a:spLocks noGrp="1"/>
          </p:cNvSpPr>
          <p:nvPr>
            <p:ph type="sldNum" sz="quarter" idx="12"/>
          </p:nvPr>
        </p:nvSpPr>
        <p:spPr>
          <a:xfrm>
            <a:off x="0" y="4686300"/>
            <a:ext cx="533400" cy="285750"/>
          </a:xfrm>
        </p:spPr>
        <p:txBody>
          <a:bodyPr/>
          <a:lstStyle>
            <a:lvl1pPr eaLnBrk="1" latinLnBrk="0" hangingPunct="1">
              <a:defRPr kumimoji="0" lang="fr-FR">
                <a:solidFill>
                  <a:schemeClr val="tx2"/>
                </a:solidFill>
              </a:defRPr>
            </a:lvl1pPr>
            <a:extLst/>
          </a:lstStyle>
          <a:p>
            <a:fld id="{A3F7CB7D-F184-43C7-B6FD-03D728E1BBFF}" type="slidenum">
              <a:rPr kumimoji="0" lang="fr-FR">
                <a:solidFill>
                  <a:schemeClr val="tx2"/>
                </a:solidFill>
              </a:rPr>
              <a:pPr/>
              <a:t>‹N°›</a:t>
            </a:fld>
            <a:endParaRPr kumimoji="0" lang="fr-FR">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eaLnBrk="1" latinLnBrk="0" hangingPunct="1">
              <a:buNone/>
              <a:defRPr kumimoji="0" lang="fr-FR" sz="4200" b="0"/>
            </a:lvl1pPr>
            <a:extLst/>
          </a:lstStyle>
          <a:p>
            <a:pPr eaLnBrk="1" latinLnBrk="0" hangingPunct="1"/>
            <a:r>
              <a:rPr lang="fr-FR"/>
              <a:t>Cliquez pour modifier le style du titre</a:t>
            </a:r>
            <a:endParaRPr/>
          </a:p>
        </p:txBody>
      </p:sp>
      <p:sp>
        <p:nvSpPr>
          <p:cNvPr id="5" name="Date Placeholder 4"/>
          <p:cNvSpPr>
            <a:spLocks noGrp="1"/>
          </p:cNvSpPr>
          <p:nvPr>
            <p:ph type="dt" sz="half" idx="10"/>
          </p:nvPr>
        </p:nvSpPr>
        <p:spPr/>
        <p:txBody>
          <a:bodyPr/>
          <a:lstStyle/>
          <a:p>
            <a:r>
              <a:rPr lang="fr-FR"/>
              <a:t>30/06/2006</a:t>
            </a:r>
            <a:endParaRPr kumimoji="0" lang="fr-FR"/>
          </a:p>
        </p:txBody>
      </p:sp>
      <p:sp>
        <p:nvSpPr>
          <p:cNvPr id="6" name="Footer Placeholder 5"/>
          <p:cNvSpPr>
            <a:spLocks noGrp="1"/>
          </p:cNvSpPr>
          <p:nvPr>
            <p:ph type="ftr" sz="quarter" idx="11"/>
          </p:nvPr>
        </p:nvSpPr>
        <p:spPr/>
        <p:txBody>
          <a:bodyPr/>
          <a:lstStyle/>
          <a:p>
            <a:endParaRPr kumimoji="0" lang="fr-FR"/>
          </a:p>
        </p:txBody>
      </p:sp>
      <p:sp>
        <p:nvSpPr>
          <p:cNvPr id="7" name="Slide Number Placeholder 6"/>
          <p:cNvSpPr>
            <a:spLocks noGrp="1"/>
          </p:cNvSpPr>
          <p:nvPr>
            <p:ph type="sldNum" sz="quarter" idx="12"/>
          </p:nvPr>
        </p:nvSpPr>
        <p:spPr/>
        <p:txBody>
          <a:bodyPr/>
          <a:lstStyle>
            <a:lvl1pPr eaLnBrk="1" latinLnBrk="0" hangingPunct="1">
              <a:defRPr kumimoji="0" lang="fr-FR">
                <a:solidFill>
                  <a:srgbClr val="FFFFFF"/>
                </a:solidFill>
              </a:defRPr>
            </a:lvl1pPr>
            <a:extLst/>
          </a:lstStyle>
          <a:p>
            <a:fld id="{A3F7CB7D-F184-43C7-B6FD-03D728E1BBFF}" type="slidenum">
              <a:rPr kumimoji="0" lang="fr-FR">
                <a:solidFill>
                  <a:srgbClr val="FFFFFF"/>
                </a:solidFill>
              </a:rPr>
              <a:pPr/>
              <a:t>‹N°›</a:t>
            </a:fld>
            <a:endParaRPr kumimoji="0" lang="fr-FR">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lang="fr-FR" sz="1800"/>
            </a:lvl1pPr>
            <a:lvl2pPr eaLnBrk="1" latinLnBrk="0" hangingPunct="1">
              <a:buNone/>
              <a:defRPr kumimoji="0" lang="fr-FR" sz="1200"/>
            </a:lvl2pPr>
            <a:lvl3pPr eaLnBrk="1" latinLnBrk="0" hangingPunct="1">
              <a:buNone/>
              <a:defRPr kumimoji="0" lang="fr-FR" sz="1000"/>
            </a:lvl3pPr>
            <a:lvl4pPr eaLnBrk="1" latinLnBrk="0" hangingPunct="1">
              <a:buNone/>
              <a:defRPr kumimoji="0" lang="fr-FR" sz="900"/>
            </a:lvl4pPr>
            <a:lvl5pPr eaLnBrk="1" latinLnBrk="0" hangingPunct="1">
              <a:buNone/>
              <a:defRPr kumimoji="0" lang="fr-FR" sz="900"/>
            </a:lvl5pPr>
            <a:extLst/>
          </a:lstStyle>
          <a:p>
            <a:pPr lvl="0" eaLnBrk="1" latinLnBrk="0" hangingPunct="1"/>
            <a:r>
              <a:rPr lang="fr-FR"/>
              <a:t>Cliquez pour modifier les styles du texte du masque</a:t>
            </a:r>
          </a:p>
        </p:txBody>
      </p:sp>
      <p:sp>
        <p:nvSpPr>
          <p:cNvPr id="9" name="Content Placeholder 8"/>
          <p:cNvSpPr>
            <a:spLocks noGrp="1"/>
          </p:cNvSpPr>
          <p:nvPr>
            <p:ph sz="quarter" idx="13"/>
          </p:nvPr>
        </p:nvSpPr>
        <p:spPr>
          <a:xfrm>
            <a:off x="2362200" y="1428750"/>
            <a:ext cx="6400800" cy="32004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eaLnBrk="1" latinLnBrk="0" hangingPunct="1">
              <a:buNone/>
              <a:defRPr kumimoji="0" lang="fr-FR" sz="3200"/>
            </a:lvl1pPr>
            <a:extLst/>
          </a:lstStyle>
          <a:p>
            <a:r>
              <a:rPr kumimoji="0" lang="fr-FR"/>
              <a:t>Cliquez sur l'icône pour ajouter une image</a:t>
            </a:r>
          </a:p>
        </p:txBody>
      </p:sp>
      <p:sp>
        <p:nvSpPr>
          <p:cNvPr id="4" name="Text Placeholder 3"/>
          <p:cNvSpPr>
            <a:spLocks noGrp="1"/>
          </p:cNvSpPr>
          <p:nvPr>
            <p:ph type="body" sz="half" idx="2"/>
          </p:nvPr>
        </p:nvSpPr>
        <p:spPr>
          <a:xfrm>
            <a:off x="1600200" y="4114800"/>
            <a:ext cx="7315200" cy="514350"/>
          </a:xfrm>
        </p:spPr>
        <p:txBody>
          <a:bodyPr/>
          <a:lstStyle>
            <a:lvl1pPr marL="0" indent="0" eaLnBrk="1" latinLnBrk="0" hangingPunct="1">
              <a:buFontTx/>
              <a:buNone/>
              <a:defRPr kumimoji="0" lang="fr-FR" sz="1700"/>
            </a:lvl1pPr>
            <a:lvl2pPr eaLnBrk="1" latinLnBrk="0" hangingPunct="1">
              <a:buFontTx/>
              <a:buNone/>
              <a:defRPr kumimoji="0" lang="fr-FR" sz="1200"/>
            </a:lvl2pPr>
            <a:lvl3pPr eaLnBrk="1" latinLnBrk="0" hangingPunct="1">
              <a:buFontTx/>
              <a:buNone/>
              <a:defRPr kumimoji="0" lang="fr-FR" sz="1000"/>
            </a:lvl3pPr>
            <a:lvl4pPr eaLnBrk="1" latinLnBrk="0" hangingPunct="1">
              <a:buFontTx/>
              <a:buNone/>
              <a:defRPr kumimoji="0" lang="fr-FR" sz="900"/>
            </a:lvl4pPr>
            <a:lvl5pPr eaLnBrk="1" latinLnBrk="0" hangingPunct="1">
              <a:buFontTx/>
              <a:buNone/>
              <a:defRPr kumimoji="0" lang="fr-FR" sz="900"/>
            </a:lvl5pPr>
            <a:extLst/>
          </a:lstStyle>
          <a:p>
            <a:pPr lvl="0" eaLnBrk="1" latinLnBrk="0" hangingPunct="1"/>
            <a:r>
              <a:rPr lang="fr-FR"/>
              <a:t>Cliquez pour modifier les styles du texte du masque</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2" name="Title 1"/>
          <p:cNvSpPr>
            <a:spLocks noGrp="1"/>
          </p:cNvSpPr>
          <p:nvPr>
            <p:ph type="title"/>
          </p:nvPr>
        </p:nvSpPr>
        <p:spPr>
          <a:xfrm>
            <a:off x="1600200" y="3543300"/>
            <a:ext cx="7315200" cy="457200"/>
          </a:xfrm>
        </p:spPr>
        <p:txBody>
          <a:bodyPr anchor="ctr"/>
          <a:lstStyle>
            <a:lvl1pPr algn="l" eaLnBrk="1" latinLnBrk="0" hangingPunct="1">
              <a:buNone/>
              <a:defRPr kumimoji="0" lang="fr-FR" sz="2800" b="0">
                <a:solidFill>
                  <a:srgbClr val="FFFFFF"/>
                </a:solidFill>
              </a:defRPr>
            </a:lvl1pPr>
            <a:extLst/>
          </a:lstStyle>
          <a:p>
            <a:pPr eaLnBrk="1" latinLnBrk="0" hangingPunct="1"/>
            <a:r>
              <a:rPr lang="fr-FR"/>
              <a:t>Cliquez pour modifier le style du titre</a:t>
            </a:r>
            <a:endParaRPr/>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12" name="Date Placeholder 11"/>
          <p:cNvSpPr>
            <a:spLocks noGrp="1"/>
          </p:cNvSpPr>
          <p:nvPr>
            <p:ph type="dt" sz="half" idx="10"/>
          </p:nvPr>
        </p:nvSpPr>
        <p:spPr>
          <a:xfrm>
            <a:off x="6248400" y="4686300"/>
            <a:ext cx="2667000" cy="273844"/>
          </a:xfrm>
        </p:spPr>
        <p:txBody>
          <a:bodyPr rtlCol="0"/>
          <a:lstStyle/>
          <a:p>
            <a:r>
              <a:rPr lang="fr-FR"/>
              <a:t>30/06/2006</a:t>
            </a:r>
            <a:endParaRPr kumimoji="0" lang="fr-FR"/>
          </a:p>
        </p:txBody>
      </p:sp>
      <p:sp>
        <p:nvSpPr>
          <p:cNvPr id="13" name="Slide Number Placeholder 12"/>
          <p:cNvSpPr>
            <a:spLocks noGrp="1"/>
          </p:cNvSpPr>
          <p:nvPr>
            <p:ph type="sldNum" sz="quarter" idx="11"/>
          </p:nvPr>
        </p:nvSpPr>
        <p:spPr>
          <a:xfrm>
            <a:off x="0" y="3500437"/>
            <a:ext cx="1447800" cy="497684"/>
          </a:xfrm>
        </p:spPr>
        <p:txBody>
          <a:bodyPr rtlCol="0"/>
          <a:lstStyle>
            <a:lvl1pPr eaLnBrk="1" latinLnBrk="0" hangingPunct="1">
              <a:defRPr kumimoji="0" lang="fr-FR" sz="2800"/>
            </a:lvl1pPr>
            <a:extLst/>
          </a:lstStyle>
          <a:p>
            <a:pPr algn="ctr"/>
            <a:fld id="{8F82E0A0-C266-4798-8C8F-B9F91E9DA37E}" type="slidenum">
              <a:rPr kumimoji="0" lang="fr-FR" sz="2800" b="1">
                <a:solidFill>
                  <a:srgbClr val="FFFFFF"/>
                </a:solidFill>
              </a:rPr>
              <a:pPr algn="ctr"/>
              <a:t>‹N°›</a:t>
            </a:fld>
            <a:endParaRPr kumimoji="0" lang="fr-FR" sz="2800"/>
          </a:p>
        </p:txBody>
      </p:sp>
      <p:sp>
        <p:nvSpPr>
          <p:cNvPr id="14" name="Footer Placeholder 13"/>
          <p:cNvSpPr>
            <a:spLocks noGrp="1"/>
          </p:cNvSpPr>
          <p:nvPr>
            <p:ph type="ftr" sz="quarter" idx="12"/>
          </p:nvPr>
        </p:nvSpPr>
        <p:spPr>
          <a:xfrm>
            <a:off x="1600200" y="4686155"/>
            <a:ext cx="4572000" cy="273844"/>
          </a:xfrm>
        </p:spPr>
        <p:txBody>
          <a:bodyPr rtlCol="0"/>
          <a:lstStyle/>
          <a:p>
            <a:endParaRPr kumimoji="0" lang="fr-F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lang="fr-FR" sz="1400">
                <a:solidFill>
                  <a:schemeClr val="tx2"/>
                </a:solidFill>
              </a:defRPr>
            </a:lvl1pPr>
            <a:extLst/>
          </a:lstStyle>
          <a:p>
            <a:r>
              <a:rPr lang="fr-FR"/>
              <a:t>30/06/2006</a:t>
            </a:r>
            <a:endParaRPr kumimoji="0" lang="fr-FR" sz="140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lang="fr-FR" sz="1400">
                <a:solidFill>
                  <a:schemeClr val="tx2"/>
                </a:solidFill>
              </a:defRPr>
            </a:lvl1pPr>
            <a:extLst/>
          </a:lstStyle>
          <a:p>
            <a:pPr algn="r"/>
            <a:endParaRPr kumimoji="0" lang="fr-FR" sz="140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fr-FR"/>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eaLnBrk="1" latinLnBrk="0" hangingPunct="1">
              <a:defRPr kumimoji="0" lang="fr-FR" sz="1400" b="1">
                <a:solidFill>
                  <a:srgbClr val="FFFFFF"/>
                </a:solidFill>
              </a:defRPr>
            </a:lvl1pPr>
            <a:extLst/>
          </a:lstStyle>
          <a:p>
            <a:pPr algn="ctr"/>
            <a:fld id="{8F82E0A0-C266-4798-8C8F-B9F91E9DA37E}" type="slidenum">
              <a:rPr kumimoji="0" lang="fr-FR" sz="1400" b="1">
                <a:solidFill>
                  <a:srgbClr val="FFFFFF"/>
                </a:solidFill>
              </a:rPr>
              <a:pPr algn="ctr"/>
              <a:t>‹N°›</a:t>
            </a:fld>
            <a:endParaRPr kumimoji="0" lang="fr-FR" sz="1400" b="1">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p>
            <a:pPr eaLnBrk="1" latinLnBrk="0" hangingPunct="1"/>
            <a:r>
              <a:rPr kumimoji="0" lang="fr-FR"/>
              <a:t>Cliquez pour modifier le style du titre</a:t>
            </a:r>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 id="2147483679" r:id="rId10"/>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hdr="0" ftr="0" dt="0"/>
  <p:txStyles>
    <p:titleStyle>
      <a:lvl1pPr algn="l" rtl="0" eaLnBrk="1" latinLnBrk="0" hangingPunct="1">
        <a:spcBef>
          <a:spcPct val="0"/>
        </a:spcBef>
        <a:buNone/>
        <a:defRPr kumimoji="0" lang="fr-F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kumimoji="0" lang="fr-F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fr-F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fr-F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fr-F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fr-F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fr-F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fr-F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fr-F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fr-FR" sz="1800" kern="1200" baseline="0">
          <a:solidFill>
            <a:schemeClr val="tx1"/>
          </a:solidFill>
          <a:latin typeface="+mn-lt"/>
          <a:ea typeface="+mn-ea"/>
          <a:cs typeface="+mn-cs"/>
        </a:defRPr>
      </a:lvl9pPr>
      <a:extLst/>
    </p:bodyStyle>
    <p:otherStyle>
      <a:lvl1pPr marL="0" algn="l" rtl="0" eaLnBrk="1" latinLnBrk="0" hangingPunct="1">
        <a:defRPr kumimoji="0" lang="fr-FR" kern="1200">
          <a:solidFill>
            <a:schemeClr val="tx1"/>
          </a:solidFill>
          <a:latin typeface="+mn-lt"/>
          <a:ea typeface="+mn-ea"/>
          <a:cs typeface="+mn-cs"/>
        </a:defRPr>
      </a:lvl1pPr>
      <a:lvl2pPr marL="457200" algn="l" rtl="0" eaLnBrk="1" latinLnBrk="0" hangingPunct="1">
        <a:defRPr kumimoji="0" lang="fr-FR" kern="1200">
          <a:solidFill>
            <a:schemeClr val="tx1"/>
          </a:solidFill>
          <a:latin typeface="+mn-lt"/>
          <a:ea typeface="+mn-ea"/>
          <a:cs typeface="+mn-cs"/>
        </a:defRPr>
      </a:lvl2pPr>
      <a:lvl3pPr marL="914400" algn="l" rtl="0" eaLnBrk="1" latinLnBrk="0" hangingPunct="1">
        <a:defRPr kumimoji="0" lang="fr-FR" kern="1200">
          <a:solidFill>
            <a:schemeClr val="tx1"/>
          </a:solidFill>
          <a:latin typeface="+mn-lt"/>
          <a:ea typeface="+mn-ea"/>
          <a:cs typeface="+mn-cs"/>
        </a:defRPr>
      </a:lvl3pPr>
      <a:lvl4pPr marL="1371600" algn="l" rtl="0" eaLnBrk="1" latinLnBrk="0" hangingPunct="1">
        <a:defRPr kumimoji="0" lang="fr-FR" kern="1200">
          <a:solidFill>
            <a:schemeClr val="tx1"/>
          </a:solidFill>
          <a:latin typeface="+mn-lt"/>
          <a:ea typeface="+mn-ea"/>
          <a:cs typeface="+mn-cs"/>
        </a:defRPr>
      </a:lvl4pPr>
      <a:lvl5pPr marL="1828800" algn="l" rtl="0" eaLnBrk="1" latinLnBrk="0" hangingPunct="1">
        <a:defRPr kumimoji="0" lang="fr-FR" kern="1200">
          <a:solidFill>
            <a:schemeClr val="tx1"/>
          </a:solidFill>
          <a:latin typeface="+mn-lt"/>
          <a:ea typeface="+mn-ea"/>
          <a:cs typeface="+mn-cs"/>
        </a:defRPr>
      </a:lvl5pPr>
      <a:lvl6pPr marL="2286000" algn="l" rtl="0" eaLnBrk="1" latinLnBrk="0" hangingPunct="1">
        <a:defRPr kumimoji="0" lang="fr-FR" kern="1200">
          <a:solidFill>
            <a:schemeClr val="tx1"/>
          </a:solidFill>
          <a:latin typeface="+mn-lt"/>
          <a:ea typeface="+mn-ea"/>
          <a:cs typeface="+mn-cs"/>
        </a:defRPr>
      </a:lvl6pPr>
      <a:lvl7pPr marL="2743200" algn="l" rtl="0" eaLnBrk="1" latinLnBrk="0" hangingPunct="1">
        <a:defRPr kumimoji="0" lang="fr-FR" kern="1200">
          <a:solidFill>
            <a:schemeClr val="tx1"/>
          </a:solidFill>
          <a:latin typeface="+mn-lt"/>
          <a:ea typeface="+mn-ea"/>
          <a:cs typeface="+mn-cs"/>
        </a:defRPr>
      </a:lvl7pPr>
      <a:lvl8pPr marL="3200400" algn="l" rtl="0" eaLnBrk="1" latinLnBrk="0" hangingPunct="1">
        <a:defRPr kumimoji="0" lang="fr-FR" kern="1200">
          <a:solidFill>
            <a:schemeClr val="tx1"/>
          </a:solidFill>
          <a:latin typeface="+mn-lt"/>
          <a:ea typeface="+mn-ea"/>
          <a:cs typeface="+mn-cs"/>
        </a:defRPr>
      </a:lvl8pPr>
      <a:lvl9pPr marL="3657600" algn="l" rtl="0" eaLnBrk="1" latinLnBrk="0" hangingPunct="1">
        <a:defRPr kumimoji="0" lang="fr-F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svg"/><Relationship Id="rId3" Type="http://schemas.openxmlformats.org/officeDocument/2006/relationships/image" Target="../media/image39.svg"/><Relationship Id="rId7" Type="http://schemas.openxmlformats.org/officeDocument/2006/relationships/image" Target="../media/image18.svg"/><Relationship Id="rId12"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20.sv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1.jpe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39.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2.svg"/><Relationship Id="rId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svg"/><Relationship Id="rId3" Type="http://schemas.openxmlformats.org/officeDocument/2006/relationships/image" Target="../media/image39.svg"/><Relationship Id="rId7" Type="http://schemas.openxmlformats.org/officeDocument/2006/relationships/image" Target="../media/image28.svg"/><Relationship Id="rId12"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1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39.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16.svg"/><Relationship Id="rId10" Type="http://schemas.openxmlformats.org/officeDocument/2006/relationships/image" Target="../media/image31.png"/><Relationship Id="rId4" Type="http://schemas.openxmlformats.org/officeDocument/2006/relationships/image" Target="../media/image15.png"/><Relationship Id="rId9" Type="http://schemas.openxmlformats.org/officeDocument/2006/relationships/image" Target="../media/image30.svg"/><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g"/><Relationship Id="rId10" Type="http://schemas.openxmlformats.org/officeDocument/2006/relationships/image" Target="../media/image3.png"/><Relationship Id="rId4" Type="http://schemas.openxmlformats.org/officeDocument/2006/relationships/image" Target="../media/image42.png"/><Relationship Id="rId9" Type="http://schemas.openxmlformats.org/officeDocument/2006/relationships/image" Target="../media/image47.jp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BC728A76-09EF-282D-EEC3-0D81584835E0}"/>
              </a:ext>
            </a:extLst>
          </p:cNvPr>
          <p:cNvSpPr txBox="1"/>
          <p:nvPr/>
        </p:nvSpPr>
        <p:spPr>
          <a:xfrm>
            <a:off x="2199447" y="1844546"/>
            <a:ext cx="4680519" cy="1107996"/>
          </a:xfrm>
          <a:prstGeom prst="rect">
            <a:avLst/>
          </a:prstGeom>
          <a:noFill/>
        </p:spPr>
        <p:txBody>
          <a:bodyPr wrap="square">
            <a:spAutoFit/>
          </a:bodyPr>
          <a:lstStyle/>
          <a:p>
            <a:pPr lvl="0" algn="ctr">
              <a:defRPr/>
            </a:pPr>
            <a:r>
              <a:rPr lang="en-US" sz="2200" b="1" i="1" dirty="0">
                <a:solidFill>
                  <a:srgbClr val="C00000"/>
                </a:solidFill>
                <a:latin typeface="Cambria" panose="02040503050406030204" pitchFamily="18" charset="0"/>
                <a:ea typeface="Calibri" panose="020F0502020204030204" pitchFamily="34" charset="0"/>
                <a:cs typeface="Arial" panose="020B0604020202020204" pitchFamily="34" charset="0"/>
              </a:rPr>
              <a:t>The implementation of an MRV system for Land Transport in Morocco</a:t>
            </a:r>
            <a:endParaRPr kumimoji="0" lang="fr-MA" sz="2200" b="0" i="1" u="none" strike="noStrike" kern="1200" cap="none" spc="0" normalizeH="0" baseline="0" noProof="0" dirty="0">
              <a:ln>
                <a:noFill/>
              </a:ln>
              <a:solidFill>
                <a:srgbClr val="C00000"/>
              </a:solidFill>
              <a:effectLst/>
              <a:uLnTx/>
              <a:uFillTx/>
              <a:latin typeface="Tw Cen MT"/>
              <a:ea typeface="+mn-ea"/>
              <a:cs typeface="+mn-cs"/>
            </a:endParaRPr>
          </a:p>
        </p:txBody>
      </p:sp>
      <p:sp>
        <p:nvSpPr>
          <p:cNvPr id="13" name="TextBox 34">
            <a:extLst>
              <a:ext uri="{FF2B5EF4-FFF2-40B4-BE49-F238E27FC236}">
                <a16:creationId xmlns:a16="http://schemas.microsoft.com/office/drawing/2014/main" id="{6041E548-D589-1331-9632-69CABCBA6FAC}"/>
              </a:ext>
            </a:extLst>
          </p:cNvPr>
          <p:cNvSpPr txBox="1"/>
          <p:nvPr/>
        </p:nvSpPr>
        <p:spPr>
          <a:xfrm>
            <a:off x="3167842" y="1639881"/>
            <a:ext cx="2808313" cy="261610"/>
          </a:xfrm>
          <a:prstGeom prst="rect">
            <a:avLst/>
          </a:prstGeom>
          <a:solidFill>
            <a:schemeClr val="accent4"/>
          </a:solidFill>
        </p:spPr>
        <p:txBody>
          <a:bodyPr wrap="square" rtlCol="0">
            <a:spAutoFit/>
          </a:bodyPr>
          <a:lstStyle/>
          <a:p>
            <a:pPr lvl="0" algn="ctr">
              <a:defRPr/>
            </a:pPr>
            <a:r>
              <a:rPr lang="en-US" sz="1050" b="1" i="1" dirty="0">
                <a:solidFill>
                  <a:prstClr val="white"/>
                </a:solidFill>
                <a:latin typeface="Cambria" pitchFamily="18" charset="0"/>
              </a:rPr>
              <a:t>Transport and Climate Change Week 2024</a:t>
            </a:r>
            <a:endParaRPr kumimoji="0" lang="fr-FR" sz="1050" b="1" i="1" u="none" strike="noStrike" kern="1200" cap="none" spc="0" normalizeH="0" baseline="0" noProof="0" dirty="0">
              <a:ln>
                <a:noFill/>
              </a:ln>
              <a:solidFill>
                <a:prstClr val="white"/>
              </a:solidFill>
              <a:effectLst/>
              <a:uLnTx/>
              <a:uFillTx/>
              <a:latin typeface="Cambria" pitchFamily="18" charset="0"/>
              <a:ea typeface="+mn-ea"/>
              <a:cs typeface="+mn-cs"/>
            </a:endParaRPr>
          </a:p>
        </p:txBody>
      </p:sp>
      <p:sp>
        <p:nvSpPr>
          <p:cNvPr id="17" name="Rectangle 16">
            <a:extLst>
              <a:ext uri="{FF2B5EF4-FFF2-40B4-BE49-F238E27FC236}">
                <a16:creationId xmlns:a16="http://schemas.microsoft.com/office/drawing/2014/main" id="{1D88CD8A-69FE-C62D-A088-BC0246F5639E}"/>
              </a:ext>
            </a:extLst>
          </p:cNvPr>
          <p:cNvSpPr/>
          <p:nvPr/>
        </p:nvSpPr>
        <p:spPr>
          <a:xfrm>
            <a:off x="2812494" y="2757184"/>
            <a:ext cx="4032448" cy="400023"/>
          </a:xfrm>
          <a:prstGeom prst="rect">
            <a:avLst/>
          </a:prstGeom>
        </p:spPr>
        <p:txBody>
          <a:bodyPr wrap="square" lIns="121834" tIns="60917" rIns="121834" bIns="60917">
            <a:spAutoFit/>
          </a:bodyPr>
          <a:lstStyle/>
          <a:p>
            <a:pPr lvl="0" algn="ctr" defTabSz="1218510">
              <a:buClr>
                <a:srgbClr val="39639D">
                  <a:lumMod val="75000"/>
                </a:srgbClr>
              </a:buClr>
              <a:buSzPct val="100000"/>
              <a:defRPr/>
            </a:pPr>
            <a:r>
              <a:rPr lang="en-US" b="1" i="1" dirty="0">
                <a:solidFill>
                  <a:srgbClr val="39639D"/>
                </a:solidFill>
                <a:latin typeface="Cambria" panose="02040503050406030204" pitchFamily="18" charset="0"/>
                <a:ea typeface="Cambria" panose="02040503050406030204" pitchFamily="18" charset="0"/>
                <a:cs typeface="Arial" panose="020B0604020202020204" pitchFamily="34" charset="0"/>
              </a:rPr>
              <a:t>Methodology &amp; Results</a:t>
            </a:r>
            <a:endParaRPr kumimoji="0" lang="en" sz="1200" b="1" i="1" u="none" strike="noStrike" kern="1200" cap="none" spc="0" normalizeH="0" baseline="0" noProof="0" dirty="0">
              <a:ln>
                <a:noFill/>
              </a:ln>
              <a:solidFill>
                <a:srgbClr val="39639D"/>
              </a:solidFill>
              <a:effectLst/>
              <a:uLnTx/>
              <a:uFillTx/>
              <a:latin typeface="Cambria" panose="02040503050406030204" pitchFamily="18" charset="0"/>
              <a:ea typeface="Cambria" panose="02040503050406030204" pitchFamily="18" charset="0"/>
              <a:cs typeface="EucrosiaUPC" pitchFamily="18" charset="-34"/>
            </a:endParaRPr>
          </a:p>
        </p:txBody>
      </p:sp>
      <p:sp>
        <p:nvSpPr>
          <p:cNvPr id="18" name="Rectangle 17">
            <a:extLst>
              <a:ext uri="{FF2B5EF4-FFF2-40B4-BE49-F238E27FC236}">
                <a16:creationId xmlns:a16="http://schemas.microsoft.com/office/drawing/2014/main" id="{0141446B-0EBC-8F41-8EB9-D1979D99CBA1}"/>
              </a:ext>
            </a:extLst>
          </p:cNvPr>
          <p:cNvSpPr/>
          <p:nvPr/>
        </p:nvSpPr>
        <p:spPr>
          <a:xfrm>
            <a:off x="2339752" y="4492806"/>
            <a:ext cx="4032448" cy="307690"/>
          </a:xfrm>
          <a:prstGeom prst="rect">
            <a:avLst/>
          </a:prstGeom>
        </p:spPr>
        <p:txBody>
          <a:bodyPr wrap="square" lIns="121834" tIns="60917" rIns="121834" bIns="60917">
            <a:spAutoFit/>
          </a:bodyPr>
          <a:lstStyle/>
          <a:p>
            <a:pPr marL="0" marR="0" lvl="0" indent="0" algn="ctr" defTabSz="1218510" rtl="0" eaLnBrk="1" fontAlgn="auto" latinLnBrk="0" hangingPunct="1">
              <a:lnSpc>
                <a:spcPct val="100000"/>
              </a:lnSpc>
              <a:spcBef>
                <a:spcPts val="0"/>
              </a:spcBef>
              <a:spcAft>
                <a:spcPts val="0"/>
              </a:spcAft>
              <a:buClr>
                <a:srgbClr val="39639D">
                  <a:lumMod val="75000"/>
                </a:srgbClr>
              </a:buClr>
              <a:buSzPct val="100000"/>
              <a:buFontTx/>
              <a:buNone/>
              <a:tabLst/>
              <a:defRPr/>
            </a:pPr>
            <a:r>
              <a:rPr kumimoji="0" lang="fr-FR" sz="1200" b="1" i="0" u="none" strike="noStrike" kern="1200" cap="none" spc="0" normalizeH="0" baseline="0" noProof="0" dirty="0">
                <a:ln>
                  <a:noFill/>
                </a:ln>
                <a:solidFill>
                  <a:srgbClr val="DA1F28">
                    <a:lumMod val="75000"/>
                  </a:srgbClr>
                </a:solidFill>
                <a:effectLst/>
                <a:uLnTx/>
                <a:uFillTx/>
                <a:latin typeface="Cambria" panose="02040503050406030204" pitchFamily="18" charset="0"/>
                <a:ea typeface="Cambria" panose="02040503050406030204" pitchFamily="18" charset="0"/>
                <a:cs typeface="EucrosiaUPC" pitchFamily="18" charset="-34"/>
              </a:rPr>
              <a:t>08 </a:t>
            </a:r>
            <a:r>
              <a:rPr kumimoji="0" lang="fr-FR" sz="1200" b="1" i="0" u="none" strike="noStrike" kern="1200" cap="none" spc="0" normalizeH="0" baseline="0" noProof="0" dirty="0" err="1">
                <a:ln>
                  <a:noFill/>
                </a:ln>
                <a:solidFill>
                  <a:srgbClr val="DA1F28">
                    <a:lumMod val="75000"/>
                  </a:srgbClr>
                </a:solidFill>
                <a:effectLst/>
                <a:uLnTx/>
                <a:uFillTx/>
                <a:latin typeface="Cambria" panose="02040503050406030204" pitchFamily="18" charset="0"/>
                <a:ea typeface="Cambria" panose="02040503050406030204" pitchFamily="18" charset="0"/>
                <a:cs typeface="EucrosiaUPC" pitchFamily="18" charset="-34"/>
              </a:rPr>
              <a:t>November</a:t>
            </a:r>
            <a:r>
              <a:rPr kumimoji="0" lang="fr-FR" sz="1200" b="1" i="0" u="none" strike="noStrike" kern="1200" cap="none" spc="0" normalizeH="0" baseline="0" noProof="0" dirty="0">
                <a:ln>
                  <a:noFill/>
                </a:ln>
                <a:solidFill>
                  <a:srgbClr val="DA1F28">
                    <a:lumMod val="75000"/>
                  </a:srgbClr>
                </a:solidFill>
                <a:effectLst/>
                <a:uLnTx/>
                <a:uFillTx/>
                <a:latin typeface="Cambria" panose="02040503050406030204" pitchFamily="18" charset="0"/>
                <a:ea typeface="Cambria" panose="02040503050406030204" pitchFamily="18" charset="0"/>
                <a:cs typeface="EucrosiaUPC" pitchFamily="18" charset="-34"/>
              </a:rPr>
              <a:t> </a:t>
            </a:r>
            <a:r>
              <a:rPr kumimoji="0" lang="en" sz="1200" b="1" i="0" u="none" strike="noStrike" kern="1200" cap="none" spc="0" normalizeH="0" baseline="0" noProof="0" dirty="0">
                <a:ln>
                  <a:noFill/>
                </a:ln>
                <a:solidFill>
                  <a:srgbClr val="DA1F28">
                    <a:lumMod val="75000"/>
                  </a:srgbClr>
                </a:solidFill>
                <a:effectLst/>
                <a:uLnTx/>
                <a:uFillTx/>
                <a:latin typeface="Cambria" panose="02040503050406030204" pitchFamily="18" charset="0"/>
                <a:ea typeface="Cambria" panose="02040503050406030204" pitchFamily="18" charset="0"/>
                <a:cs typeface="EucrosiaUPC" pitchFamily="18" charset="-34"/>
              </a:rPr>
              <a:t>2024 </a:t>
            </a:r>
            <a:r>
              <a:rPr kumimoji="0" lang="en" sz="1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EucrosiaUPC" pitchFamily="18" charset="-34"/>
              </a:rPr>
              <a:t>| Rabat</a:t>
            </a:r>
            <a:endParaRPr kumimoji="0" lang="en" sz="1200" b="1" i="0" u="none" strike="noStrike" kern="1200" cap="none" spc="0" normalizeH="0" baseline="0" noProof="0" dirty="0">
              <a:ln>
                <a:noFill/>
              </a:ln>
              <a:solidFill>
                <a:srgbClr val="DA1F28">
                  <a:lumMod val="75000"/>
                </a:srgbClr>
              </a:solidFill>
              <a:effectLst/>
              <a:uLnTx/>
              <a:uFillTx/>
              <a:latin typeface="Cambria" panose="02040503050406030204" pitchFamily="18" charset="0"/>
              <a:ea typeface="Cambria" panose="02040503050406030204" pitchFamily="18" charset="0"/>
              <a:cs typeface="EucrosiaUPC" pitchFamily="18" charset="-34"/>
            </a:endParaRPr>
          </a:p>
        </p:txBody>
      </p:sp>
      <p:sp>
        <p:nvSpPr>
          <p:cNvPr id="21" name="Rectangle 20">
            <a:extLst>
              <a:ext uri="{FF2B5EF4-FFF2-40B4-BE49-F238E27FC236}">
                <a16:creationId xmlns:a16="http://schemas.microsoft.com/office/drawing/2014/main" id="{663A11C5-E6A2-1180-A270-9C64DE43C2BC}"/>
              </a:ext>
            </a:extLst>
          </p:cNvPr>
          <p:cNvSpPr/>
          <p:nvPr/>
        </p:nvSpPr>
        <p:spPr>
          <a:xfrm>
            <a:off x="2453736" y="3291830"/>
            <a:ext cx="3753839" cy="861688"/>
          </a:xfrm>
          <a:prstGeom prst="rect">
            <a:avLst/>
          </a:prstGeom>
        </p:spPr>
        <p:txBody>
          <a:bodyPr wrap="square" lIns="121834" tIns="60917" rIns="121834" bIns="60917">
            <a:spAutoFit/>
          </a:bodyPr>
          <a:lstStyle/>
          <a:p>
            <a:pPr lvl="0" algn="ctr" defTabSz="1218510">
              <a:buClr>
                <a:srgbClr val="39639D">
                  <a:lumMod val="75000"/>
                </a:srgbClr>
              </a:buClr>
              <a:buSzPct val="100000"/>
              <a:defRPr/>
            </a:pPr>
            <a:r>
              <a:rPr lang="fr-FR" sz="1200" b="1" dirty="0" err="1">
                <a:solidFill>
                  <a:srgbClr val="002060"/>
                </a:solidFill>
                <a:latin typeface="Cambria" panose="02040503050406030204" pitchFamily="18" charset="0"/>
                <a:ea typeface="Cambria" panose="02040503050406030204" pitchFamily="18" charset="0"/>
                <a:cs typeface="EucrosiaUPC" pitchFamily="18" charset="-34"/>
              </a:rPr>
              <a:t>Presented</a:t>
            </a:r>
            <a:r>
              <a:rPr lang="fr-FR" sz="1200" b="1" dirty="0">
                <a:solidFill>
                  <a:srgbClr val="002060"/>
                </a:solidFill>
                <a:latin typeface="Cambria" panose="02040503050406030204" pitchFamily="18" charset="0"/>
                <a:ea typeface="Cambria" panose="02040503050406030204" pitchFamily="18" charset="0"/>
                <a:cs typeface="EucrosiaUPC" pitchFamily="18" charset="-34"/>
              </a:rPr>
              <a:t> by</a:t>
            </a:r>
            <a:r>
              <a:rPr kumimoji="0" lang="en" sz="1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EucrosiaUPC" pitchFamily="18" charset="-34"/>
              </a:rPr>
              <a:t>: K</a:t>
            </a:r>
            <a:r>
              <a:rPr kumimoji="0" lang="fr-MA" sz="1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EucrosiaUPC" pitchFamily="18" charset="-34"/>
              </a:rPr>
              <a:t>a</a:t>
            </a:r>
            <a:r>
              <a:rPr kumimoji="0" lang="en" sz="1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EucrosiaUPC" pitchFamily="18" charset="-34"/>
              </a:rPr>
              <a:t>rim Ben Amara </a:t>
            </a:r>
          </a:p>
          <a:p>
            <a:pPr marL="0" marR="0" lvl="0" indent="0" algn="ctr" defTabSz="1218510" rtl="0" eaLnBrk="1" fontAlgn="auto" latinLnBrk="0" hangingPunct="1">
              <a:lnSpc>
                <a:spcPct val="100000"/>
              </a:lnSpc>
              <a:spcBef>
                <a:spcPts val="0"/>
              </a:spcBef>
              <a:spcAft>
                <a:spcPts val="0"/>
              </a:spcAft>
              <a:buClr>
                <a:srgbClr val="39639D">
                  <a:lumMod val="75000"/>
                </a:srgbClr>
              </a:buClr>
              <a:buSzPct val="100000"/>
              <a:buFontTx/>
              <a:buNone/>
              <a:tabLst/>
              <a:defRPr/>
            </a:pPr>
            <a:r>
              <a:rPr kumimoji="0" lang="en" sz="1200" b="1" i="0" u="none" strike="noStrike" kern="1200" cap="none" spc="0" normalizeH="0" baseline="0" noProof="0" dirty="0">
                <a:ln>
                  <a:noFill/>
                </a:ln>
                <a:solidFill>
                  <a:srgbClr val="39639D">
                    <a:lumMod val="60000"/>
                    <a:lumOff val="40000"/>
                  </a:srgbClr>
                </a:solidFill>
                <a:effectLst/>
                <a:uLnTx/>
                <a:uFillTx/>
                <a:latin typeface="Cambria" panose="02040503050406030204" pitchFamily="18" charset="0"/>
                <a:ea typeface="Cambria" panose="02040503050406030204" pitchFamily="18" charset="0"/>
                <a:cs typeface="EucrosiaUPC" pitchFamily="18" charset="-34"/>
              </a:rPr>
              <a:t>Head of Sustainable Mobility Service – Road Transport D</a:t>
            </a:r>
            <a:r>
              <a:rPr kumimoji="0" lang="fr-MA" sz="1200" b="1" i="0" u="none" strike="noStrike" kern="1200" cap="none" spc="0" normalizeH="0" baseline="0" noProof="0" dirty="0">
                <a:ln>
                  <a:noFill/>
                </a:ln>
                <a:solidFill>
                  <a:srgbClr val="39639D">
                    <a:lumMod val="60000"/>
                    <a:lumOff val="40000"/>
                  </a:srgbClr>
                </a:solidFill>
                <a:effectLst/>
                <a:uLnTx/>
                <a:uFillTx/>
                <a:latin typeface="Cambria" panose="02040503050406030204" pitchFamily="18" charset="0"/>
                <a:ea typeface="Cambria" panose="02040503050406030204" pitchFamily="18" charset="0"/>
                <a:cs typeface="EucrosiaUPC" pitchFamily="18" charset="-34"/>
              </a:rPr>
              <a:t>i</a:t>
            </a:r>
            <a:r>
              <a:rPr kumimoji="0" lang="en" sz="1200" b="1" i="0" u="none" strike="noStrike" kern="1200" cap="none" spc="0" normalizeH="0" baseline="0" noProof="0" dirty="0">
                <a:ln>
                  <a:noFill/>
                </a:ln>
                <a:solidFill>
                  <a:srgbClr val="39639D">
                    <a:lumMod val="60000"/>
                    <a:lumOff val="40000"/>
                  </a:srgbClr>
                </a:solidFill>
                <a:effectLst/>
                <a:uLnTx/>
                <a:uFillTx/>
                <a:latin typeface="Cambria" panose="02040503050406030204" pitchFamily="18" charset="0"/>
                <a:ea typeface="Cambria" panose="02040503050406030204" pitchFamily="18" charset="0"/>
                <a:cs typeface="EucrosiaUPC" pitchFamily="18" charset="-34"/>
              </a:rPr>
              <a:t>rectorate | Ministry of Transport and Logistics </a:t>
            </a:r>
          </a:p>
        </p:txBody>
      </p:sp>
      <p:pic>
        <p:nvPicPr>
          <p:cNvPr id="10" name="Image 9">
            <a:extLst>
              <a:ext uri="{FF2B5EF4-FFF2-40B4-BE49-F238E27FC236}">
                <a16:creationId xmlns:a16="http://schemas.microsoft.com/office/drawing/2014/main" id="{0FDD9FB4-6F88-4C16-A7D8-7C50BB3EDB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306" b="25758"/>
          <a:stretch/>
        </p:blipFill>
        <p:spPr>
          <a:xfrm>
            <a:off x="3330116" y="522606"/>
            <a:ext cx="2483767" cy="608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84669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34">
            <a:extLst>
              <a:ext uri="{FF2B5EF4-FFF2-40B4-BE49-F238E27FC236}">
                <a16:creationId xmlns:a16="http://schemas.microsoft.com/office/drawing/2014/main" id="{FEA5F4B1-BF26-485E-5332-5C486D33AA2B}"/>
              </a:ext>
            </a:extLst>
          </p:cNvPr>
          <p:cNvSpPr txBox="1"/>
          <p:nvPr/>
        </p:nvSpPr>
        <p:spPr>
          <a:xfrm>
            <a:off x="266023" y="314822"/>
            <a:ext cx="3943107"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METHODOLOGY ADOPTED : STEP 3</a:t>
            </a:r>
          </a:p>
        </p:txBody>
      </p:sp>
      <p:sp>
        <p:nvSpPr>
          <p:cNvPr id="12" name="Shape">
            <a:extLst>
              <a:ext uri="{FF2B5EF4-FFF2-40B4-BE49-F238E27FC236}">
                <a16:creationId xmlns:a16="http://schemas.microsoft.com/office/drawing/2014/main" id="{76F43000-8677-4CBD-ABD1-56DDB212A021}"/>
              </a:ext>
            </a:extLst>
          </p:cNvPr>
          <p:cNvSpPr/>
          <p:nvPr/>
        </p:nvSpPr>
        <p:spPr>
          <a:xfrm>
            <a:off x="244185" y="1723816"/>
            <a:ext cx="1921837" cy="1698901"/>
          </a:xfrm>
          <a:custGeom>
            <a:avLst/>
            <a:gdLst/>
            <a:ahLst/>
            <a:cxnLst>
              <a:cxn ang="0">
                <a:pos x="wd2" y="hd2"/>
              </a:cxn>
              <a:cxn ang="5400000">
                <a:pos x="wd2" y="hd2"/>
              </a:cxn>
              <a:cxn ang="10800000">
                <a:pos x="wd2" y="hd2"/>
              </a:cxn>
              <a:cxn ang="16200000">
                <a:pos x="wd2" y="hd2"/>
              </a:cxn>
            </a:cxnLst>
            <a:rect l="0" t="0" r="r" b="b"/>
            <a:pathLst>
              <a:path w="21262" h="21600" extrusionOk="0">
                <a:moveTo>
                  <a:pt x="10625" y="21600"/>
                </a:moveTo>
                <a:cubicBezTo>
                  <a:pt x="10181" y="21600"/>
                  <a:pt x="9736" y="21393"/>
                  <a:pt x="9396" y="20972"/>
                </a:cubicBezTo>
                <a:lnTo>
                  <a:pt x="506" y="9968"/>
                </a:lnTo>
                <a:cubicBezTo>
                  <a:pt x="-169" y="9133"/>
                  <a:pt x="-169" y="7769"/>
                  <a:pt x="506" y="6933"/>
                </a:cubicBezTo>
                <a:lnTo>
                  <a:pt x="5673" y="543"/>
                </a:lnTo>
                <a:cubicBezTo>
                  <a:pt x="5955" y="193"/>
                  <a:pt x="6331" y="0"/>
                  <a:pt x="6729" y="0"/>
                </a:cubicBezTo>
                <a:cubicBezTo>
                  <a:pt x="7127" y="0"/>
                  <a:pt x="7502" y="193"/>
                  <a:pt x="7785" y="543"/>
                </a:cubicBezTo>
                <a:lnTo>
                  <a:pt x="9569" y="2749"/>
                </a:lnTo>
                <a:cubicBezTo>
                  <a:pt x="9852" y="3099"/>
                  <a:pt x="10233" y="3292"/>
                  <a:pt x="10631" y="3292"/>
                </a:cubicBezTo>
                <a:cubicBezTo>
                  <a:pt x="11029" y="3292"/>
                  <a:pt x="11410" y="3099"/>
                  <a:pt x="11693" y="2749"/>
                </a:cubicBezTo>
                <a:lnTo>
                  <a:pt x="13477" y="543"/>
                </a:lnTo>
                <a:cubicBezTo>
                  <a:pt x="13760" y="193"/>
                  <a:pt x="14135" y="0"/>
                  <a:pt x="14533" y="0"/>
                </a:cubicBezTo>
                <a:cubicBezTo>
                  <a:pt x="14931" y="0"/>
                  <a:pt x="15307" y="193"/>
                  <a:pt x="15589" y="543"/>
                </a:cubicBezTo>
                <a:lnTo>
                  <a:pt x="20756" y="6933"/>
                </a:lnTo>
                <a:cubicBezTo>
                  <a:pt x="21431" y="7769"/>
                  <a:pt x="21431" y="9133"/>
                  <a:pt x="20756" y="9968"/>
                </a:cubicBezTo>
                <a:lnTo>
                  <a:pt x="11861" y="20972"/>
                </a:lnTo>
                <a:cubicBezTo>
                  <a:pt x="11520" y="21386"/>
                  <a:pt x="11075" y="21600"/>
                  <a:pt x="10625" y="21600"/>
                </a:cubicBezTo>
                <a:close/>
                <a:moveTo>
                  <a:pt x="6723" y="286"/>
                </a:moveTo>
                <a:cubicBezTo>
                  <a:pt x="6388" y="286"/>
                  <a:pt x="6071" y="450"/>
                  <a:pt x="5834" y="743"/>
                </a:cubicBezTo>
                <a:lnTo>
                  <a:pt x="668" y="7133"/>
                </a:lnTo>
                <a:cubicBezTo>
                  <a:pt x="79" y="7862"/>
                  <a:pt x="79" y="9040"/>
                  <a:pt x="668" y="9768"/>
                </a:cubicBezTo>
                <a:lnTo>
                  <a:pt x="9563" y="20772"/>
                </a:lnTo>
                <a:cubicBezTo>
                  <a:pt x="10152" y="21500"/>
                  <a:pt x="11104" y="21500"/>
                  <a:pt x="11693" y="20772"/>
                </a:cubicBezTo>
                <a:lnTo>
                  <a:pt x="20588" y="9768"/>
                </a:lnTo>
                <a:cubicBezTo>
                  <a:pt x="21177" y="9040"/>
                  <a:pt x="21177" y="7862"/>
                  <a:pt x="20588" y="7133"/>
                </a:cubicBezTo>
                <a:lnTo>
                  <a:pt x="15422" y="743"/>
                </a:lnTo>
                <a:cubicBezTo>
                  <a:pt x="15185" y="450"/>
                  <a:pt x="14868" y="286"/>
                  <a:pt x="14533" y="286"/>
                </a:cubicBezTo>
                <a:cubicBezTo>
                  <a:pt x="14198" y="286"/>
                  <a:pt x="13881" y="450"/>
                  <a:pt x="13644" y="743"/>
                </a:cubicBezTo>
                <a:lnTo>
                  <a:pt x="11860" y="2949"/>
                </a:lnTo>
                <a:cubicBezTo>
                  <a:pt x="11531" y="3356"/>
                  <a:pt x="11099" y="3577"/>
                  <a:pt x="10631" y="3577"/>
                </a:cubicBezTo>
                <a:cubicBezTo>
                  <a:pt x="10163" y="3577"/>
                  <a:pt x="9731" y="3356"/>
                  <a:pt x="9401" y="2949"/>
                </a:cubicBezTo>
                <a:lnTo>
                  <a:pt x="7618" y="743"/>
                </a:lnTo>
                <a:cubicBezTo>
                  <a:pt x="7375" y="443"/>
                  <a:pt x="7064" y="286"/>
                  <a:pt x="6723" y="286"/>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3" name="Shape">
            <a:extLst>
              <a:ext uri="{FF2B5EF4-FFF2-40B4-BE49-F238E27FC236}">
                <a16:creationId xmlns:a16="http://schemas.microsoft.com/office/drawing/2014/main" id="{D2BB27A5-07F7-446C-BDB6-3A408F40E60A}"/>
              </a:ext>
            </a:extLst>
          </p:cNvPr>
          <p:cNvSpPr/>
          <p:nvPr/>
        </p:nvSpPr>
        <p:spPr>
          <a:xfrm>
            <a:off x="1851150" y="1723816"/>
            <a:ext cx="1922099"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lnTo>
                  <a:pt x="13773" y="642"/>
                </a:ln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1"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4" name="Shape">
            <a:extLst>
              <a:ext uri="{FF2B5EF4-FFF2-40B4-BE49-F238E27FC236}">
                <a16:creationId xmlns:a16="http://schemas.microsoft.com/office/drawing/2014/main" id="{1C1BB483-8828-46AD-BB5D-0C84D5BF2DE0}"/>
              </a:ext>
            </a:extLst>
          </p:cNvPr>
          <p:cNvSpPr/>
          <p:nvPr/>
        </p:nvSpPr>
        <p:spPr>
          <a:xfrm>
            <a:off x="3463332"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3" y="20972"/>
                </a:lnTo>
                <a:cubicBezTo>
                  <a:pt x="11703" y="21386"/>
                  <a:pt x="11251" y="21600"/>
                  <a:pt x="10800" y="21600"/>
                </a:cubicBezTo>
                <a:close/>
                <a:moveTo>
                  <a:pt x="6831" y="293"/>
                </a:moveTo>
                <a:cubicBezTo>
                  <a:pt x="6491" y="293"/>
                  <a:pt x="6168" y="457"/>
                  <a:pt x="5928" y="749"/>
                </a:cubicBezTo>
                <a:lnTo>
                  <a:pt x="680" y="7138"/>
                </a:lnTo>
                <a:cubicBezTo>
                  <a:pt x="393" y="7488"/>
                  <a:pt x="235" y="7959"/>
                  <a:pt x="235" y="8452"/>
                </a:cubicBezTo>
                <a:cubicBezTo>
                  <a:pt x="235" y="8944"/>
                  <a:pt x="393" y="9415"/>
                  <a:pt x="680" y="9765"/>
                </a:cubicBezTo>
                <a:lnTo>
                  <a:pt x="9715" y="20765"/>
                </a:lnTo>
                <a:cubicBezTo>
                  <a:pt x="10313" y="21493"/>
                  <a:pt x="11281" y="21493"/>
                  <a:pt x="11879" y="20765"/>
                </a:cubicBezTo>
                <a:lnTo>
                  <a:pt x="20914" y="9765"/>
                </a:lnTo>
                <a:cubicBezTo>
                  <a:pt x="21201" y="9415"/>
                  <a:pt x="21360" y="8944"/>
                  <a:pt x="21360" y="8452"/>
                </a:cubicBezTo>
                <a:cubicBezTo>
                  <a:pt x="21360" y="7959"/>
                  <a:pt x="21201" y="7488"/>
                  <a:pt x="20914" y="7138"/>
                </a:cubicBezTo>
                <a:lnTo>
                  <a:pt x="15666" y="749"/>
                </a:lnTo>
                <a:cubicBezTo>
                  <a:pt x="15426" y="457"/>
                  <a:pt x="15104" y="293"/>
                  <a:pt x="14763" y="293"/>
                </a:cubicBezTo>
                <a:cubicBezTo>
                  <a:pt x="14423" y="293"/>
                  <a:pt x="14101" y="457"/>
                  <a:pt x="13861" y="749"/>
                </a:cubicBezTo>
                <a:lnTo>
                  <a:pt x="12049" y="2955"/>
                </a:lnTo>
                <a:cubicBezTo>
                  <a:pt x="11715" y="3362"/>
                  <a:pt x="11275" y="3583"/>
                  <a:pt x="10800" y="3583"/>
                </a:cubicBezTo>
                <a:cubicBezTo>
                  <a:pt x="10325" y="3583"/>
                  <a:pt x="9885" y="3362"/>
                  <a:pt x="9551" y="2955"/>
                </a:cubicBezTo>
                <a:lnTo>
                  <a:pt x="7739" y="749"/>
                </a:lnTo>
                <a:cubicBezTo>
                  <a:pt x="7493" y="450"/>
                  <a:pt x="7177" y="293"/>
                  <a:pt x="6831" y="293"/>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5" name="Shape">
            <a:extLst>
              <a:ext uri="{FF2B5EF4-FFF2-40B4-BE49-F238E27FC236}">
                <a16:creationId xmlns:a16="http://schemas.microsoft.com/office/drawing/2014/main" id="{5373F617-56D0-47A7-AB83-221767901D40}"/>
              </a:ext>
            </a:extLst>
          </p:cNvPr>
          <p:cNvSpPr/>
          <p:nvPr/>
        </p:nvSpPr>
        <p:spPr>
          <a:xfrm>
            <a:off x="5070298"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7" name="Shape">
            <a:extLst>
              <a:ext uri="{FF2B5EF4-FFF2-40B4-BE49-F238E27FC236}">
                <a16:creationId xmlns:a16="http://schemas.microsoft.com/office/drawing/2014/main" id="{BA867B87-CDE8-4C2A-B0AC-237C84A96ACF}"/>
              </a:ext>
            </a:extLst>
          </p:cNvPr>
          <p:cNvSpPr/>
          <p:nvPr/>
        </p:nvSpPr>
        <p:spPr>
          <a:xfrm>
            <a:off x="898058"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8" name="Shape">
            <a:extLst>
              <a:ext uri="{FF2B5EF4-FFF2-40B4-BE49-F238E27FC236}">
                <a16:creationId xmlns:a16="http://schemas.microsoft.com/office/drawing/2014/main" id="{C480248D-3682-4690-9B59-C4455C9CF89F}"/>
              </a:ext>
            </a:extLst>
          </p:cNvPr>
          <p:cNvSpPr/>
          <p:nvPr/>
        </p:nvSpPr>
        <p:spPr>
          <a:xfrm>
            <a:off x="2505154"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9" name="Shape">
            <a:extLst>
              <a:ext uri="{FF2B5EF4-FFF2-40B4-BE49-F238E27FC236}">
                <a16:creationId xmlns:a16="http://schemas.microsoft.com/office/drawing/2014/main" id="{C0714217-0598-4A04-AEE7-B79FC1283467}"/>
              </a:ext>
            </a:extLst>
          </p:cNvPr>
          <p:cNvSpPr/>
          <p:nvPr/>
        </p:nvSpPr>
        <p:spPr>
          <a:xfrm>
            <a:off x="4117337"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chemeClr val="accent2">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20" name="Shape">
            <a:extLst>
              <a:ext uri="{FF2B5EF4-FFF2-40B4-BE49-F238E27FC236}">
                <a16:creationId xmlns:a16="http://schemas.microsoft.com/office/drawing/2014/main" id="{7A6F07B8-7D1E-462D-BA7F-1BABF6A27431}"/>
              </a:ext>
            </a:extLst>
          </p:cNvPr>
          <p:cNvSpPr/>
          <p:nvPr/>
        </p:nvSpPr>
        <p:spPr>
          <a:xfrm>
            <a:off x="5724303"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nvGrpSpPr>
          <p:cNvPr id="21" name="Group 10">
            <a:extLst>
              <a:ext uri="{FF2B5EF4-FFF2-40B4-BE49-F238E27FC236}">
                <a16:creationId xmlns:a16="http://schemas.microsoft.com/office/drawing/2014/main" id="{8F30481C-8ED4-4148-998A-1F5415D96E9D}"/>
              </a:ext>
            </a:extLst>
          </p:cNvPr>
          <p:cNvGrpSpPr/>
          <p:nvPr/>
        </p:nvGrpSpPr>
        <p:grpSpPr>
          <a:xfrm>
            <a:off x="710341" y="2063592"/>
            <a:ext cx="989525" cy="836958"/>
            <a:chOff x="332936" y="2721853"/>
            <a:chExt cx="2975111" cy="1211609"/>
          </a:xfrm>
          <a:solidFill>
            <a:srgbClr val="F0F4FA"/>
          </a:solidFill>
        </p:grpSpPr>
        <p:sp>
          <p:nvSpPr>
            <p:cNvPr id="60" name="TextBox 12">
              <a:extLst>
                <a:ext uri="{FF2B5EF4-FFF2-40B4-BE49-F238E27FC236}">
                  <a16:creationId xmlns:a16="http://schemas.microsoft.com/office/drawing/2014/main" id="{34F75ACB-CA93-491B-9E8B-493D316E6FC3}"/>
                </a:ext>
              </a:extLst>
            </p:cNvPr>
            <p:cNvSpPr txBox="1"/>
            <p:nvPr/>
          </p:nvSpPr>
          <p:spPr>
            <a:xfrm>
              <a:off x="332936" y="2721853"/>
              <a:ext cx="2926079" cy="367578"/>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Gouvernance</a:t>
              </a:r>
            </a:p>
          </p:txBody>
        </p:sp>
        <p:sp>
          <p:nvSpPr>
            <p:cNvPr id="61" name="TextBox 13">
              <a:extLst>
                <a:ext uri="{FF2B5EF4-FFF2-40B4-BE49-F238E27FC236}">
                  <a16:creationId xmlns:a16="http://schemas.microsoft.com/office/drawing/2014/main" id="{6F62F171-01DC-4092-B6C7-37D3D0832DA9}"/>
                </a:ext>
              </a:extLst>
            </p:cNvPr>
            <p:cNvSpPr txBox="1"/>
            <p:nvPr/>
          </p:nvSpPr>
          <p:spPr>
            <a:xfrm>
              <a:off x="332936" y="3086922"/>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Formation du groupe de travail; consultation des acteurs </a:t>
              </a:r>
            </a:p>
          </p:txBody>
        </p:sp>
      </p:grpSp>
      <p:grpSp>
        <p:nvGrpSpPr>
          <p:cNvPr id="22" name="Group 11">
            <a:extLst>
              <a:ext uri="{FF2B5EF4-FFF2-40B4-BE49-F238E27FC236}">
                <a16:creationId xmlns:a16="http://schemas.microsoft.com/office/drawing/2014/main" id="{6843DCC0-FB04-470C-8DDB-984CD34593CC}"/>
              </a:ext>
            </a:extLst>
          </p:cNvPr>
          <p:cNvGrpSpPr/>
          <p:nvPr/>
        </p:nvGrpSpPr>
        <p:grpSpPr>
          <a:xfrm>
            <a:off x="2185436" y="1923678"/>
            <a:ext cx="1277896" cy="976874"/>
            <a:chOff x="-63936" y="2519307"/>
            <a:chExt cx="3842129" cy="1414156"/>
          </a:xfrm>
          <a:solidFill>
            <a:srgbClr val="F0F4FA"/>
          </a:solidFill>
        </p:grpSpPr>
        <p:sp>
          <p:nvSpPr>
            <p:cNvPr id="58" name="TextBox 15">
              <a:extLst>
                <a:ext uri="{FF2B5EF4-FFF2-40B4-BE49-F238E27FC236}">
                  <a16:creationId xmlns:a16="http://schemas.microsoft.com/office/drawing/2014/main" id="{2679CC86-3E5F-44C9-8CEE-1941B3037F70}"/>
                </a:ext>
              </a:extLst>
            </p:cNvPr>
            <p:cNvSpPr txBox="1"/>
            <p:nvPr/>
          </p:nvSpPr>
          <p:spPr>
            <a:xfrm>
              <a:off x="-63936" y="2519307"/>
              <a:ext cx="3842129" cy="623767"/>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Collecte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 des données</a:t>
              </a:r>
            </a:p>
          </p:txBody>
        </p:sp>
        <p:sp>
          <p:nvSpPr>
            <p:cNvPr id="59" name="TextBox 16">
              <a:extLst>
                <a:ext uri="{FF2B5EF4-FFF2-40B4-BE49-F238E27FC236}">
                  <a16:creationId xmlns:a16="http://schemas.microsoft.com/office/drawing/2014/main" id="{6477F99F-8263-4594-903B-C32D23357650}"/>
                </a:ext>
              </a:extLst>
            </p:cNvPr>
            <p:cNvSpPr txBox="1"/>
            <p:nvPr/>
          </p:nvSpPr>
          <p:spPr>
            <a:xfrm>
              <a:off x="332936" y="3086923"/>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Identification des sources, et collecte des données </a:t>
              </a: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(flottes, kilométrages,…)</a:t>
              </a:r>
              <a:endParaRPr kumimoji="0" lang="en-US"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grpSp>
        <p:nvGrpSpPr>
          <p:cNvPr id="23" name="Group 12">
            <a:extLst>
              <a:ext uri="{FF2B5EF4-FFF2-40B4-BE49-F238E27FC236}">
                <a16:creationId xmlns:a16="http://schemas.microsoft.com/office/drawing/2014/main" id="{116B01D5-C59B-4F2A-9EF0-BD1240871394}"/>
              </a:ext>
            </a:extLst>
          </p:cNvPr>
          <p:cNvGrpSpPr/>
          <p:nvPr/>
        </p:nvGrpSpPr>
        <p:grpSpPr>
          <a:xfrm>
            <a:off x="3921098" y="2100648"/>
            <a:ext cx="998048" cy="676791"/>
            <a:chOff x="307314" y="2775496"/>
            <a:chExt cx="3000733" cy="979746"/>
          </a:xfrm>
        </p:grpSpPr>
        <p:sp>
          <p:nvSpPr>
            <p:cNvPr id="56" name="TextBox 18">
              <a:extLst>
                <a:ext uri="{FF2B5EF4-FFF2-40B4-BE49-F238E27FC236}">
                  <a16:creationId xmlns:a16="http://schemas.microsoft.com/office/drawing/2014/main" id="{DDE95680-C437-4EBB-9471-0E7339FE9E71}"/>
                </a:ext>
              </a:extLst>
            </p:cNvPr>
            <p:cNvSpPr txBox="1"/>
            <p:nvPr/>
          </p:nvSpPr>
          <p:spPr>
            <a:xfrm>
              <a:off x="307314" y="2775496"/>
              <a:ext cx="2975111" cy="36757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1">
                  <a:solidFill>
                    <a:prstClr val="black"/>
                  </a:solidFill>
                  <a:latin typeface="Cambria" panose="02040503050406030204" pitchFamily="18" charset="0"/>
                  <a:ea typeface="Cambria" panose="02040503050406030204" pitchFamily="18" charset="0"/>
                </a:rPr>
                <a:t>Data processing</a:t>
              </a:r>
              <a:endPar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TextBox 19">
              <a:extLst>
                <a:ext uri="{FF2B5EF4-FFF2-40B4-BE49-F238E27FC236}">
                  <a16:creationId xmlns:a16="http://schemas.microsoft.com/office/drawing/2014/main" id="{DAE6DD12-3202-4797-850E-37AA6BBC2B40}"/>
                </a:ext>
              </a:extLst>
            </p:cNvPr>
            <p:cNvSpPr txBox="1"/>
            <p:nvPr/>
          </p:nvSpPr>
          <p:spPr>
            <a:xfrm>
              <a:off x="332936" y="3086920"/>
              <a:ext cx="2975111" cy="668322"/>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Programming of database processing code </a:t>
              </a:r>
            </a:p>
          </p:txBody>
        </p:sp>
      </p:grpSp>
      <p:grpSp>
        <p:nvGrpSpPr>
          <p:cNvPr id="24" name="Group 13">
            <a:extLst>
              <a:ext uri="{FF2B5EF4-FFF2-40B4-BE49-F238E27FC236}">
                <a16:creationId xmlns:a16="http://schemas.microsoft.com/office/drawing/2014/main" id="{46554127-3973-4275-9739-5C3A87E9C959}"/>
              </a:ext>
            </a:extLst>
          </p:cNvPr>
          <p:cNvGrpSpPr/>
          <p:nvPr/>
        </p:nvGrpSpPr>
        <p:grpSpPr>
          <a:xfrm>
            <a:off x="5536585" y="1940232"/>
            <a:ext cx="989525" cy="960322"/>
            <a:chOff x="332936" y="2543267"/>
            <a:chExt cx="2975111" cy="1390193"/>
          </a:xfrm>
          <a:solidFill>
            <a:srgbClr val="F0F4FA"/>
          </a:solidFill>
        </p:grpSpPr>
        <p:sp>
          <p:nvSpPr>
            <p:cNvPr id="54" name="TextBox 21">
              <a:extLst>
                <a:ext uri="{FF2B5EF4-FFF2-40B4-BE49-F238E27FC236}">
                  <a16:creationId xmlns:a16="http://schemas.microsoft.com/office/drawing/2014/main" id="{E01B7D67-0A37-4EC8-B9F3-322B65BCCD12}"/>
                </a:ext>
              </a:extLst>
            </p:cNvPr>
            <p:cNvSpPr txBox="1"/>
            <p:nvPr/>
          </p:nvSpPr>
          <p:spPr>
            <a:xfrm>
              <a:off x="332936" y="2543267"/>
              <a:ext cx="2926079" cy="601488"/>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Analyse &amp; Inventaire</a:t>
              </a:r>
            </a:p>
          </p:txBody>
        </p:sp>
        <p:sp>
          <p:nvSpPr>
            <p:cNvPr id="55" name="TextBox 22">
              <a:extLst>
                <a:ext uri="{FF2B5EF4-FFF2-40B4-BE49-F238E27FC236}">
                  <a16:creationId xmlns:a16="http://schemas.microsoft.com/office/drawing/2014/main" id="{1D917408-8DB8-40E0-AE27-1CEA30FD73A2}"/>
                </a:ext>
              </a:extLst>
            </p:cNvPr>
            <p:cNvSpPr txBox="1"/>
            <p:nvPr/>
          </p:nvSpPr>
          <p:spPr>
            <a:xfrm>
              <a:off x="332936" y="3086921"/>
              <a:ext cx="2975111" cy="846539"/>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Analyse des données d’activités  et des émissions GES « bottom-up»</a:t>
              </a:r>
            </a:p>
          </p:txBody>
        </p:sp>
      </p:grpSp>
      <p:sp>
        <p:nvSpPr>
          <p:cNvPr id="25" name="TextBox 2">
            <a:extLst>
              <a:ext uri="{FF2B5EF4-FFF2-40B4-BE49-F238E27FC236}">
                <a16:creationId xmlns:a16="http://schemas.microsoft.com/office/drawing/2014/main" id="{F4D2FC22-2F77-4734-AFCC-83D37D548A75}"/>
              </a:ext>
            </a:extLst>
          </p:cNvPr>
          <p:cNvSpPr txBox="1"/>
          <p:nvPr/>
        </p:nvSpPr>
        <p:spPr>
          <a:xfrm>
            <a:off x="1029413" y="2979033"/>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01</a:t>
            </a:r>
          </a:p>
        </p:txBody>
      </p:sp>
      <p:sp>
        <p:nvSpPr>
          <p:cNvPr id="26" name="TextBox 29">
            <a:extLst>
              <a:ext uri="{FF2B5EF4-FFF2-40B4-BE49-F238E27FC236}">
                <a16:creationId xmlns:a16="http://schemas.microsoft.com/office/drawing/2014/main" id="{27A6451C-D6DE-4463-9536-B651B38A5771}"/>
              </a:ext>
            </a:extLst>
          </p:cNvPr>
          <p:cNvSpPr txBox="1"/>
          <p:nvPr/>
        </p:nvSpPr>
        <p:spPr>
          <a:xfrm>
            <a:off x="2652952" y="2982844"/>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02</a:t>
            </a:r>
          </a:p>
        </p:txBody>
      </p:sp>
      <p:sp>
        <p:nvSpPr>
          <p:cNvPr id="27" name="TextBox 30">
            <a:extLst>
              <a:ext uri="{FF2B5EF4-FFF2-40B4-BE49-F238E27FC236}">
                <a16:creationId xmlns:a16="http://schemas.microsoft.com/office/drawing/2014/main" id="{3B3E3E73-2594-4087-9C3C-57DA627852C1}"/>
              </a:ext>
            </a:extLst>
          </p:cNvPr>
          <p:cNvSpPr txBox="1"/>
          <p:nvPr/>
        </p:nvSpPr>
        <p:spPr>
          <a:xfrm>
            <a:off x="4262657" y="3018558"/>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03</a:t>
            </a:r>
          </a:p>
        </p:txBody>
      </p:sp>
      <p:sp>
        <p:nvSpPr>
          <p:cNvPr id="31" name="TextBox 30">
            <a:extLst>
              <a:ext uri="{FF2B5EF4-FFF2-40B4-BE49-F238E27FC236}">
                <a16:creationId xmlns:a16="http://schemas.microsoft.com/office/drawing/2014/main" id="{19B5AE11-A4D4-4E9E-B0C4-BF61CAD04328}"/>
              </a:ext>
            </a:extLst>
          </p:cNvPr>
          <p:cNvSpPr txBox="1"/>
          <p:nvPr/>
        </p:nvSpPr>
        <p:spPr>
          <a:xfrm>
            <a:off x="5866603" y="3037329"/>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04</a:t>
            </a:r>
          </a:p>
        </p:txBody>
      </p:sp>
      <p:sp>
        <p:nvSpPr>
          <p:cNvPr id="32" name="Shape">
            <a:extLst>
              <a:ext uri="{FF2B5EF4-FFF2-40B4-BE49-F238E27FC236}">
                <a16:creationId xmlns:a16="http://schemas.microsoft.com/office/drawing/2014/main" id="{275B4D87-F1A4-41B7-9435-0165B26F05F9}"/>
              </a:ext>
            </a:extLst>
          </p:cNvPr>
          <p:cNvSpPr/>
          <p:nvPr/>
        </p:nvSpPr>
        <p:spPr>
          <a:xfrm>
            <a:off x="6679518" y="1709056"/>
            <a:ext cx="1922100" cy="16863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33" name="Shape">
            <a:extLst>
              <a:ext uri="{FF2B5EF4-FFF2-40B4-BE49-F238E27FC236}">
                <a16:creationId xmlns:a16="http://schemas.microsoft.com/office/drawing/2014/main" id="{0061951F-607E-4790-AC57-73DD60F769FA}"/>
              </a:ext>
            </a:extLst>
          </p:cNvPr>
          <p:cNvSpPr/>
          <p:nvPr/>
        </p:nvSpPr>
        <p:spPr>
          <a:xfrm>
            <a:off x="7333523" y="120359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nvGrpSpPr>
          <p:cNvPr id="34" name="Group 13">
            <a:extLst>
              <a:ext uri="{FF2B5EF4-FFF2-40B4-BE49-F238E27FC236}">
                <a16:creationId xmlns:a16="http://schemas.microsoft.com/office/drawing/2014/main" id="{EDB886D4-D554-452C-AEF5-82660496133F}"/>
              </a:ext>
            </a:extLst>
          </p:cNvPr>
          <p:cNvGrpSpPr/>
          <p:nvPr/>
        </p:nvGrpSpPr>
        <p:grpSpPr>
          <a:xfrm>
            <a:off x="7145805" y="1778645"/>
            <a:ext cx="989525" cy="1230259"/>
            <a:chOff x="332936" y="2330717"/>
            <a:chExt cx="2975111" cy="1780962"/>
          </a:xfrm>
          <a:solidFill>
            <a:srgbClr val="F0F4FA"/>
          </a:solidFill>
        </p:grpSpPr>
        <p:sp>
          <p:nvSpPr>
            <p:cNvPr id="46" name="TextBox 21">
              <a:extLst>
                <a:ext uri="{FF2B5EF4-FFF2-40B4-BE49-F238E27FC236}">
                  <a16:creationId xmlns:a16="http://schemas.microsoft.com/office/drawing/2014/main" id="{08B4683C-9353-4A4D-97AA-86C2309FDDFA}"/>
                </a:ext>
              </a:extLst>
            </p:cNvPr>
            <p:cNvSpPr txBox="1"/>
            <p:nvPr/>
          </p:nvSpPr>
          <p:spPr>
            <a:xfrm>
              <a:off x="332936" y="2330717"/>
              <a:ext cx="2926079" cy="835401"/>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Intégration &amp; pérennisation </a:t>
              </a:r>
            </a:p>
          </p:txBody>
        </p:sp>
        <p:sp>
          <p:nvSpPr>
            <p:cNvPr id="47" name="TextBox 22">
              <a:extLst>
                <a:ext uri="{FF2B5EF4-FFF2-40B4-BE49-F238E27FC236}">
                  <a16:creationId xmlns:a16="http://schemas.microsoft.com/office/drawing/2014/main" id="{4D6893F8-F363-492C-905C-293543A2126B}"/>
                </a:ext>
              </a:extLst>
            </p:cNvPr>
            <p:cNvSpPr txBox="1"/>
            <p:nvPr/>
          </p:nvSpPr>
          <p:spPr>
            <a:xfrm>
              <a:off x="332936" y="3086921"/>
              <a:ext cx="2975111" cy="1024758"/>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Intégration dans les systèmes acuels et alimentation des communications officielles</a:t>
              </a:r>
            </a:p>
          </p:txBody>
        </p:sp>
      </p:grpSp>
      <p:sp>
        <p:nvSpPr>
          <p:cNvPr id="35" name="TextBox 30">
            <a:extLst>
              <a:ext uri="{FF2B5EF4-FFF2-40B4-BE49-F238E27FC236}">
                <a16:creationId xmlns:a16="http://schemas.microsoft.com/office/drawing/2014/main" id="{06445D0B-A694-4308-A368-7D62E8D1CE39}"/>
              </a:ext>
            </a:extLst>
          </p:cNvPr>
          <p:cNvSpPr txBox="1"/>
          <p:nvPr/>
        </p:nvSpPr>
        <p:spPr>
          <a:xfrm>
            <a:off x="7475823" y="3022569"/>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05</a:t>
            </a:r>
          </a:p>
        </p:txBody>
      </p:sp>
      <p:pic>
        <p:nvPicPr>
          <p:cNvPr id="36" name="Grafik 8" descr="Besprechung mit einfarbiger Füllung">
            <a:extLst>
              <a:ext uri="{FF2B5EF4-FFF2-40B4-BE49-F238E27FC236}">
                <a16:creationId xmlns:a16="http://schemas.microsoft.com/office/drawing/2014/main" id="{91271337-0177-4B60-BB12-E35BA8D172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703" y="1324711"/>
            <a:ext cx="418799" cy="418799"/>
          </a:xfrm>
          <a:prstGeom prst="rect">
            <a:avLst/>
          </a:prstGeom>
        </p:spPr>
      </p:pic>
      <p:pic>
        <p:nvPicPr>
          <p:cNvPr id="37" name="Grafik 24" descr="Ordnersuche mit einfarbiger Füllung">
            <a:extLst>
              <a:ext uri="{FF2B5EF4-FFF2-40B4-BE49-F238E27FC236}">
                <a16:creationId xmlns:a16="http://schemas.microsoft.com/office/drawing/2014/main" id="{EA320B5A-A55A-43EE-B827-247C6A2771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792" y="1347614"/>
            <a:ext cx="375927" cy="355086"/>
          </a:xfrm>
          <a:prstGeom prst="rect">
            <a:avLst/>
          </a:prstGeom>
        </p:spPr>
      </p:pic>
      <p:grpSp>
        <p:nvGrpSpPr>
          <p:cNvPr id="38" name="Groupe 37">
            <a:extLst>
              <a:ext uri="{FF2B5EF4-FFF2-40B4-BE49-F238E27FC236}">
                <a16:creationId xmlns:a16="http://schemas.microsoft.com/office/drawing/2014/main" id="{62F0040B-7955-48B1-96F9-0A4728093355}"/>
              </a:ext>
            </a:extLst>
          </p:cNvPr>
          <p:cNvGrpSpPr/>
          <p:nvPr/>
        </p:nvGrpSpPr>
        <p:grpSpPr>
          <a:xfrm>
            <a:off x="4209131" y="1312717"/>
            <a:ext cx="504055" cy="442785"/>
            <a:chOff x="3467038" y="1822287"/>
            <a:chExt cx="1412329" cy="1035178"/>
          </a:xfrm>
        </p:grpSpPr>
        <p:pic>
          <p:nvPicPr>
            <p:cNvPr id="44" name="Grafik 12" descr="Programmiererin mit einfarbiger Füllung">
              <a:extLst>
                <a:ext uri="{FF2B5EF4-FFF2-40B4-BE49-F238E27FC236}">
                  <a16:creationId xmlns:a16="http://schemas.microsoft.com/office/drawing/2014/main" id="{45DA56B3-1A87-4B38-9926-43F34A299B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7038" y="1822287"/>
              <a:ext cx="1035178" cy="1035178"/>
            </a:xfrm>
            <a:prstGeom prst="rect">
              <a:avLst/>
            </a:prstGeom>
          </p:spPr>
        </p:pic>
        <p:pic>
          <p:nvPicPr>
            <p:cNvPr id="45" name="Grafik 26" descr="Recherche mit einfarbiger Füllung">
              <a:extLst>
                <a:ext uri="{FF2B5EF4-FFF2-40B4-BE49-F238E27FC236}">
                  <a16:creationId xmlns:a16="http://schemas.microsoft.com/office/drawing/2014/main" id="{231F0FC0-13B2-49F0-8495-4386D70FD11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4967" y="1903493"/>
              <a:ext cx="614400" cy="614399"/>
            </a:xfrm>
            <a:prstGeom prst="rect">
              <a:avLst/>
            </a:prstGeom>
          </p:spPr>
        </p:pic>
      </p:grpSp>
      <p:pic>
        <p:nvPicPr>
          <p:cNvPr id="39" name="Grafik 35" descr="Balkendiagramm mit einfarbiger Füllung">
            <a:extLst>
              <a:ext uri="{FF2B5EF4-FFF2-40B4-BE49-F238E27FC236}">
                <a16:creationId xmlns:a16="http://schemas.microsoft.com/office/drawing/2014/main" id="{9025FCC8-DA91-4CDA-86DC-2A3E35732F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47074" y="1376192"/>
            <a:ext cx="352237" cy="352237"/>
          </a:xfrm>
          <a:prstGeom prst="rect">
            <a:avLst/>
          </a:prstGeom>
        </p:spPr>
      </p:pic>
      <p:pic>
        <p:nvPicPr>
          <p:cNvPr id="40" name="Grafik 47" descr="Kreise mit Pfeilen mit einfarbiger Füllung">
            <a:extLst>
              <a:ext uri="{FF2B5EF4-FFF2-40B4-BE49-F238E27FC236}">
                <a16:creationId xmlns:a16="http://schemas.microsoft.com/office/drawing/2014/main" id="{3FFC70D0-9BB8-4B0C-A0D3-A4E5588C337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49490" y="1347613"/>
            <a:ext cx="380815" cy="380815"/>
          </a:xfrm>
          <a:prstGeom prst="rect">
            <a:avLst/>
          </a:prstGeom>
        </p:spPr>
      </p:pic>
      <p:pic>
        <p:nvPicPr>
          <p:cNvPr id="41" name="Image 40">
            <a:extLst>
              <a:ext uri="{FF2B5EF4-FFF2-40B4-BE49-F238E27FC236}">
                <a16:creationId xmlns:a16="http://schemas.microsoft.com/office/drawing/2014/main" id="{527BA557-7568-4C7F-90BE-F6E3176E937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2496611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3142674"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solidFill>
                  <a:prstClr val="white"/>
                </a:solidFill>
                <a:latin typeface="Cambria" pitchFamily="18" charset="0"/>
              </a:rPr>
              <a:t>DATA PROCESSING</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   </a:t>
            </a:r>
          </a:p>
        </p:txBody>
      </p:sp>
      <p:sp>
        <p:nvSpPr>
          <p:cNvPr id="4" name="Freeform: Shape 29">
            <a:extLst>
              <a:ext uri="{FF2B5EF4-FFF2-40B4-BE49-F238E27FC236}">
                <a16:creationId xmlns:a16="http://schemas.microsoft.com/office/drawing/2014/main" id="{D919445B-8C78-4465-8320-14A2B792556D}"/>
              </a:ext>
            </a:extLst>
          </p:cNvPr>
          <p:cNvSpPr/>
          <p:nvPr/>
        </p:nvSpPr>
        <p:spPr>
          <a:xfrm>
            <a:off x="2973537" y="3757738"/>
            <a:ext cx="1329642" cy="430008"/>
          </a:xfrm>
          <a:custGeom>
            <a:avLst/>
            <a:gdLst>
              <a:gd name="connsiteX0" fmla="*/ 0 w 1905584"/>
              <a:gd name="connsiteY0" fmla="*/ 0 h 507360"/>
              <a:gd name="connsiteX1" fmla="*/ 1905584 w 1905584"/>
              <a:gd name="connsiteY1" fmla="*/ 0 h 507360"/>
              <a:gd name="connsiteX2" fmla="*/ 1905584 w 1905584"/>
              <a:gd name="connsiteY2" fmla="*/ 394109 h 507360"/>
              <a:gd name="connsiteX3" fmla="*/ 1792130 w 1905584"/>
              <a:gd name="connsiteY3" fmla="*/ 507360 h 507360"/>
              <a:gd name="connsiteX4" fmla="*/ 113454 w 1905584"/>
              <a:gd name="connsiteY4" fmla="*/ 507360 h 507360"/>
              <a:gd name="connsiteX5" fmla="*/ 0 w 1905584"/>
              <a:gd name="connsiteY5" fmla="*/ 394109 h 50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584" h="507360">
                <a:moveTo>
                  <a:pt x="0" y="0"/>
                </a:moveTo>
                <a:lnTo>
                  <a:pt x="1905584" y="0"/>
                </a:lnTo>
                <a:lnTo>
                  <a:pt x="1905584" y="394109"/>
                </a:lnTo>
                <a:cubicBezTo>
                  <a:pt x="1905584" y="456198"/>
                  <a:pt x="1854257" y="507360"/>
                  <a:pt x="1792130" y="507360"/>
                </a:cubicBezTo>
                <a:lnTo>
                  <a:pt x="113454" y="507360"/>
                </a:lnTo>
                <a:cubicBezTo>
                  <a:pt x="51327" y="507360"/>
                  <a:pt x="0" y="456198"/>
                  <a:pt x="0" y="394109"/>
                </a:cubicBezTo>
                <a:close/>
              </a:path>
            </a:pathLst>
          </a:custGeom>
          <a:solidFill>
            <a:srgbClr val="4CC1EF"/>
          </a:solidFill>
          <a:ln w="12700">
            <a:miter lim="400000"/>
          </a:ln>
        </p:spPr>
        <p:txBody>
          <a:bodyPr wrap="square" lIns="38100" tIns="38100" rIns="38100" bIns="38100" anchor="ctr">
            <a:noAutofit/>
          </a:bodyPr>
          <a:lstStyle/>
          <a:p>
            <a:pPr lvl="0" algn="ctr">
              <a:defRPr/>
            </a:pPr>
            <a:r>
              <a:rPr lang="en-US" sz="1600" b="1" kern="0" noProof="1">
                <a:solidFill>
                  <a:prstClr val="black">
                    <a:lumMod val="85000"/>
                    <a:lumOff val="15000"/>
                  </a:prstClr>
                </a:solidFill>
                <a:latin typeface="Calibri" panose="020F0502020204030204"/>
              </a:rPr>
              <a:t>Cleaning</a:t>
            </a:r>
            <a:endParaRPr kumimoji="0" lang="en-US" sz="1600" b="1" i="0" u="none" strike="noStrike" kern="0" cap="none" spc="0" normalizeH="0" baseline="0" noProof="1">
              <a:ln>
                <a:noFill/>
              </a:ln>
              <a:solidFill>
                <a:prstClr val="black">
                  <a:lumMod val="85000"/>
                  <a:lumOff val="15000"/>
                </a:prstClr>
              </a:solidFill>
              <a:effectLst/>
              <a:uLnTx/>
              <a:uFillTx/>
              <a:latin typeface="Calibri" panose="020F0502020204030204"/>
            </a:endParaRPr>
          </a:p>
        </p:txBody>
      </p:sp>
      <p:sp>
        <p:nvSpPr>
          <p:cNvPr id="5" name="Shape">
            <a:extLst>
              <a:ext uri="{FF2B5EF4-FFF2-40B4-BE49-F238E27FC236}">
                <a16:creationId xmlns:a16="http://schemas.microsoft.com/office/drawing/2014/main" id="{BAEF0528-4D9A-4E3D-98B6-612C1C1AD44F}"/>
              </a:ext>
            </a:extLst>
          </p:cNvPr>
          <p:cNvSpPr/>
          <p:nvPr/>
        </p:nvSpPr>
        <p:spPr>
          <a:xfrm>
            <a:off x="1109415" y="1412862"/>
            <a:ext cx="1678061" cy="3031095"/>
          </a:xfrm>
          <a:custGeom>
            <a:avLst/>
            <a:gdLst/>
            <a:ahLst/>
            <a:cxnLst>
              <a:cxn ang="0">
                <a:pos x="wd2" y="hd2"/>
              </a:cxn>
              <a:cxn ang="5400000">
                <a:pos x="wd2" y="hd2"/>
              </a:cxn>
              <a:cxn ang="10800000">
                <a:pos x="wd2" y="hd2"/>
              </a:cxn>
              <a:cxn ang="16200000">
                <a:pos x="wd2" y="hd2"/>
              </a:cxn>
            </a:cxnLst>
            <a:rect l="0" t="0" r="r" b="b"/>
            <a:pathLst>
              <a:path w="21600" h="21600" extrusionOk="0">
                <a:moveTo>
                  <a:pt x="17236" y="21600"/>
                </a:moveTo>
                <a:cubicBezTo>
                  <a:pt x="17139" y="21600"/>
                  <a:pt x="17067" y="21584"/>
                  <a:pt x="16970" y="21567"/>
                </a:cubicBezTo>
                <a:cubicBezTo>
                  <a:pt x="16752" y="21502"/>
                  <a:pt x="16606" y="21355"/>
                  <a:pt x="16606" y="21192"/>
                </a:cubicBezTo>
                <a:lnTo>
                  <a:pt x="16606" y="20850"/>
                </a:lnTo>
                <a:cubicBezTo>
                  <a:pt x="16606" y="20687"/>
                  <a:pt x="16412" y="20540"/>
                  <a:pt x="16145" y="20540"/>
                </a:cubicBezTo>
                <a:lnTo>
                  <a:pt x="1382" y="20540"/>
                </a:lnTo>
                <a:cubicBezTo>
                  <a:pt x="606" y="20540"/>
                  <a:pt x="0" y="20117"/>
                  <a:pt x="0" y="19611"/>
                </a:cubicBezTo>
                <a:lnTo>
                  <a:pt x="0" y="929"/>
                </a:lnTo>
                <a:cubicBezTo>
                  <a:pt x="0" y="408"/>
                  <a:pt x="630" y="0"/>
                  <a:pt x="1382" y="0"/>
                </a:cubicBezTo>
                <a:lnTo>
                  <a:pt x="17964" y="0"/>
                </a:lnTo>
                <a:cubicBezTo>
                  <a:pt x="18739" y="0"/>
                  <a:pt x="19345" y="424"/>
                  <a:pt x="19345" y="929"/>
                </a:cubicBezTo>
                <a:lnTo>
                  <a:pt x="19345" y="16334"/>
                </a:lnTo>
                <a:cubicBezTo>
                  <a:pt x="19345" y="16400"/>
                  <a:pt x="19273" y="16465"/>
                  <a:pt x="19152" y="16465"/>
                </a:cubicBezTo>
                <a:cubicBezTo>
                  <a:pt x="19030" y="16465"/>
                  <a:pt x="18958" y="16416"/>
                  <a:pt x="18958" y="16334"/>
                </a:cubicBezTo>
                <a:lnTo>
                  <a:pt x="18958" y="929"/>
                </a:lnTo>
                <a:cubicBezTo>
                  <a:pt x="18958" y="554"/>
                  <a:pt x="18497" y="245"/>
                  <a:pt x="17939" y="245"/>
                </a:cubicBezTo>
                <a:lnTo>
                  <a:pt x="1358" y="245"/>
                </a:lnTo>
                <a:cubicBezTo>
                  <a:pt x="800" y="245"/>
                  <a:pt x="339" y="554"/>
                  <a:pt x="339" y="929"/>
                </a:cubicBezTo>
                <a:lnTo>
                  <a:pt x="339" y="19611"/>
                </a:lnTo>
                <a:cubicBezTo>
                  <a:pt x="339" y="19986"/>
                  <a:pt x="800" y="20296"/>
                  <a:pt x="1358" y="20296"/>
                </a:cubicBezTo>
                <a:lnTo>
                  <a:pt x="16121" y="20296"/>
                </a:lnTo>
                <a:cubicBezTo>
                  <a:pt x="16582" y="20296"/>
                  <a:pt x="16945" y="20540"/>
                  <a:pt x="16945" y="20850"/>
                </a:cubicBezTo>
                <a:lnTo>
                  <a:pt x="16945" y="21192"/>
                </a:lnTo>
                <a:cubicBezTo>
                  <a:pt x="16945" y="21258"/>
                  <a:pt x="16994" y="21323"/>
                  <a:pt x="17091" y="21339"/>
                </a:cubicBezTo>
                <a:cubicBezTo>
                  <a:pt x="17188" y="21355"/>
                  <a:pt x="17285" y="21355"/>
                  <a:pt x="17358" y="21307"/>
                </a:cubicBezTo>
                <a:lnTo>
                  <a:pt x="21139" y="19106"/>
                </a:lnTo>
                <a:cubicBezTo>
                  <a:pt x="21188" y="19073"/>
                  <a:pt x="21236" y="19024"/>
                  <a:pt x="21236" y="18975"/>
                </a:cubicBezTo>
                <a:cubicBezTo>
                  <a:pt x="21236" y="18926"/>
                  <a:pt x="21212" y="18878"/>
                  <a:pt x="21139" y="18845"/>
                </a:cubicBezTo>
                <a:lnTo>
                  <a:pt x="17358" y="16644"/>
                </a:lnTo>
                <a:cubicBezTo>
                  <a:pt x="17285" y="16595"/>
                  <a:pt x="17188" y="16595"/>
                  <a:pt x="17091" y="16612"/>
                </a:cubicBezTo>
                <a:cubicBezTo>
                  <a:pt x="16994" y="16644"/>
                  <a:pt x="16945" y="16693"/>
                  <a:pt x="16945" y="16758"/>
                </a:cubicBezTo>
                <a:lnTo>
                  <a:pt x="16945" y="17345"/>
                </a:lnTo>
                <a:cubicBezTo>
                  <a:pt x="16945" y="17655"/>
                  <a:pt x="16582" y="17899"/>
                  <a:pt x="16121" y="17899"/>
                </a:cubicBezTo>
                <a:lnTo>
                  <a:pt x="14788" y="17899"/>
                </a:lnTo>
                <a:cubicBezTo>
                  <a:pt x="14691" y="17899"/>
                  <a:pt x="14594" y="17851"/>
                  <a:pt x="14594" y="17769"/>
                </a:cubicBezTo>
                <a:cubicBezTo>
                  <a:pt x="14594" y="17688"/>
                  <a:pt x="14667" y="17639"/>
                  <a:pt x="14788" y="17639"/>
                </a:cubicBezTo>
                <a:lnTo>
                  <a:pt x="16121" y="17639"/>
                </a:lnTo>
                <a:cubicBezTo>
                  <a:pt x="16364" y="17639"/>
                  <a:pt x="16582" y="17508"/>
                  <a:pt x="16582" y="17329"/>
                </a:cubicBezTo>
                <a:lnTo>
                  <a:pt x="16582" y="16742"/>
                </a:lnTo>
                <a:cubicBezTo>
                  <a:pt x="16582" y="16579"/>
                  <a:pt x="16727" y="16432"/>
                  <a:pt x="16945" y="16367"/>
                </a:cubicBezTo>
                <a:cubicBezTo>
                  <a:pt x="17164" y="16302"/>
                  <a:pt x="17430" y="16318"/>
                  <a:pt x="17600" y="16432"/>
                </a:cubicBezTo>
                <a:lnTo>
                  <a:pt x="21382" y="18633"/>
                </a:lnTo>
                <a:cubicBezTo>
                  <a:pt x="21527" y="18715"/>
                  <a:pt x="21600" y="18829"/>
                  <a:pt x="21600" y="18943"/>
                </a:cubicBezTo>
                <a:cubicBezTo>
                  <a:pt x="21600" y="19057"/>
                  <a:pt x="21527" y="19171"/>
                  <a:pt x="21382" y="19253"/>
                </a:cubicBezTo>
                <a:lnTo>
                  <a:pt x="17600" y="21453"/>
                </a:lnTo>
                <a:cubicBezTo>
                  <a:pt x="17503" y="21567"/>
                  <a:pt x="17382" y="21600"/>
                  <a:pt x="17236" y="21600"/>
                </a:cubicBezTo>
                <a:close/>
              </a:path>
            </a:pathLst>
          </a:custGeom>
          <a:solidFill>
            <a:srgbClr val="D3D3D3">
              <a:lumMod val="9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4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 name="Shape">
            <a:extLst>
              <a:ext uri="{FF2B5EF4-FFF2-40B4-BE49-F238E27FC236}">
                <a16:creationId xmlns:a16="http://schemas.microsoft.com/office/drawing/2014/main" id="{66F3B192-975F-428D-94DE-E6C981EA295E}"/>
              </a:ext>
            </a:extLst>
          </p:cNvPr>
          <p:cNvSpPr/>
          <p:nvPr/>
        </p:nvSpPr>
        <p:spPr>
          <a:xfrm>
            <a:off x="2879760" y="1275606"/>
            <a:ext cx="1679945" cy="3031872"/>
          </a:xfrm>
          <a:custGeom>
            <a:avLst/>
            <a:gdLst/>
            <a:ahLst/>
            <a:cxnLst>
              <a:cxn ang="0">
                <a:pos x="wd2" y="hd2"/>
              </a:cxn>
              <a:cxn ang="5400000">
                <a:pos x="wd2" y="hd2"/>
              </a:cxn>
              <a:cxn ang="10800000">
                <a:pos x="wd2" y="hd2"/>
              </a:cxn>
              <a:cxn ang="16200000">
                <a:pos x="wd2" y="hd2"/>
              </a:cxn>
            </a:cxnLst>
            <a:rect l="0" t="0" r="r" b="b"/>
            <a:pathLst>
              <a:path w="21600" h="21573" extrusionOk="0">
                <a:moveTo>
                  <a:pt x="17944" y="21573"/>
                </a:moveTo>
                <a:lnTo>
                  <a:pt x="1380" y="21573"/>
                </a:lnTo>
                <a:cubicBezTo>
                  <a:pt x="605" y="21573"/>
                  <a:pt x="0" y="21150"/>
                  <a:pt x="0" y="20645"/>
                </a:cubicBezTo>
                <a:lnTo>
                  <a:pt x="0" y="1991"/>
                </a:lnTo>
                <a:cubicBezTo>
                  <a:pt x="0" y="1471"/>
                  <a:pt x="630" y="1064"/>
                  <a:pt x="1380" y="1064"/>
                </a:cubicBezTo>
                <a:lnTo>
                  <a:pt x="16127" y="1064"/>
                </a:lnTo>
                <a:cubicBezTo>
                  <a:pt x="16370" y="1064"/>
                  <a:pt x="16587" y="933"/>
                  <a:pt x="16587" y="754"/>
                </a:cubicBezTo>
                <a:lnTo>
                  <a:pt x="16587" y="413"/>
                </a:lnTo>
                <a:cubicBezTo>
                  <a:pt x="16587" y="250"/>
                  <a:pt x="16733" y="103"/>
                  <a:pt x="16951" y="38"/>
                </a:cubicBezTo>
                <a:cubicBezTo>
                  <a:pt x="17169" y="-27"/>
                  <a:pt x="17435" y="-11"/>
                  <a:pt x="17604" y="103"/>
                </a:cubicBezTo>
                <a:lnTo>
                  <a:pt x="21382" y="2301"/>
                </a:lnTo>
                <a:cubicBezTo>
                  <a:pt x="21527" y="2382"/>
                  <a:pt x="21600" y="2496"/>
                  <a:pt x="21600" y="2610"/>
                </a:cubicBezTo>
                <a:cubicBezTo>
                  <a:pt x="21600" y="2724"/>
                  <a:pt x="21527" y="2838"/>
                  <a:pt x="21382" y="2919"/>
                </a:cubicBezTo>
                <a:lnTo>
                  <a:pt x="17604" y="5117"/>
                </a:lnTo>
                <a:cubicBezTo>
                  <a:pt x="17411" y="5231"/>
                  <a:pt x="17169" y="5247"/>
                  <a:pt x="16951" y="5182"/>
                </a:cubicBezTo>
                <a:cubicBezTo>
                  <a:pt x="16733" y="5117"/>
                  <a:pt x="16587" y="4970"/>
                  <a:pt x="16587" y="4807"/>
                </a:cubicBezTo>
                <a:lnTo>
                  <a:pt x="16587" y="4221"/>
                </a:lnTo>
                <a:cubicBezTo>
                  <a:pt x="16587" y="4059"/>
                  <a:pt x="16394" y="3912"/>
                  <a:pt x="16127" y="3912"/>
                </a:cubicBezTo>
                <a:lnTo>
                  <a:pt x="14796" y="3912"/>
                </a:lnTo>
                <a:cubicBezTo>
                  <a:pt x="14699" y="3912"/>
                  <a:pt x="14602" y="3863"/>
                  <a:pt x="14602" y="3782"/>
                </a:cubicBezTo>
                <a:cubicBezTo>
                  <a:pt x="14602" y="3701"/>
                  <a:pt x="14674" y="3652"/>
                  <a:pt x="14796" y="3652"/>
                </a:cubicBezTo>
                <a:lnTo>
                  <a:pt x="16127" y="3652"/>
                </a:lnTo>
                <a:cubicBezTo>
                  <a:pt x="16587" y="3652"/>
                  <a:pt x="16951" y="3896"/>
                  <a:pt x="16951" y="4205"/>
                </a:cubicBezTo>
                <a:lnTo>
                  <a:pt x="16951" y="4791"/>
                </a:lnTo>
                <a:cubicBezTo>
                  <a:pt x="16951" y="4856"/>
                  <a:pt x="16999" y="4921"/>
                  <a:pt x="17096" y="4938"/>
                </a:cubicBezTo>
                <a:cubicBezTo>
                  <a:pt x="17193" y="4954"/>
                  <a:pt x="17290" y="4954"/>
                  <a:pt x="17362" y="4905"/>
                </a:cubicBezTo>
                <a:lnTo>
                  <a:pt x="21140" y="2708"/>
                </a:lnTo>
                <a:cubicBezTo>
                  <a:pt x="21188" y="2675"/>
                  <a:pt x="21237" y="2626"/>
                  <a:pt x="21237" y="2577"/>
                </a:cubicBezTo>
                <a:cubicBezTo>
                  <a:pt x="21237" y="2529"/>
                  <a:pt x="21213" y="2480"/>
                  <a:pt x="21140" y="2447"/>
                </a:cubicBezTo>
                <a:lnTo>
                  <a:pt x="17362" y="250"/>
                </a:lnTo>
                <a:cubicBezTo>
                  <a:pt x="17290" y="201"/>
                  <a:pt x="17193" y="201"/>
                  <a:pt x="17096" y="217"/>
                </a:cubicBezTo>
                <a:cubicBezTo>
                  <a:pt x="16999" y="250"/>
                  <a:pt x="16951" y="299"/>
                  <a:pt x="16951" y="364"/>
                </a:cubicBezTo>
                <a:lnTo>
                  <a:pt x="16951" y="705"/>
                </a:lnTo>
                <a:cubicBezTo>
                  <a:pt x="16951" y="1015"/>
                  <a:pt x="16587" y="1259"/>
                  <a:pt x="16127" y="1259"/>
                </a:cubicBezTo>
                <a:lnTo>
                  <a:pt x="1380" y="1259"/>
                </a:lnTo>
                <a:cubicBezTo>
                  <a:pt x="823" y="1259"/>
                  <a:pt x="363" y="1568"/>
                  <a:pt x="363" y="1943"/>
                </a:cubicBezTo>
                <a:lnTo>
                  <a:pt x="363" y="20596"/>
                </a:lnTo>
                <a:cubicBezTo>
                  <a:pt x="363" y="20971"/>
                  <a:pt x="823" y="21280"/>
                  <a:pt x="1380" y="21280"/>
                </a:cubicBezTo>
                <a:lnTo>
                  <a:pt x="17944" y="21280"/>
                </a:lnTo>
                <a:cubicBezTo>
                  <a:pt x="18500" y="21280"/>
                  <a:pt x="18961" y="20971"/>
                  <a:pt x="18961" y="20596"/>
                </a:cubicBezTo>
                <a:lnTo>
                  <a:pt x="18961" y="5214"/>
                </a:lnTo>
                <a:cubicBezTo>
                  <a:pt x="18961" y="5149"/>
                  <a:pt x="19033" y="5084"/>
                  <a:pt x="19154" y="5084"/>
                </a:cubicBezTo>
                <a:cubicBezTo>
                  <a:pt x="19275" y="5084"/>
                  <a:pt x="19348" y="5133"/>
                  <a:pt x="19348" y="5214"/>
                </a:cubicBezTo>
                <a:lnTo>
                  <a:pt x="19348" y="20596"/>
                </a:lnTo>
                <a:cubicBezTo>
                  <a:pt x="19348" y="21150"/>
                  <a:pt x="18718" y="21573"/>
                  <a:pt x="17944" y="21573"/>
                </a:cubicBezTo>
                <a:close/>
              </a:path>
            </a:pathLst>
          </a:custGeom>
          <a:solidFill>
            <a:srgbClr val="D3D3D3">
              <a:lumMod val="9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4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 name="Shape">
            <a:extLst>
              <a:ext uri="{FF2B5EF4-FFF2-40B4-BE49-F238E27FC236}">
                <a16:creationId xmlns:a16="http://schemas.microsoft.com/office/drawing/2014/main" id="{C2D3B7CD-F763-454D-882B-193201CE0EC6}"/>
              </a:ext>
            </a:extLst>
          </p:cNvPr>
          <p:cNvSpPr/>
          <p:nvPr/>
        </p:nvSpPr>
        <p:spPr>
          <a:xfrm>
            <a:off x="4650105" y="1412862"/>
            <a:ext cx="1678061" cy="3031095"/>
          </a:xfrm>
          <a:custGeom>
            <a:avLst/>
            <a:gdLst/>
            <a:ahLst/>
            <a:cxnLst>
              <a:cxn ang="0">
                <a:pos x="wd2" y="hd2"/>
              </a:cxn>
              <a:cxn ang="5400000">
                <a:pos x="wd2" y="hd2"/>
              </a:cxn>
              <a:cxn ang="10800000">
                <a:pos x="wd2" y="hd2"/>
              </a:cxn>
              <a:cxn ang="16200000">
                <a:pos x="wd2" y="hd2"/>
              </a:cxn>
            </a:cxnLst>
            <a:rect l="0" t="0" r="r" b="b"/>
            <a:pathLst>
              <a:path w="21600" h="21600" extrusionOk="0">
                <a:moveTo>
                  <a:pt x="17236" y="21600"/>
                </a:moveTo>
                <a:cubicBezTo>
                  <a:pt x="17139" y="21600"/>
                  <a:pt x="17067" y="21584"/>
                  <a:pt x="16970" y="21567"/>
                </a:cubicBezTo>
                <a:cubicBezTo>
                  <a:pt x="16752" y="21502"/>
                  <a:pt x="16606" y="21355"/>
                  <a:pt x="16606" y="21192"/>
                </a:cubicBezTo>
                <a:lnTo>
                  <a:pt x="16606" y="20850"/>
                </a:lnTo>
                <a:cubicBezTo>
                  <a:pt x="16606" y="20687"/>
                  <a:pt x="16412" y="20540"/>
                  <a:pt x="16145" y="20540"/>
                </a:cubicBezTo>
                <a:lnTo>
                  <a:pt x="1382" y="20540"/>
                </a:lnTo>
                <a:cubicBezTo>
                  <a:pt x="606" y="20540"/>
                  <a:pt x="0" y="20117"/>
                  <a:pt x="0" y="19611"/>
                </a:cubicBezTo>
                <a:lnTo>
                  <a:pt x="0" y="929"/>
                </a:lnTo>
                <a:cubicBezTo>
                  <a:pt x="0" y="408"/>
                  <a:pt x="630" y="0"/>
                  <a:pt x="1382" y="0"/>
                </a:cubicBezTo>
                <a:lnTo>
                  <a:pt x="17964" y="0"/>
                </a:lnTo>
                <a:cubicBezTo>
                  <a:pt x="18739" y="0"/>
                  <a:pt x="19345" y="424"/>
                  <a:pt x="19345" y="929"/>
                </a:cubicBezTo>
                <a:lnTo>
                  <a:pt x="19345" y="16334"/>
                </a:lnTo>
                <a:cubicBezTo>
                  <a:pt x="19345" y="16400"/>
                  <a:pt x="19273" y="16465"/>
                  <a:pt x="19152" y="16465"/>
                </a:cubicBezTo>
                <a:cubicBezTo>
                  <a:pt x="19030" y="16465"/>
                  <a:pt x="18958" y="16416"/>
                  <a:pt x="18958" y="16334"/>
                </a:cubicBezTo>
                <a:lnTo>
                  <a:pt x="18958" y="929"/>
                </a:lnTo>
                <a:cubicBezTo>
                  <a:pt x="18958" y="554"/>
                  <a:pt x="18497" y="245"/>
                  <a:pt x="17939" y="245"/>
                </a:cubicBezTo>
                <a:lnTo>
                  <a:pt x="1358" y="245"/>
                </a:lnTo>
                <a:cubicBezTo>
                  <a:pt x="800" y="245"/>
                  <a:pt x="339" y="554"/>
                  <a:pt x="339" y="929"/>
                </a:cubicBezTo>
                <a:lnTo>
                  <a:pt x="339" y="19611"/>
                </a:lnTo>
                <a:cubicBezTo>
                  <a:pt x="339" y="19986"/>
                  <a:pt x="800" y="20296"/>
                  <a:pt x="1358" y="20296"/>
                </a:cubicBezTo>
                <a:lnTo>
                  <a:pt x="16121" y="20296"/>
                </a:lnTo>
                <a:cubicBezTo>
                  <a:pt x="16582" y="20296"/>
                  <a:pt x="16945" y="20540"/>
                  <a:pt x="16945" y="20850"/>
                </a:cubicBezTo>
                <a:lnTo>
                  <a:pt x="16945" y="21192"/>
                </a:lnTo>
                <a:cubicBezTo>
                  <a:pt x="16945" y="21258"/>
                  <a:pt x="16994" y="21323"/>
                  <a:pt x="17091" y="21339"/>
                </a:cubicBezTo>
                <a:cubicBezTo>
                  <a:pt x="17188" y="21372"/>
                  <a:pt x="17285" y="21355"/>
                  <a:pt x="17358" y="21307"/>
                </a:cubicBezTo>
                <a:lnTo>
                  <a:pt x="21139" y="19106"/>
                </a:lnTo>
                <a:cubicBezTo>
                  <a:pt x="21188" y="19073"/>
                  <a:pt x="21236" y="19024"/>
                  <a:pt x="21236" y="18975"/>
                </a:cubicBezTo>
                <a:cubicBezTo>
                  <a:pt x="21236" y="18926"/>
                  <a:pt x="21212" y="18878"/>
                  <a:pt x="21139" y="18845"/>
                </a:cubicBezTo>
                <a:lnTo>
                  <a:pt x="17358" y="16644"/>
                </a:lnTo>
                <a:cubicBezTo>
                  <a:pt x="17285" y="16595"/>
                  <a:pt x="17188" y="16595"/>
                  <a:pt x="17091" y="16612"/>
                </a:cubicBezTo>
                <a:cubicBezTo>
                  <a:pt x="16994" y="16644"/>
                  <a:pt x="16945" y="16693"/>
                  <a:pt x="16945" y="16758"/>
                </a:cubicBezTo>
                <a:lnTo>
                  <a:pt x="16945" y="17345"/>
                </a:lnTo>
                <a:cubicBezTo>
                  <a:pt x="16945" y="17655"/>
                  <a:pt x="16582" y="17899"/>
                  <a:pt x="16121" y="17899"/>
                </a:cubicBezTo>
                <a:lnTo>
                  <a:pt x="14788" y="17899"/>
                </a:lnTo>
                <a:cubicBezTo>
                  <a:pt x="14691" y="17899"/>
                  <a:pt x="14594" y="17851"/>
                  <a:pt x="14594" y="17769"/>
                </a:cubicBezTo>
                <a:cubicBezTo>
                  <a:pt x="14594" y="17688"/>
                  <a:pt x="14667" y="17639"/>
                  <a:pt x="14788" y="17639"/>
                </a:cubicBezTo>
                <a:lnTo>
                  <a:pt x="16121" y="17639"/>
                </a:lnTo>
                <a:cubicBezTo>
                  <a:pt x="16364" y="17639"/>
                  <a:pt x="16582" y="17508"/>
                  <a:pt x="16582" y="17329"/>
                </a:cubicBezTo>
                <a:lnTo>
                  <a:pt x="16582" y="16742"/>
                </a:lnTo>
                <a:cubicBezTo>
                  <a:pt x="16582" y="16579"/>
                  <a:pt x="16727" y="16432"/>
                  <a:pt x="16945" y="16367"/>
                </a:cubicBezTo>
                <a:cubicBezTo>
                  <a:pt x="17164" y="16302"/>
                  <a:pt x="17430" y="16318"/>
                  <a:pt x="17600" y="16432"/>
                </a:cubicBezTo>
                <a:lnTo>
                  <a:pt x="21382" y="18633"/>
                </a:lnTo>
                <a:cubicBezTo>
                  <a:pt x="21527" y="18715"/>
                  <a:pt x="21600" y="18829"/>
                  <a:pt x="21600" y="18943"/>
                </a:cubicBezTo>
                <a:cubicBezTo>
                  <a:pt x="21600" y="19057"/>
                  <a:pt x="21527" y="19171"/>
                  <a:pt x="21382" y="19253"/>
                </a:cubicBezTo>
                <a:lnTo>
                  <a:pt x="17600" y="21453"/>
                </a:lnTo>
                <a:cubicBezTo>
                  <a:pt x="17527" y="21567"/>
                  <a:pt x="17382" y="21600"/>
                  <a:pt x="17236" y="21600"/>
                </a:cubicBezTo>
                <a:close/>
              </a:path>
            </a:pathLst>
          </a:custGeom>
          <a:solidFill>
            <a:srgbClr val="D3D3D3">
              <a:lumMod val="9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4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 name="Shape">
            <a:extLst>
              <a:ext uri="{FF2B5EF4-FFF2-40B4-BE49-F238E27FC236}">
                <a16:creationId xmlns:a16="http://schemas.microsoft.com/office/drawing/2014/main" id="{0A47CDFB-B10F-44B1-9CB2-85766FFDAD45}"/>
              </a:ext>
            </a:extLst>
          </p:cNvPr>
          <p:cNvSpPr/>
          <p:nvPr/>
        </p:nvSpPr>
        <p:spPr>
          <a:xfrm>
            <a:off x="6420452" y="1275606"/>
            <a:ext cx="1679940" cy="3031872"/>
          </a:xfrm>
          <a:custGeom>
            <a:avLst/>
            <a:gdLst/>
            <a:ahLst/>
            <a:cxnLst>
              <a:cxn ang="0">
                <a:pos x="wd2" y="hd2"/>
              </a:cxn>
              <a:cxn ang="5400000">
                <a:pos x="wd2" y="hd2"/>
              </a:cxn>
              <a:cxn ang="10800000">
                <a:pos x="wd2" y="hd2"/>
              </a:cxn>
              <a:cxn ang="16200000">
                <a:pos x="wd2" y="hd2"/>
              </a:cxn>
            </a:cxnLst>
            <a:rect l="0" t="0" r="r" b="b"/>
            <a:pathLst>
              <a:path w="21600" h="21573" extrusionOk="0">
                <a:moveTo>
                  <a:pt x="17944" y="21573"/>
                </a:moveTo>
                <a:lnTo>
                  <a:pt x="1380" y="21573"/>
                </a:lnTo>
                <a:cubicBezTo>
                  <a:pt x="605" y="21573"/>
                  <a:pt x="0" y="21150"/>
                  <a:pt x="0" y="20645"/>
                </a:cubicBezTo>
                <a:lnTo>
                  <a:pt x="0" y="1991"/>
                </a:lnTo>
                <a:cubicBezTo>
                  <a:pt x="0" y="1471"/>
                  <a:pt x="630" y="1064"/>
                  <a:pt x="1380" y="1064"/>
                </a:cubicBezTo>
                <a:lnTo>
                  <a:pt x="16127" y="1064"/>
                </a:lnTo>
                <a:cubicBezTo>
                  <a:pt x="16370" y="1064"/>
                  <a:pt x="16587" y="933"/>
                  <a:pt x="16587" y="754"/>
                </a:cubicBezTo>
                <a:lnTo>
                  <a:pt x="16587" y="413"/>
                </a:lnTo>
                <a:cubicBezTo>
                  <a:pt x="16587" y="250"/>
                  <a:pt x="16733" y="103"/>
                  <a:pt x="16951" y="38"/>
                </a:cubicBezTo>
                <a:cubicBezTo>
                  <a:pt x="17169" y="-27"/>
                  <a:pt x="17435" y="-11"/>
                  <a:pt x="17604" y="103"/>
                </a:cubicBezTo>
                <a:lnTo>
                  <a:pt x="21382" y="2301"/>
                </a:lnTo>
                <a:cubicBezTo>
                  <a:pt x="21527" y="2382"/>
                  <a:pt x="21600" y="2496"/>
                  <a:pt x="21600" y="2610"/>
                </a:cubicBezTo>
                <a:cubicBezTo>
                  <a:pt x="21600" y="2724"/>
                  <a:pt x="21527" y="2838"/>
                  <a:pt x="21382" y="2919"/>
                </a:cubicBezTo>
                <a:lnTo>
                  <a:pt x="17604" y="5117"/>
                </a:lnTo>
                <a:cubicBezTo>
                  <a:pt x="17411" y="5231"/>
                  <a:pt x="17169" y="5247"/>
                  <a:pt x="16951" y="5182"/>
                </a:cubicBezTo>
                <a:cubicBezTo>
                  <a:pt x="16733" y="5117"/>
                  <a:pt x="16587" y="4970"/>
                  <a:pt x="16587" y="4807"/>
                </a:cubicBezTo>
                <a:lnTo>
                  <a:pt x="16587" y="4221"/>
                </a:lnTo>
                <a:cubicBezTo>
                  <a:pt x="16587" y="4059"/>
                  <a:pt x="16394" y="3912"/>
                  <a:pt x="16127" y="3912"/>
                </a:cubicBezTo>
                <a:lnTo>
                  <a:pt x="14796" y="3912"/>
                </a:lnTo>
                <a:cubicBezTo>
                  <a:pt x="14699" y="3912"/>
                  <a:pt x="14602" y="3863"/>
                  <a:pt x="14602" y="3782"/>
                </a:cubicBezTo>
                <a:cubicBezTo>
                  <a:pt x="14602" y="3701"/>
                  <a:pt x="14674" y="3652"/>
                  <a:pt x="14796" y="3652"/>
                </a:cubicBezTo>
                <a:lnTo>
                  <a:pt x="16127" y="3652"/>
                </a:lnTo>
                <a:cubicBezTo>
                  <a:pt x="16587" y="3652"/>
                  <a:pt x="16951" y="3896"/>
                  <a:pt x="16951" y="4205"/>
                </a:cubicBezTo>
                <a:lnTo>
                  <a:pt x="16951" y="4791"/>
                </a:lnTo>
                <a:cubicBezTo>
                  <a:pt x="16951" y="4856"/>
                  <a:pt x="16999" y="4921"/>
                  <a:pt x="17096" y="4938"/>
                </a:cubicBezTo>
                <a:cubicBezTo>
                  <a:pt x="17193" y="4970"/>
                  <a:pt x="17290" y="4954"/>
                  <a:pt x="17362" y="4905"/>
                </a:cubicBezTo>
                <a:lnTo>
                  <a:pt x="21140" y="2708"/>
                </a:lnTo>
                <a:cubicBezTo>
                  <a:pt x="21188" y="2675"/>
                  <a:pt x="21237" y="2626"/>
                  <a:pt x="21237" y="2577"/>
                </a:cubicBezTo>
                <a:cubicBezTo>
                  <a:pt x="21237" y="2529"/>
                  <a:pt x="21213" y="2480"/>
                  <a:pt x="21140" y="2447"/>
                </a:cubicBezTo>
                <a:lnTo>
                  <a:pt x="17362" y="250"/>
                </a:lnTo>
                <a:cubicBezTo>
                  <a:pt x="17290" y="201"/>
                  <a:pt x="17193" y="201"/>
                  <a:pt x="17096" y="217"/>
                </a:cubicBezTo>
                <a:cubicBezTo>
                  <a:pt x="16999" y="233"/>
                  <a:pt x="16951" y="299"/>
                  <a:pt x="16951" y="364"/>
                </a:cubicBezTo>
                <a:lnTo>
                  <a:pt x="16951" y="705"/>
                </a:lnTo>
                <a:cubicBezTo>
                  <a:pt x="16951" y="1015"/>
                  <a:pt x="16587" y="1259"/>
                  <a:pt x="16127" y="1259"/>
                </a:cubicBezTo>
                <a:lnTo>
                  <a:pt x="1380" y="1259"/>
                </a:lnTo>
                <a:cubicBezTo>
                  <a:pt x="823" y="1259"/>
                  <a:pt x="363" y="1568"/>
                  <a:pt x="363" y="1943"/>
                </a:cubicBezTo>
                <a:lnTo>
                  <a:pt x="363" y="20596"/>
                </a:lnTo>
                <a:cubicBezTo>
                  <a:pt x="363" y="20971"/>
                  <a:pt x="823" y="21280"/>
                  <a:pt x="1380" y="21280"/>
                </a:cubicBezTo>
                <a:lnTo>
                  <a:pt x="17944" y="21280"/>
                </a:lnTo>
                <a:cubicBezTo>
                  <a:pt x="18500" y="21280"/>
                  <a:pt x="18961" y="20971"/>
                  <a:pt x="18961" y="20596"/>
                </a:cubicBezTo>
                <a:lnTo>
                  <a:pt x="18961" y="5214"/>
                </a:lnTo>
                <a:cubicBezTo>
                  <a:pt x="18961" y="5149"/>
                  <a:pt x="19033" y="5084"/>
                  <a:pt x="19154" y="5084"/>
                </a:cubicBezTo>
                <a:cubicBezTo>
                  <a:pt x="19275" y="5084"/>
                  <a:pt x="19348" y="5133"/>
                  <a:pt x="19348" y="5214"/>
                </a:cubicBezTo>
                <a:lnTo>
                  <a:pt x="19348" y="20596"/>
                </a:lnTo>
                <a:cubicBezTo>
                  <a:pt x="19324" y="21150"/>
                  <a:pt x="18694" y="21573"/>
                  <a:pt x="17944" y="21573"/>
                </a:cubicBezTo>
                <a:close/>
              </a:path>
            </a:pathLst>
          </a:custGeom>
          <a:solidFill>
            <a:srgbClr val="D3D3D3">
              <a:lumMod val="9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4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9" name="TextBox 19">
            <a:extLst>
              <a:ext uri="{FF2B5EF4-FFF2-40B4-BE49-F238E27FC236}">
                <a16:creationId xmlns:a16="http://schemas.microsoft.com/office/drawing/2014/main" id="{7E5CFDE7-D407-46A9-8013-A8510F3CBCC3}"/>
              </a:ext>
            </a:extLst>
          </p:cNvPr>
          <p:cNvSpPr txBox="1"/>
          <p:nvPr/>
        </p:nvSpPr>
        <p:spPr>
          <a:xfrm>
            <a:off x="1287523" y="2141202"/>
            <a:ext cx="1203630" cy="1569660"/>
          </a:xfrm>
          <a:prstGeom prst="rect">
            <a:avLst/>
          </a:prstGeom>
          <a:noFill/>
        </p:spPr>
        <p:txBody>
          <a:bodyPr wrap="square" lIns="0" rIns="0" rtlCol="0" anchor="t">
            <a:spAutoFit/>
          </a:bodyPr>
          <a:lstStyle/>
          <a:p>
            <a:pPr lvl="0" algn="ctr"/>
            <a:r>
              <a:rPr lang="en-US" sz="1200" b="1" kern="0" noProof="1">
                <a:solidFill>
                  <a:prstClr val="black">
                    <a:lumMod val="65000"/>
                    <a:lumOff val="35000"/>
                  </a:prstClr>
                </a:solidFill>
                <a:latin typeface="Calibri" panose="020F0502020204030204"/>
              </a:rPr>
              <a:t>Plausibilisation and first general analysis of databases (registration, technical inspection, state vehicles, etc.)</a:t>
            </a:r>
            <a:endParaRPr lang="fr-FR" sz="1200" b="1" kern="0" noProof="1">
              <a:solidFill>
                <a:prstClr val="black">
                  <a:lumMod val="65000"/>
                  <a:lumOff val="35000"/>
                </a:prstClr>
              </a:solidFill>
              <a:latin typeface="Calibri" panose="020F0502020204030204"/>
            </a:endParaRPr>
          </a:p>
        </p:txBody>
      </p:sp>
      <p:sp>
        <p:nvSpPr>
          <p:cNvPr id="10" name="TextBox 20">
            <a:extLst>
              <a:ext uri="{FF2B5EF4-FFF2-40B4-BE49-F238E27FC236}">
                <a16:creationId xmlns:a16="http://schemas.microsoft.com/office/drawing/2014/main" id="{1882F9C7-5EB1-420C-BED8-A26AC7A31C6D}"/>
              </a:ext>
            </a:extLst>
          </p:cNvPr>
          <p:cNvSpPr txBox="1"/>
          <p:nvPr/>
        </p:nvSpPr>
        <p:spPr>
          <a:xfrm>
            <a:off x="3055283" y="2141201"/>
            <a:ext cx="1129713" cy="1200329"/>
          </a:xfrm>
          <a:prstGeom prst="rect">
            <a:avLst/>
          </a:prstGeom>
          <a:noFill/>
        </p:spPr>
        <p:txBody>
          <a:bodyPr wrap="square" lIns="0" rIns="0" rtlCol="0" anchor="t">
            <a:spAutoFit/>
          </a:bodyPr>
          <a:lstStyle/>
          <a:p>
            <a:pPr lvl="0" algn="ctr"/>
            <a:r>
              <a:rPr lang="en-US" sz="1200" b="1" kern="0" noProof="1">
                <a:solidFill>
                  <a:prstClr val="black">
                    <a:lumMod val="65000"/>
                    <a:lumOff val="35000"/>
                  </a:prstClr>
                </a:solidFill>
                <a:latin typeface="Calibri" panose="020F0502020204030204"/>
              </a:rPr>
              <a:t>Database cleanup:
Correction of input errors,
Format alignment</a:t>
            </a:r>
            <a:endParaRPr kumimoji="0" lang="en-US" sz="1050" b="0" i="0" u="none" strike="noStrike" kern="0" cap="none" spc="0" normalizeH="0" baseline="0" noProof="1">
              <a:ln>
                <a:noFill/>
              </a:ln>
              <a:solidFill>
                <a:prstClr val="black">
                  <a:lumMod val="65000"/>
                  <a:lumOff val="35000"/>
                </a:prstClr>
              </a:solidFill>
              <a:effectLst/>
              <a:uLnTx/>
              <a:uFillTx/>
              <a:latin typeface="Calibri" panose="020F0502020204030204"/>
            </a:endParaRPr>
          </a:p>
        </p:txBody>
      </p:sp>
      <p:sp>
        <p:nvSpPr>
          <p:cNvPr id="11" name="TextBox 21">
            <a:extLst>
              <a:ext uri="{FF2B5EF4-FFF2-40B4-BE49-F238E27FC236}">
                <a16:creationId xmlns:a16="http://schemas.microsoft.com/office/drawing/2014/main" id="{A1E295E9-7DEE-41B7-9DBA-347E00876048}"/>
              </a:ext>
            </a:extLst>
          </p:cNvPr>
          <p:cNvSpPr txBox="1"/>
          <p:nvPr/>
        </p:nvSpPr>
        <p:spPr>
          <a:xfrm>
            <a:off x="4817189" y="2141201"/>
            <a:ext cx="1129713" cy="1546577"/>
          </a:xfrm>
          <a:prstGeom prst="rect">
            <a:avLst/>
          </a:prstGeom>
          <a:noFill/>
        </p:spPr>
        <p:txBody>
          <a:bodyPr wrap="square" lIns="0" rIns="0" rtlCol="0" anchor="t">
            <a:spAutoFit/>
          </a:bodyPr>
          <a:lstStyle/>
          <a:p>
            <a:pPr lvl="0" algn="ctr"/>
            <a:r>
              <a:rPr lang="en-US" sz="1050" b="1" kern="0" noProof="1">
                <a:solidFill>
                  <a:prstClr val="black">
                    <a:lumMod val="65000"/>
                    <a:lumOff val="35000"/>
                  </a:prstClr>
                </a:solidFill>
                <a:latin typeface="Calibri" panose="020F0502020204030204"/>
              </a:rPr>
              <a:t>Determination of the actual number of motorized road vehicles actually running in Morocco:
Who passed the periodic technical inspection + less than 5 years old</a:t>
            </a:r>
            <a:endParaRPr lang="fr-FR" sz="1050" b="1" kern="0" noProof="1">
              <a:solidFill>
                <a:prstClr val="black">
                  <a:lumMod val="65000"/>
                  <a:lumOff val="35000"/>
                </a:prstClr>
              </a:solidFill>
              <a:latin typeface="Calibri" panose="020F0502020204030204"/>
            </a:endParaRPr>
          </a:p>
        </p:txBody>
      </p:sp>
      <p:sp>
        <p:nvSpPr>
          <p:cNvPr id="12" name="TextBox 22">
            <a:extLst>
              <a:ext uri="{FF2B5EF4-FFF2-40B4-BE49-F238E27FC236}">
                <a16:creationId xmlns:a16="http://schemas.microsoft.com/office/drawing/2014/main" id="{AA041A2F-5559-4954-95DF-FBA2DF07060B}"/>
              </a:ext>
            </a:extLst>
          </p:cNvPr>
          <p:cNvSpPr txBox="1"/>
          <p:nvPr/>
        </p:nvSpPr>
        <p:spPr>
          <a:xfrm>
            <a:off x="6584949" y="2014064"/>
            <a:ext cx="1129713" cy="1446550"/>
          </a:xfrm>
          <a:prstGeom prst="rect">
            <a:avLst/>
          </a:prstGeom>
          <a:noFill/>
        </p:spPr>
        <p:txBody>
          <a:bodyPr wrap="square" lIns="0" rIns="0" rtlCol="0" anchor="t">
            <a:spAutoFit/>
          </a:bodyPr>
          <a:lstStyle/>
          <a:p>
            <a:pPr lvl="0" algn="ctr"/>
            <a:r>
              <a:rPr lang="en-US" sz="1100" b="1" kern="0" noProof="1">
                <a:solidFill>
                  <a:prstClr val="black">
                    <a:lumMod val="65000"/>
                    <a:lumOff val="35000"/>
                  </a:prstClr>
                </a:solidFill>
                <a:latin typeface="Calibri" panose="020F0502020204030204"/>
              </a:rPr>
              <a:t>The initial database includes multiple uses and types of vehicles translated by the Technical WG into 10 official categories (BO)</a:t>
            </a:r>
            <a:endParaRPr lang="fr-FR" sz="1100" b="1" kern="0" noProof="1">
              <a:solidFill>
                <a:prstClr val="black">
                  <a:lumMod val="65000"/>
                  <a:lumOff val="35000"/>
                </a:prstClr>
              </a:solidFill>
              <a:latin typeface="Calibri" panose="020F0502020204030204"/>
            </a:endParaRPr>
          </a:p>
        </p:txBody>
      </p:sp>
      <p:sp>
        <p:nvSpPr>
          <p:cNvPr id="13" name="Freeform: Shape 26">
            <a:extLst>
              <a:ext uri="{FF2B5EF4-FFF2-40B4-BE49-F238E27FC236}">
                <a16:creationId xmlns:a16="http://schemas.microsoft.com/office/drawing/2014/main" id="{1F02E926-A521-4EC9-AC1A-12E1D4D84FBD}"/>
              </a:ext>
            </a:extLst>
          </p:cNvPr>
          <p:cNvSpPr/>
          <p:nvPr/>
        </p:nvSpPr>
        <p:spPr>
          <a:xfrm>
            <a:off x="1203583" y="1524706"/>
            <a:ext cx="1329642" cy="430008"/>
          </a:xfrm>
          <a:custGeom>
            <a:avLst/>
            <a:gdLst>
              <a:gd name="connsiteX0" fmla="*/ 113454 w 1905584"/>
              <a:gd name="connsiteY0" fmla="*/ 0 h 507360"/>
              <a:gd name="connsiteX1" fmla="*/ 264985 w 1905584"/>
              <a:gd name="connsiteY1" fmla="*/ 0 h 507360"/>
              <a:gd name="connsiteX2" fmla="*/ 1640598 w 1905584"/>
              <a:gd name="connsiteY2" fmla="*/ 0 h 507360"/>
              <a:gd name="connsiteX3" fmla="*/ 1792130 w 1905584"/>
              <a:gd name="connsiteY3" fmla="*/ 0 h 507360"/>
              <a:gd name="connsiteX4" fmla="*/ 1905584 w 1905584"/>
              <a:gd name="connsiteY4" fmla="*/ 113251 h 507360"/>
              <a:gd name="connsiteX5" fmla="*/ 1905584 w 1905584"/>
              <a:gd name="connsiteY5" fmla="*/ 507360 h 507360"/>
              <a:gd name="connsiteX6" fmla="*/ 1640598 w 1905584"/>
              <a:gd name="connsiteY6" fmla="*/ 507360 h 507360"/>
              <a:gd name="connsiteX7" fmla="*/ 264985 w 1905584"/>
              <a:gd name="connsiteY7" fmla="*/ 507360 h 507360"/>
              <a:gd name="connsiteX8" fmla="*/ 0 w 1905584"/>
              <a:gd name="connsiteY8" fmla="*/ 507360 h 507360"/>
              <a:gd name="connsiteX9" fmla="*/ 0 w 1905584"/>
              <a:gd name="connsiteY9" fmla="*/ 113251 h 507360"/>
              <a:gd name="connsiteX10" fmla="*/ 113454 w 1905584"/>
              <a:gd name="connsiteY10" fmla="*/ 0 h 507360"/>
              <a:gd name="connsiteX0" fmla="*/ 113454 w 1905584"/>
              <a:gd name="connsiteY0" fmla="*/ 0 h 507360"/>
              <a:gd name="connsiteX1" fmla="*/ 1640598 w 1905584"/>
              <a:gd name="connsiteY1" fmla="*/ 0 h 507360"/>
              <a:gd name="connsiteX2" fmla="*/ 1792130 w 1905584"/>
              <a:gd name="connsiteY2" fmla="*/ 0 h 507360"/>
              <a:gd name="connsiteX3" fmla="*/ 1905584 w 1905584"/>
              <a:gd name="connsiteY3" fmla="*/ 113251 h 507360"/>
              <a:gd name="connsiteX4" fmla="*/ 1905584 w 1905584"/>
              <a:gd name="connsiteY4" fmla="*/ 507360 h 507360"/>
              <a:gd name="connsiteX5" fmla="*/ 1640598 w 1905584"/>
              <a:gd name="connsiteY5" fmla="*/ 507360 h 507360"/>
              <a:gd name="connsiteX6" fmla="*/ 264985 w 1905584"/>
              <a:gd name="connsiteY6" fmla="*/ 507360 h 507360"/>
              <a:gd name="connsiteX7" fmla="*/ 0 w 1905584"/>
              <a:gd name="connsiteY7" fmla="*/ 507360 h 507360"/>
              <a:gd name="connsiteX8" fmla="*/ 0 w 1905584"/>
              <a:gd name="connsiteY8" fmla="*/ 113251 h 507360"/>
              <a:gd name="connsiteX9" fmla="*/ 113454 w 1905584"/>
              <a:gd name="connsiteY9" fmla="*/ 0 h 507360"/>
              <a:gd name="connsiteX0" fmla="*/ 113454 w 1905584"/>
              <a:gd name="connsiteY0" fmla="*/ 0 h 507360"/>
              <a:gd name="connsiteX1" fmla="*/ 1792130 w 1905584"/>
              <a:gd name="connsiteY1" fmla="*/ 0 h 507360"/>
              <a:gd name="connsiteX2" fmla="*/ 1905584 w 1905584"/>
              <a:gd name="connsiteY2" fmla="*/ 113251 h 507360"/>
              <a:gd name="connsiteX3" fmla="*/ 1905584 w 1905584"/>
              <a:gd name="connsiteY3" fmla="*/ 507360 h 507360"/>
              <a:gd name="connsiteX4" fmla="*/ 1640598 w 1905584"/>
              <a:gd name="connsiteY4" fmla="*/ 507360 h 507360"/>
              <a:gd name="connsiteX5" fmla="*/ 264985 w 1905584"/>
              <a:gd name="connsiteY5" fmla="*/ 507360 h 507360"/>
              <a:gd name="connsiteX6" fmla="*/ 0 w 1905584"/>
              <a:gd name="connsiteY6" fmla="*/ 507360 h 507360"/>
              <a:gd name="connsiteX7" fmla="*/ 0 w 1905584"/>
              <a:gd name="connsiteY7" fmla="*/ 113251 h 507360"/>
              <a:gd name="connsiteX8" fmla="*/ 113454 w 1905584"/>
              <a:gd name="connsiteY8" fmla="*/ 0 h 507360"/>
              <a:gd name="connsiteX0" fmla="*/ 113454 w 1905584"/>
              <a:gd name="connsiteY0" fmla="*/ 0 h 507360"/>
              <a:gd name="connsiteX1" fmla="*/ 1792130 w 1905584"/>
              <a:gd name="connsiteY1" fmla="*/ 0 h 507360"/>
              <a:gd name="connsiteX2" fmla="*/ 1905584 w 1905584"/>
              <a:gd name="connsiteY2" fmla="*/ 113251 h 507360"/>
              <a:gd name="connsiteX3" fmla="*/ 1905584 w 1905584"/>
              <a:gd name="connsiteY3" fmla="*/ 507360 h 507360"/>
              <a:gd name="connsiteX4" fmla="*/ 1640598 w 1905584"/>
              <a:gd name="connsiteY4" fmla="*/ 507360 h 507360"/>
              <a:gd name="connsiteX5" fmla="*/ 0 w 1905584"/>
              <a:gd name="connsiteY5" fmla="*/ 507360 h 507360"/>
              <a:gd name="connsiteX6" fmla="*/ 0 w 1905584"/>
              <a:gd name="connsiteY6" fmla="*/ 113251 h 507360"/>
              <a:gd name="connsiteX7" fmla="*/ 113454 w 1905584"/>
              <a:gd name="connsiteY7" fmla="*/ 0 h 507360"/>
              <a:gd name="connsiteX0" fmla="*/ 113454 w 1905584"/>
              <a:gd name="connsiteY0" fmla="*/ 0 h 507360"/>
              <a:gd name="connsiteX1" fmla="*/ 1792130 w 1905584"/>
              <a:gd name="connsiteY1" fmla="*/ 0 h 507360"/>
              <a:gd name="connsiteX2" fmla="*/ 1905584 w 1905584"/>
              <a:gd name="connsiteY2" fmla="*/ 113251 h 507360"/>
              <a:gd name="connsiteX3" fmla="*/ 1905584 w 1905584"/>
              <a:gd name="connsiteY3" fmla="*/ 507360 h 507360"/>
              <a:gd name="connsiteX4" fmla="*/ 0 w 1905584"/>
              <a:gd name="connsiteY4" fmla="*/ 507360 h 507360"/>
              <a:gd name="connsiteX5" fmla="*/ 0 w 1905584"/>
              <a:gd name="connsiteY5" fmla="*/ 113251 h 507360"/>
              <a:gd name="connsiteX6" fmla="*/ 113454 w 1905584"/>
              <a:gd name="connsiteY6" fmla="*/ 0 h 50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584" h="507360">
                <a:moveTo>
                  <a:pt x="113454" y="0"/>
                </a:moveTo>
                <a:lnTo>
                  <a:pt x="1792130" y="0"/>
                </a:lnTo>
                <a:cubicBezTo>
                  <a:pt x="1854257" y="0"/>
                  <a:pt x="1905584" y="51162"/>
                  <a:pt x="1905584" y="113251"/>
                </a:cubicBezTo>
                <a:lnTo>
                  <a:pt x="1905584" y="507360"/>
                </a:lnTo>
                <a:lnTo>
                  <a:pt x="0" y="507360"/>
                </a:lnTo>
                <a:lnTo>
                  <a:pt x="0" y="113251"/>
                </a:lnTo>
                <a:cubicBezTo>
                  <a:pt x="0" y="51162"/>
                  <a:pt x="51327" y="0"/>
                  <a:pt x="113454" y="0"/>
                </a:cubicBezTo>
                <a:close/>
              </a:path>
            </a:pathLst>
          </a:custGeom>
          <a:solidFill>
            <a:srgbClr val="FFCC4C"/>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1">
                <a:ln>
                  <a:noFill/>
                </a:ln>
                <a:solidFill>
                  <a:prstClr val="black">
                    <a:lumMod val="85000"/>
                    <a:lumOff val="15000"/>
                  </a:prstClr>
                </a:solidFill>
                <a:effectLst/>
                <a:uLnTx/>
                <a:uFillTx/>
                <a:latin typeface="Calibri" panose="020F0502020204030204"/>
              </a:rPr>
              <a:t>1st analysis</a:t>
            </a:r>
          </a:p>
        </p:txBody>
      </p:sp>
      <p:sp>
        <p:nvSpPr>
          <p:cNvPr id="14" name="Freeform: Shape 27">
            <a:extLst>
              <a:ext uri="{FF2B5EF4-FFF2-40B4-BE49-F238E27FC236}">
                <a16:creationId xmlns:a16="http://schemas.microsoft.com/office/drawing/2014/main" id="{57FDD75A-00F9-4338-BCC1-CDF682E55807}"/>
              </a:ext>
            </a:extLst>
          </p:cNvPr>
          <p:cNvSpPr/>
          <p:nvPr/>
        </p:nvSpPr>
        <p:spPr>
          <a:xfrm>
            <a:off x="4744273" y="1524706"/>
            <a:ext cx="1329642" cy="430008"/>
          </a:xfrm>
          <a:custGeom>
            <a:avLst/>
            <a:gdLst>
              <a:gd name="connsiteX0" fmla="*/ 113454 w 1905584"/>
              <a:gd name="connsiteY0" fmla="*/ 0 h 507360"/>
              <a:gd name="connsiteX1" fmla="*/ 264985 w 1905584"/>
              <a:gd name="connsiteY1" fmla="*/ 0 h 507360"/>
              <a:gd name="connsiteX2" fmla="*/ 1640598 w 1905584"/>
              <a:gd name="connsiteY2" fmla="*/ 0 h 507360"/>
              <a:gd name="connsiteX3" fmla="*/ 1792130 w 1905584"/>
              <a:gd name="connsiteY3" fmla="*/ 0 h 507360"/>
              <a:gd name="connsiteX4" fmla="*/ 1905584 w 1905584"/>
              <a:gd name="connsiteY4" fmla="*/ 113251 h 507360"/>
              <a:gd name="connsiteX5" fmla="*/ 1905584 w 1905584"/>
              <a:gd name="connsiteY5" fmla="*/ 507360 h 507360"/>
              <a:gd name="connsiteX6" fmla="*/ 1640598 w 1905584"/>
              <a:gd name="connsiteY6" fmla="*/ 507360 h 507360"/>
              <a:gd name="connsiteX7" fmla="*/ 264985 w 1905584"/>
              <a:gd name="connsiteY7" fmla="*/ 507360 h 507360"/>
              <a:gd name="connsiteX8" fmla="*/ 0 w 1905584"/>
              <a:gd name="connsiteY8" fmla="*/ 507360 h 507360"/>
              <a:gd name="connsiteX9" fmla="*/ 0 w 1905584"/>
              <a:gd name="connsiteY9" fmla="*/ 113251 h 507360"/>
              <a:gd name="connsiteX10" fmla="*/ 113454 w 1905584"/>
              <a:gd name="connsiteY10" fmla="*/ 0 h 507360"/>
              <a:gd name="connsiteX0" fmla="*/ 113454 w 1905584"/>
              <a:gd name="connsiteY0" fmla="*/ 0 h 507360"/>
              <a:gd name="connsiteX1" fmla="*/ 1640598 w 1905584"/>
              <a:gd name="connsiteY1" fmla="*/ 0 h 507360"/>
              <a:gd name="connsiteX2" fmla="*/ 1792130 w 1905584"/>
              <a:gd name="connsiteY2" fmla="*/ 0 h 507360"/>
              <a:gd name="connsiteX3" fmla="*/ 1905584 w 1905584"/>
              <a:gd name="connsiteY3" fmla="*/ 113251 h 507360"/>
              <a:gd name="connsiteX4" fmla="*/ 1905584 w 1905584"/>
              <a:gd name="connsiteY4" fmla="*/ 507360 h 507360"/>
              <a:gd name="connsiteX5" fmla="*/ 1640598 w 1905584"/>
              <a:gd name="connsiteY5" fmla="*/ 507360 h 507360"/>
              <a:gd name="connsiteX6" fmla="*/ 264985 w 1905584"/>
              <a:gd name="connsiteY6" fmla="*/ 507360 h 507360"/>
              <a:gd name="connsiteX7" fmla="*/ 0 w 1905584"/>
              <a:gd name="connsiteY7" fmla="*/ 507360 h 507360"/>
              <a:gd name="connsiteX8" fmla="*/ 0 w 1905584"/>
              <a:gd name="connsiteY8" fmla="*/ 113251 h 507360"/>
              <a:gd name="connsiteX9" fmla="*/ 113454 w 1905584"/>
              <a:gd name="connsiteY9" fmla="*/ 0 h 507360"/>
              <a:gd name="connsiteX0" fmla="*/ 113454 w 1905584"/>
              <a:gd name="connsiteY0" fmla="*/ 0 h 507360"/>
              <a:gd name="connsiteX1" fmla="*/ 1792130 w 1905584"/>
              <a:gd name="connsiteY1" fmla="*/ 0 h 507360"/>
              <a:gd name="connsiteX2" fmla="*/ 1905584 w 1905584"/>
              <a:gd name="connsiteY2" fmla="*/ 113251 h 507360"/>
              <a:gd name="connsiteX3" fmla="*/ 1905584 w 1905584"/>
              <a:gd name="connsiteY3" fmla="*/ 507360 h 507360"/>
              <a:gd name="connsiteX4" fmla="*/ 1640598 w 1905584"/>
              <a:gd name="connsiteY4" fmla="*/ 507360 h 507360"/>
              <a:gd name="connsiteX5" fmla="*/ 264985 w 1905584"/>
              <a:gd name="connsiteY5" fmla="*/ 507360 h 507360"/>
              <a:gd name="connsiteX6" fmla="*/ 0 w 1905584"/>
              <a:gd name="connsiteY6" fmla="*/ 507360 h 507360"/>
              <a:gd name="connsiteX7" fmla="*/ 0 w 1905584"/>
              <a:gd name="connsiteY7" fmla="*/ 113251 h 507360"/>
              <a:gd name="connsiteX8" fmla="*/ 113454 w 1905584"/>
              <a:gd name="connsiteY8" fmla="*/ 0 h 507360"/>
              <a:gd name="connsiteX0" fmla="*/ 113454 w 1905584"/>
              <a:gd name="connsiteY0" fmla="*/ 0 h 507360"/>
              <a:gd name="connsiteX1" fmla="*/ 1792130 w 1905584"/>
              <a:gd name="connsiteY1" fmla="*/ 0 h 507360"/>
              <a:gd name="connsiteX2" fmla="*/ 1905584 w 1905584"/>
              <a:gd name="connsiteY2" fmla="*/ 113251 h 507360"/>
              <a:gd name="connsiteX3" fmla="*/ 1905584 w 1905584"/>
              <a:gd name="connsiteY3" fmla="*/ 507360 h 507360"/>
              <a:gd name="connsiteX4" fmla="*/ 1640598 w 1905584"/>
              <a:gd name="connsiteY4" fmla="*/ 507360 h 507360"/>
              <a:gd name="connsiteX5" fmla="*/ 0 w 1905584"/>
              <a:gd name="connsiteY5" fmla="*/ 507360 h 507360"/>
              <a:gd name="connsiteX6" fmla="*/ 0 w 1905584"/>
              <a:gd name="connsiteY6" fmla="*/ 113251 h 507360"/>
              <a:gd name="connsiteX7" fmla="*/ 113454 w 1905584"/>
              <a:gd name="connsiteY7" fmla="*/ 0 h 507360"/>
              <a:gd name="connsiteX0" fmla="*/ 113454 w 1905584"/>
              <a:gd name="connsiteY0" fmla="*/ 0 h 507360"/>
              <a:gd name="connsiteX1" fmla="*/ 1792130 w 1905584"/>
              <a:gd name="connsiteY1" fmla="*/ 0 h 507360"/>
              <a:gd name="connsiteX2" fmla="*/ 1905584 w 1905584"/>
              <a:gd name="connsiteY2" fmla="*/ 113251 h 507360"/>
              <a:gd name="connsiteX3" fmla="*/ 1905584 w 1905584"/>
              <a:gd name="connsiteY3" fmla="*/ 507360 h 507360"/>
              <a:gd name="connsiteX4" fmla="*/ 0 w 1905584"/>
              <a:gd name="connsiteY4" fmla="*/ 507360 h 507360"/>
              <a:gd name="connsiteX5" fmla="*/ 0 w 1905584"/>
              <a:gd name="connsiteY5" fmla="*/ 113251 h 507360"/>
              <a:gd name="connsiteX6" fmla="*/ 113454 w 1905584"/>
              <a:gd name="connsiteY6" fmla="*/ 0 h 50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584" h="507360">
                <a:moveTo>
                  <a:pt x="113454" y="0"/>
                </a:moveTo>
                <a:lnTo>
                  <a:pt x="1792130" y="0"/>
                </a:lnTo>
                <a:cubicBezTo>
                  <a:pt x="1854257" y="0"/>
                  <a:pt x="1905584" y="51162"/>
                  <a:pt x="1905584" y="113251"/>
                </a:cubicBezTo>
                <a:lnTo>
                  <a:pt x="1905584" y="507360"/>
                </a:lnTo>
                <a:lnTo>
                  <a:pt x="0" y="507360"/>
                </a:lnTo>
                <a:lnTo>
                  <a:pt x="0" y="113251"/>
                </a:lnTo>
                <a:cubicBezTo>
                  <a:pt x="0" y="51162"/>
                  <a:pt x="51327" y="0"/>
                  <a:pt x="113454" y="0"/>
                </a:cubicBezTo>
                <a:close/>
              </a:path>
            </a:pathLst>
          </a:custGeom>
          <a:solidFill>
            <a:srgbClr val="A2B969"/>
          </a:solidFill>
          <a:ln w="12700">
            <a:miter lim="400000"/>
          </a:ln>
        </p:spPr>
        <p:txBody>
          <a:bodyPr lIns="38100" tIns="38100" rIns="38100" bIns="38100" anchor="ctr"/>
          <a:lstStyle/>
          <a:p>
            <a:pPr lvl="0" algn="ctr">
              <a:defRPr/>
            </a:pPr>
            <a:r>
              <a:rPr lang="en-US" sz="1600" b="1" kern="0" noProof="1">
                <a:solidFill>
                  <a:prstClr val="black">
                    <a:lumMod val="85000"/>
                    <a:lumOff val="15000"/>
                  </a:prstClr>
                </a:solidFill>
                <a:latin typeface="Calibri" panose="020F0502020204030204"/>
              </a:rPr>
              <a:t>Active fleet</a:t>
            </a:r>
            <a:endParaRPr kumimoji="0" lang="en-US" sz="1600" b="1" i="0" u="none" strike="noStrike" kern="0" cap="none" spc="0" normalizeH="0" baseline="0" noProof="1">
              <a:ln>
                <a:noFill/>
              </a:ln>
              <a:solidFill>
                <a:prstClr val="black">
                  <a:lumMod val="85000"/>
                  <a:lumOff val="15000"/>
                </a:prstClr>
              </a:solidFill>
              <a:effectLst/>
              <a:uLnTx/>
              <a:uFillTx/>
              <a:latin typeface="Calibri" panose="020F0502020204030204"/>
            </a:endParaRPr>
          </a:p>
        </p:txBody>
      </p:sp>
      <p:sp>
        <p:nvSpPr>
          <p:cNvPr id="15" name="Freeform: Shape 30">
            <a:extLst>
              <a:ext uri="{FF2B5EF4-FFF2-40B4-BE49-F238E27FC236}">
                <a16:creationId xmlns:a16="http://schemas.microsoft.com/office/drawing/2014/main" id="{57E0A7F8-1AD1-46E4-9A2C-006146ACB1AB}"/>
              </a:ext>
            </a:extLst>
          </p:cNvPr>
          <p:cNvSpPr/>
          <p:nvPr/>
        </p:nvSpPr>
        <p:spPr>
          <a:xfrm>
            <a:off x="6514619" y="3757738"/>
            <a:ext cx="1329642" cy="430008"/>
          </a:xfrm>
          <a:custGeom>
            <a:avLst/>
            <a:gdLst>
              <a:gd name="connsiteX0" fmla="*/ 0 w 1905584"/>
              <a:gd name="connsiteY0" fmla="*/ 0 h 507360"/>
              <a:gd name="connsiteX1" fmla="*/ 1905584 w 1905584"/>
              <a:gd name="connsiteY1" fmla="*/ 0 h 507360"/>
              <a:gd name="connsiteX2" fmla="*/ 1905584 w 1905584"/>
              <a:gd name="connsiteY2" fmla="*/ 394109 h 507360"/>
              <a:gd name="connsiteX3" fmla="*/ 1792130 w 1905584"/>
              <a:gd name="connsiteY3" fmla="*/ 507360 h 507360"/>
              <a:gd name="connsiteX4" fmla="*/ 113454 w 1905584"/>
              <a:gd name="connsiteY4" fmla="*/ 507360 h 507360"/>
              <a:gd name="connsiteX5" fmla="*/ 0 w 1905584"/>
              <a:gd name="connsiteY5" fmla="*/ 394109 h 50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584" h="507360">
                <a:moveTo>
                  <a:pt x="0" y="0"/>
                </a:moveTo>
                <a:lnTo>
                  <a:pt x="1905584" y="0"/>
                </a:lnTo>
                <a:lnTo>
                  <a:pt x="1905584" y="394109"/>
                </a:lnTo>
                <a:cubicBezTo>
                  <a:pt x="1905584" y="456198"/>
                  <a:pt x="1854257" y="507360"/>
                  <a:pt x="1792130" y="507360"/>
                </a:cubicBezTo>
                <a:lnTo>
                  <a:pt x="113454" y="507360"/>
                </a:lnTo>
                <a:cubicBezTo>
                  <a:pt x="51327" y="507360"/>
                  <a:pt x="0" y="456198"/>
                  <a:pt x="0" y="394109"/>
                </a:cubicBezTo>
                <a:close/>
              </a:path>
            </a:pathLst>
          </a:custGeom>
          <a:solidFill>
            <a:srgbClr val="C13018"/>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1">
                <a:solidFill>
                  <a:prstClr val="white"/>
                </a:solidFill>
                <a:latin typeface="Calibri" panose="020F0502020204030204"/>
              </a:rPr>
              <a:t>C</a:t>
            </a:r>
            <a:r>
              <a:rPr kumimoji="0" lang="en-US" sz="1600" b="1" i="0" u="none" strike="noStrike" kern="0" cap="none" spc="0" normalizeH="0" baseline="0" noProof="1">
                <a:ln>
                  <a:noFill/>
                </a:ln>
                <a:solidFill>
                  <a:prstClr val="white"/>
                </a:solidFill>
                <a:effectLst/>
                <a:uLnTx/>
                <a:uFillTx/>
                <a:latin typeface="Calibri" panose="020F0502020204030204"/>
              </a:rPr>
              <a:t>atégorisation</a:t>
            </a:r>
          </a:p>
        </p:txBody>
      </p:sp>
      <p:sp>
        <p:nvSpPr>
          <p:cNvPr id="17" name="ZoneTexte 16">
            <a:extLst>
              <a:ext uri="{FF2B5EF4-FFF2-40B4-BE49-F238E27FC236}">
                <a16:creationId xmlns:a16="http://schemas.microsoft.com/office/drawing/2014/main" id="{56C26E39-46FA-48B7-9A46-25B7436CB819}"/>
              </a:ext>
            </a:extLst>
          </p:cNvPr>
          <p:cNvSpPr txBox="1"/>
          <p:nvPr/>
        </p:nvSpPr>
        <p:spPr>
          <a:xfrm>
            <a:off x="4067944" y="1390005"/>
            <a:ext cx="288032" cy="461665"/>
          </a:xfrm>
          <a:prstGeom prst="rect">
            <a:avLst/>
          </a:prstGeom>
          <a:noFill/>
        </p:spPr>
        <p:txBody>
          <a:bodyPr wrap="square" rtlCol="0">
            <a:spAutoFit/>
          </a:bodyPr>
          <a:lstStyle/>
          <a:p>
            <a:r>
              <a:rPr lang="fr-FR" sz="2400" b="1" dirty="0">
                <a:latin typeface="Cambria" panose="02040503050406030204" pitchFamily="18" charset="0"/>
                <a:ea typeface="Cambria" panose="02040503050406030204" pitchFamily="18" charset="0"/>
              </a:rPr>
              <a:t>2</a:t>
            </a:r>
          </a:p>
        </p:txBody>
      </p:sp>
      <p:sp>
        <p:nvSpPr>
          <p:cNvPr id="18" name="ZoneTexte 17">
            <a:extLst>
              <a:ext uri="{FF2B5EF4-FFF2-40B4-BE49-F238E27FC236}">
                <a16:creationId xmlns:a16="http://schemas.microsoft.com/office/drawing/2014/main" id="{DAFFBF7D-28CF-4EFA-8D00-3333E1A49D87}"/>
              </a:ext>
            </a:extLst>
          </p:cNvPr>
          <p:cNvSpPr txBox="1"/>
          <p:nvPr/>
        </p:nvSpPr>
        <p:spPr>
          <a:xfrm>
            <a:off x="2347137" y="3838277"/>
            <a:ext cx="288032" cy="461665"/>
          </a:xfrm>
          <a:prstGeom prst="rect">
            <a:avLst/>
          </a:prstGeom>
          <a:noFill/>
        </p:spPr>
        <p:txBody>
          <a:bodyPr wrap="square" rtlCol="0">
            <a:spAutoFit/>
          </a:bodyPr>
          <a:lstStyle/>
          <a:p>
            <a:r>
              <a:rPr lang="fr-FR" sz="2400" b="1" dirty="0">
                <a:latin typeface="Cambria" panose="02040503050406030204" pitchFamily="18" charset="0"/>
                <a:ea typeface="Cambria" panose="02040503050406030204" pitchFamily="18" charset="0"/>
              </a:rPr>
              <a:t>1</a:t>
            </a:r>
          </a:p>
        </p:txBody>
      </p:sp>
      <p:sp>
        <p:nvSpPr>
          <p:cNvPr id="19" name="ZoneTexte 18">
            <a:extLst>
              <a:ext uri="{FF2B5EF4-FFF2-40B4-BE49-F238E27FC236}">
                <a16:creationId xmlns:a16="http://schemas.microsoft.com/office/drawing/2014/main" id="{F15D462B-CC4C-4D5D-8033-83757ED928B7}"/>
              </a:ext>
            </a:extLst>
          </p:cNvPr>
          <p:cNvSpPr txBox="1"/>
          <p:nvPr/>
        </p:nvSpPr>
        <p:spPr>
          <a:xfrm>
            <a:off x="5868144" y="3838277"/>
            <a:ext cx="288032" cy="461665"/>
          </a:xfrm>
          <a:prstGeom prst="rect">
            <a:avLst/>
          </a:prstGeom>
          <a:noFill/>
        </p:spPr>
        <p:txBody>
          <a:bodyPr wrap="square" rtlCol="0">
            <a:spAutoFit/>
          </a:bodyPr>
          <a:lstStyle/>
          <a:p>
            <a:r>
              <a:rPr lang="fr-FR" sz="2400" b="1" dirty="0">
                <a:latin typeface="Cambria" panose="02040503050406030204" pitchFamily="18" charset="0"/>
                <a:ea typeface="Cambria" panose="02040503050406030204" pitchFamily="18" charset="0"/>
              </a:rPr>
              <a:t>3</a:t>
            </a:r>
          </a:p>
        </p:txBody>
      </p:sp>
      <p:sp>
        <p:nvSpPr>
          <p:cNvPr id="20" name="ZoneTexte 19">
            <a:extLst>
              <a:ext uri="{FF2B5EF4-FFF2-40B4-BE49-F238E27FC236}">
                <a16:creationId xmlns:a16="http://schemas.microsoft.com/office/drawing/2014/main" id="{AF542333-4BA7-433A-BEEC-4A479EC1D627}"/>
              </a:ext>
            </a:extLst>
          </p:cNvPr>
          <p:cNvSpPr txBox="1"/>
          <p:nvPr/>
        </p:nvSpPr>
        <p:spPr>
          <a:xfrm>
            <a:off x="7668344" y="1412862"/>
            <a:ext cx="288032" cy="461665"/>
          </a:xfrm>
          <a:prstGeom prst="rect">
            <a:avLst/>
          </a:prstGeom>
          <a:noFill/>
        </p:spPr>
        <p:txBody>
          <a:bodyPr wrap="square" rtlCol="0">
            <a:spAutoFit/>
          </a:bodyPr>
          <a:lstStyle/>
          <a:p>
            <a:r>
              <a:rPr lang="fr-FR" sz="2400" b="1" dirty="0">
                <a:latin typeface="Cambria" panose="02040503050406030204" pitchFamily="18" charset="0"/>
                <a:ea typeface="Cambria" panose="02040503050406030204" pitchFamily="18" charset="0"/>
              </a:rPr>
              <a:t>4</a:t>
            </a:r>
          </a:p>
        </p:txBody>
      </p:sp>
      <p:pic>
        <p:nvPicPr>
          <p:cNvPr id="21" name="Image 20">
            <a:extLst>
              <a:ext uri="{FF2B5EF4-FFF2-40B4-BE49-F238E27FC236}">
                <a16:creationId xmlns:a16="http://schemas.microsoft.com/office/drawing/2014/main" id="{AC010B1F-5310-49FA-A415-36F47AB521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33721717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3142674"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DATA PROCESSING </a:t>
            </a:r>
          </a:p>
        </p:txBody>
      </p:sp>
      <p:sp>
        <p:nvSpPr>
          <p:cNvPr id="3" name="ZoneTexte 2">
            <a:extLst>
              <a:ext uri="{FF2B5EF4-FFF2-40B4-BE49-F238E27FC236}">
                <a16:creationId xmlns:a16="http://schemas.microsoft.com/office/drawing/2014/main" id="{AC21B7D8-61F8-4B36-9180-8051CC317B52}"/>
              </a:ext>
            </a:extLst>
          </p:cNvPr>
          <p:cNvSpPr txBox="1"/>
          <p:nvPr/>
        </p:nvSpPr>
        <p:spPr>
          <a:xfrm>
            <a:off x="266023" y="1080967"/>
            <a:ext cx="5377027" cy="1754326"/>
          </a:xfrm>
          <a:prstGeom prst="rect">
            <a:avLst/>
          </a:prstGeom>
          <a:noFill/>
        </p:spPr>
        <p:txBody>
          <a:bodyPr wrap="square" rtlCol="0">
            <a:spAutoFit/>
          </a:bodyPr>
          <a:lstStyle/>
          <a:p>
            <a:pPr marL="285750" indent="-285750">
              <a:buFontTx/>
              <a:buChar char="-"/>
            </a:pPr>
            <a:r>
              <a:rPr lang="fr-FR" dirty="0" err="1">
                <a:solidFill>
                  <a:srgbClr val="002060"/>
                </a:solidFill>
                <a:latin typeface="Cambria" panose="02040503050406030204" pitchFamily="18" charset="0"/>
                <a:ea typeface="Cambria" panose="02040503050406030204" pitchFamily="18" charset="0"/>
              </a:rPr>
              <a:t>Algorithm</a:t>
            </a:r>
            <a:r>
              <a:rPr lang="fr-FR" dirty="0">
                <a:solidFill>
                  <a:srgbClr val="002060"/>
                </a:solidFill>
                <a:latin typeface="Cambria" panose="02040503050406030204" pitchFamily="18" charset="0"/>
                <a:ea typeface="Cambria" panose="02040503050406030204" pitchFamily="18" charset="0"/>
              </a:rPr>
              <a:t> </a:t>
            </a:r>
            <a:r>
              <a:rPr lang="fr-FR" dirty="0" err="1">
                <a:solidFill>
                  <a:srgbClr val="002060"/>
                </a:solidFill>
                <a:latin typeface="Cambria" panose="02040503050406030204" pitchFamily="18" charset="0"/>
                <a:ea typeface="Cambria" panose="02040503050406030204" pitchFamily="18" charset="0"/>
              </a:rPr>
              <a:t>developped</a:t>
            </a:r>
            <a:r>
              <a:rPr lang="fr-FR" dirty="0">
                <a:solidFill>
                  <a:srgbClr val="002060"/>
                </a:solidFill>
                <a:latin typeface="Cambria" panose="02040503050406030204" pitchFamily="18" charset="0"/>
                <a:ea typeface="Cambria" panose="02040503050406030204" pitchFamily="18" charset="0"/>
              </a:rPr>
              <a:t> by Python to process millions of data (</a:t>
            </a:r>
            <a:r>
              <a:rPr lang="fr-FR" dirty="0" err="1">
                <a:solidFill>
                  <a:srgbClr val="002060"/>
                </a:solidFill>
                <a:latin typeface="Cambria" panose="02040503050406030204" pitchFamily="18" charset="0"/>
                <a:ea typeface="Cambria" panose="02040503050406030204" pitchFamily="18" charset="0"/>
              </a:rPr>
              <a:t>supported</a:t>
            </a:r>
            <a:r>
              <a:rPr lang="fr-FR" dirty="0">
                <a:solidFill>
                  <a:srgbClr val="002060"/>
                </a:solidFill>
                <a:latin typeface="Cambria" panose="02040503050406030204" pitchFamily="18" charset="0"/>
                <a:ea typeface="Cambria" panose="02040503050406030204" pitchFamily="18" charset="0"/>
              </a:rPr>
              <a:t> by IFEU)</a:t>
            </a:r>
          </a:p>
          <a:p>
            <a:pPr marL="285750" indent="-285750">
              <a:buFontTx/>
              <a:buChar char="-"/>
            </a:pPr>
            <a:endParaRPr lang="fr-FR" dirty="0">
              <a:solidFill>
                <a:srgbClr val="002060"/>
              </a:solidFill>
              <a:latin typeface="Cambria" panose="02040503050406030204" pitchFamily="18" charset="0"/>
              <a:ea typeface="Cambria" panose="02040503050406030204" pitchFamily="18" charset="0"/>
            </a:endParaRPr>
          </a:p>
          <a:p>
            <a:pPr marL="285750" indent="-285750">
              <a:buFontTx/>
              <a:buChar char="-"/>
            </a:pPr>
            <a:r>
              <a:rPr lang="fr-FR" dirty="0" err="1">
                <a:solidFill>
                  <a:srgbClr val="002060"/>
                </a:solidFill>
                <a:latin typeface="Cambria" panose="02040503050406030204" pitchFamily="18" charset="0"/>
                <a:ea typeface="Cambria" panose="02040503050406030204" pitchFamily="18" charset="0"/>
              </a:rPr>
              <a:t>Capacity</a:t>
            </a:r>
            <a:r>
              <a:rPr lang="fr-FR" dirty="0">
                <a:solidFill>
                  <a:srgbClr val="002060"/>
                </a:solidFill>
                <a:latin typeface="Cambria" panose="02040503050406030204" pitchFamily="18" charset="0"/>
                <a:ea typeface="Cambria" panose="02040503050406030204" pitchFamily="18" charset="0"/>
              </a:rPr>
              <a:t>-building for </a:t>
            </a:r>
            <a:r>
              <a:rPr lang="en-US" dirty="0">
                <a:solidFill>
                  <a:srgbClr val="002060"/>
                </a:solidFill>
                <a:latin typeface="Cambria" panose="02040503050406030204" pitchFamily="18" charset="0"/>
                <a:ea typeface="Cambria" panose="02040503050406030204" pitchFamily="18" charset="0"/>
              </a:rPr>
              <a:t>the team through training sessions in (Data science &amp; big data) using the Python programming language</a:t>
            </a:r>
            <a:endParaRPr lang="fr-FR" dirty="0">
              <a:solidFill>
                <a:srgbClr val="002060"/>
              </a:solidFill>
              <a:latin typeface="Cambria" panose="02040503050406030204" pitchFamily="18" charset="0"/>
              <a:ea typeface="Cambria" panose="02040503050406030204" pitchFamily="18" charset="0"/>
            </a:endParaRPr>
          </a:p>
        </p:txBody>
      </p:sp>
      <p:pic>
        <p:nvPicPr>
          <p:cNvPr id="22" name="Grafik 7">
            <a:extLst>
              <a:ext uri="{FF2B5EF4-FFF2-40B4-BE49-F238E27FC236}">
                <a16:creationId xmlns:a16="http://schemas.microsoft.com/office/drawing/2014/main" id="{35A4BE0E-38A3-431A-A1D4-CAE266FE50F2}"/>
              </a:ext>
            </a:extLst>
          </p:cNvPr>
          <p:cNvPicPr>
            <a:picLocks noChangeAspect="1"/>
          </p:cNvPicPr>
          <p:nvPr/>
        </p:nvPicPr>
        <p:blipFill rotWithShape="1">
          <a:blip r:embed="rId2"/>
          <a:srcRect t="13696" r="3959" b="5713"/>
          <a:stretch/>
        </p:blipFill>
        <p:spPr>
          <a:xfrm>
            <a:off x="6811169" y="900178"/>
            <a:ext cx="2153319" cy="1355191"/>
          </a:xfrm>
          <a:prstGeom prst="rect">
            <a:avLst/>
          </a:prstGeom>
          <a:ln>
            <a:noFill/>
          </a:ln>
          <a:effectLst>
            <a:outerShdw blurRad="50800" dist="38100" dir="2700000" algn="tl" rotWithShape="0">
              <a:prstClr val="black">
                <a:alpha val="40000"/>
              </a:prstClr>
            </a:outerShdw>
          </a:effectLst>
        </p:spPr>
      </p:pic>
      <p:pic>
        <p:nvPicPr>
          <p:cNvPr id="21" name="Grafik 10">
            <a:extLst>
              <a:ext uri="{FF2B5EF4-FFF2-40B4-BE49-F238E27FC236}">
                <a16:creationId xmlns:a16="http://schemas.microsoft.com/office/drawing/2014/main" id="{EC89B636-1BD8-4C91-B96B-58C50AA10EBF}"/>
              </a:ext>
            </a:extLst>
          </p:cNvPr>
          <p:cNvPicPr>
            <a:picLocks noChangeAspect="1"/>
          </p:cNvPicPr>
          <p:nvPr/>
        </p:nvPicPr>
        <p:blipFill>
          <a:blip r:embed="rId3"/>
          <a:stretch>
            <a:fillRect/>
          </a:stretch>
        </p:blipFill>
        <p:spPr>
          <a:xfrm>
            <a:off x="5643051" y="1779662"/>
            <a:ext cx="2153319" cy="1368152"/>
          </a:xfrm>
          <a:prstGeom prst="rect">
            <a:avLst/>
          </a:prstGeom>
          <a:ln>
            <a:noFill/>
          </a:ln>
          <a:effectLst>
            <a:outerShdw blurRad="50800" dist="38100" dir="2700000" algn="tl" rotWithShape="0">
              <a:prstClr val="black">
                <a:alpha val="40000"/>
              </a:prstClr>
            </a:outerShdw>
          </a:effectLst>
        </p:spPr>
      </p:pic>
      <p:pic>
        <p:nvPicPr>
          <p:cNvPr id="23" name="Grafik 7">
            <a:extLst>
              <a:ext uri="{FF2B5EF4-FFF2-40B4-BE49-F238E27FC236}">
                <a16:creationId xmlns:a16="http://schemas.microsoft.com/office/drawing/2014/main" id="{A3B61BD2-3DAF-4A7C-BD91-81BAA7484EC2}"/>
              </a:ext>
            </a:extLst>
          </p:cNvPr>
          <p:cNvPicPr>
            <a:picLocks noChangeAspect="1"/>
          </p:cNvPicPr>
          <p:nvPr/>
        </p:nvPicPr>
        <p:blipFill>
          <a:blip r:embed="rId4"/>
          <a:stretch>
            <a:fillRect/>
          </a:stretch>
        </p:blipFill>
        <p:spPr>
          <a:xfrm>
            <a:off x="4067944" y="3418793"/>
            <a:ext cx="2403846" cy="1287480"/>
          </a:xfrm>
          <a:prstGeom prst="rect">
            <a:avLst/>
          </a:prstGeom>
          <a:ln>
            <a:solidFill>
              <a:sysClr val="window" lastClr="FFFFFF">
                <a:lumMod val="50000"/>
              </a:sysClr>
            </a:solidFill>
          </a:ln>
          <a:effectLst>
            <a:outerShdw blurRad="50800" dist="38100" dir="2700000" algn="tl" rotWithShape="0">
              <a:prstClr val="black">
                <a:alpha val="40000"/>
              </a:prstClr>
            </a:outerShdw>
          </a:effectLst>
        </p:spPr>
      </p:pic>
      <p:pic>
        <p:nvPicPr>
          <p:cNvPr id="24" name="Picture 2">
            <a:extLst>
              <a:ext uri="{FF2B5EF4-FFF2-40B4-BE49-F238E27FC236}">
                <a16:creationId xmlns:a16="http://schemas.microsoft.com/office/drawing/2014/main" id="{4325ED53-F0A4-4A18-B339-ADF569978B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17" t="27726" r="6415"/>
          <a:stretch/>
        </p:blipFill>
        <p:spPr bwMode="auto">
          <a:xfrm>
            <a:off x="6719710" y="2787774"/>
            <a:ext cx="2153319" cy="136815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E702E4B3-F569-489D-989A-27F5011E4B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37120617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34">
            <a:extLst>
              <a:ext uri="{FF2B5EF4-FFF2-40B4-BE49-F238E27FC236}">
                <a16:creationId xmlns:a16="http://schemas.microsoft.com/office/drawing/2014/main" id="{FEA5F4B1-BF26-485E-5332-5C486D33AA2B}"/>
              </a:ext>
            </a:extLst>
          </p:cNvPr>
          <p:cNvSpPr txBox="1"/>
          <p:nvPr/>
        </p:nvSpPr>
        <p:spPr>
          <a:xfrm>
            <a:off x="266023" y="314822"/>
            <a:ext cx="3943107"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METHODOLOGY ADOPTED : STEP 4</a:t>
            </a:r>
          </a:p>
        </p:txBody>
      </p:sp>
      <p:sp>
        <p:nvSpPr>
          <p:cNvPr id="12" name="Shape">
            <a:extLst>
              <a:ext uri="{FF2B5EF4-FFF2-40B4-BE49-F238E27FC236}">
                <a16:creationId xmlns:a16="http://schemas.microsoft.com/office/drawing/2014/main" id="{76F43000-8677-4CBD-ABD1-56DDB212A021}"/>
              </a:ext>
            </a:extLst>
          </p:cNvPr>
          <p:cNvSpPr/>
          <p:nvPr/>
        </p:nvSpPr>
        <p:spPr>
          <a:xfrm>
            <a:off x="244185" y="1723816"/>
            <a:ext cx="1921837" cy="1698901"/>
          </a:xfrm>
          <a:custGeom>
            <a:avLst/>
            <a:gdLst/>
            <a:ahLst/>
            <a:cxnLst>
              <a:cxn ang="0">
                <a:pos x="wd2" y="hd2"/>
              </a:cxn>
              <a:cxn ang="5400000">
                <a:pos x="wd2" y="hd2"/>
              </a:cxn>
              <a:cxn ang="10800000">
                <a:pos x="wd2" y="hd2"/>
              </a:cxn>
              <a:cxn ang="16200000">
                <a:pos x="wd2" y="hd2"/>
              </a:cxn>
            </a:cxnLst>
            <a:rect l="0" t="0" r="r" b="b"/>
            <a:pathLst>
              <a:path w="21262" h="21600" extrusionOk="0">
                <a:moveTo>
                  <a:pt x="10625" y="21600"/>
                </a:moveTo>
                <a:cubicBezTo>
                  <a:pt x="10181" y="21600"/>
                  <a:pt x="9736" y="21393"/>
                  <a:pt x="9396" y="20972"/>
                </a:cubicBezTo>
                <a:lnTo>
                  <a:pt x="506" y="9968"/>
                </a:lnTo>
                <a:cubicBezTo>
                  <a:pt x="-169" y="9133"/>
                  <a:pt x="-169" y="7769"/>
                  <a:pt x="506" y="6933"/>
                </a:cubicBezTo>
                <a:lnTo>
                  <a:pt x="5673" y="543"/>
                </a:lnTo>
                <a:cubicBezTo>
                  <a:pt x="5955" y="193"/>
                  <a:pt x="6331" y="0"/>
                  <a:pt x="6729" y="0"/>
                </a:cubicBezTo>
                <a:cubicBezTo>
                  <a:pt x="7127" y="0"/>
                  <a:pt x="7502" y="193"/>
                  <a:pt x="7785" y="543"/>
                </a:cubicBezTo>
                <a:lnTo>
                  <a:pt x="9569" y="2749"/>
                </a:lnTo>
                <a:cubicBezTo>
                  <a:pt x="9852" y="3099"/>
                  <a:pt x="10233" y="3292"/>
                  <a:pt x="10631" y="3292"/>
                </a:cubicBezTo>
                <a:cubicBezTo>
                  <a:pt x="11029" y="3292"/>
                  <a:pt x="11410" y="3099"/>
                  <a:pt x="11693" y="2749"/>
                </a:cubicBezTo>
                <a:lnTo>
                  <a:pt x="13477" y="543"/>
                </a:lnTo>
                <a:cubicBezTo>
                  <a:pt x="13760" y="193"/>
                  <a:pt x="14135" y="0"/>
                  <a:pt x="14533" y="0"/>
                </a:cubicBezTo>
                <a:cubicBezTo>
                  <a:pt x="14931" y="0"/>
                  <a:pt x="15307" y="193"/>
                  <a:pt x="15589" y="543"/>
                </a:cubicBezTo>
                <a:lnTo>
                  <a:pt x="20756" y="6933"/>
                </a:lnTo>
                <a:cubicBezTo>
                  <a:pt x="21431" y="7769"/>
                  <a:pt x="21431" y="9133"/>
                  <a:pt x="20756" y="9968"/>
                </a:cubicBezTo>
                <a:lnTo>
                  <a:pt x="11861" y="20972"/>
                </a:lnTo>
                <a:cubicBezTo>
                  <a:pt x="11520" y="21386"/>
                  <a:pt x="11075" y="21600"/>
                  <a:pt x="10625" y="21600"/>
                </a:cubicBezTo>
                <a:close/>
                <a:moveTo>
                  <a:pt x="6723" y="286"/>
                </a:moveTo>
                <a:cubicBezTo>
                  <a:pt x="6388" y="286"/>
                  <a:pt x="6071" y="450"/>
                  <a:pt x="5834" y="743"/>
                </a:cubicBezTo>
                <a:lnTo>
                  <a:pt x="668" y="7133"/>
                </a:lnTo>
                <a:cubicBezTo>
                  <a:pt x="79" y="7862"/>
                  <a:pt x="79" y="9040"/>
                  <a:pt x="668" y="9768"/>
                </a:cubicBezTo>
                <a:lnTo>
                  <a:pt x="9563" y="20772"/>
                </a:lnTo>
                <a:cubicBezTo>
                  <a:pt x="10152" y="21500"/>
                  <a:pt x="11104" y="21500"/>
                  <a:pt x="11693" y="20772"/>
                </a:cubicBezTo>
                <a:lnTo>
                  <a:pt x="20588" y="9768"/>
                </a:lnTo>
                <a:cubicBezTo>
                  <a:pt x="21177" y="9040"/>
                  <a:pt x="21177" y="7862"/>
                  <a:pt x="20588" y="7133"/>
                </a:cubicBezTo>
                <a:lnTo>
                  <a:pt x="15422" y="743"/>
                </a:lnTo>
                <a:cubicBezTo>
                  <a:pt x="15185" y="450"/>
                  <a:pt x="14868" y="286"/>
                  <a:pt x="14533" y="286"/>
                </a:cubicBezTo>
                <a:cubicBezTo>
                  <a:pt x="14198" y="286"/>
                  <a:pt x="13881" y="450"/>
                  <a:pt x="13644" y="743"/>
                </a:cubicBezTo>
                <a:lnTo>
                  <a:pt x="11860" y="2949"/>
                </a:lnTo>
                <a:cubicBezTo>
                  <a:pt x="11531" y="3356"/>
                  <a:pt x="11099" y="3577"/>
                  <a:pt x="10631" y="3577"/>
                </a:cubicBezTo>
                <a:cubicBezTo>
                  <a:pt x="10163" y="3577"/>
                  <a:pt x="9731" y="3356"/>
                  <a:pt x="9401" y="2949"/>
                </a:cubicBezTo>
                <a:lnTo>
                  <a:pt x="7618" y="743"/>
                </a:lnTo>
                <a:cubicBezTo>
                  <a:pt x="7375" y="443"/>
                  <a:pt x="7064" y="286"/>
                  <a:pt x="6723" y="286"/>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3" name="Shape">
            <a:extLst>
              <a:ext uri="{FF2B5EF4-FFF2-40B4-BE49-F238E27FC236}">
                <a16:creationId xmlns:a16="http://schemas.microsoft.com/office/drawing/2014/main" id="{D2BB27A5-07F7-446C-BDB6-3A408F40E60A}"/>
              </a:ext>
            </a:extLst>
          </p:cNvPr>
          <p:cNvSpPr/>
          <p:nvPr/>
        </p:nvSpPr>
        <p:spPr>
          <a:xfrm>
            <a:off x="1851150" y="1723816"/>
            <a:ext cx="1922099"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lnTo>
                  <a:pt x="13773" y="642"/>
                </a:ln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1"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4" name="Shape">
            <a:extLst>
              <a:ext uri="{FF2B5EF4-FFF2-40B4-BE49-F238E27FC236}">
                <a16:creationId xmlns:a16="http://schemas.microsoft.com/office/drawing/2014/main" id="{1C1BB483-8828-46AD-BB5D-0C84D5BF2DE0}"/>
              </a:ext>
            </a:extLst>
          </p:cNvPr>
          <p:cNvSpPr/>
          <p:nvPr/>
        </p:nvSpPr>
        <p:spPr>
          <a:xfrm>
            <a:off x="3463332"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3" y="20972"/>
                </a:lnTo>
                <a:cubicBezTo>
                  <a:pt x="11703" y="21386"/>
                  <a:pt x="11251" y="21600"/>
                  <a:pt x="10800" y="21600"/>
                </a:cubicBezTo>
                <a:close/>
                <a:moveTo>
                  <a:pt x="6831" y="293"/>
                </a:moveTo>
                <a:cubicBezTo>
                  <a:pt x="6491" y="293"/>
                  <a:pt x="6168" y="457"/>
                  <a:pt x="5928" y="749"/>
                </a:cubicBezTo>
                <a:lnTo>
                  <a:pt x="680" y="7138"/>
                </a:lnTo>
                <a:cubicBezTo>
                  <a:pt x="393" y="7488"/>
                  <a:pt x="235" y="7959"/>
                  <a:pt x="235" y="8452"/>
                </a:cubicBezTo>
                <a:cubicBezTo>
                  <a:pt x="235" y="8944"/>
                  <a:pt x="393" y="9415"/>
                  <a:pt x="680" y="9765"/>
                </a:cubicBezTo>
                <a:lnTo>
                  <a:pt x="9715" y="20765"/>
                </a:lnTo>
                <a:cubicBezTo>
                  <a:pt x="10313" y="21493"/>
                  <a:pt x="11281" y="21493"/>
                  <a:pt x="11879" y="20765"/>
                </a:cubicBezTo>
                <a:lnTo>
                  <a:pt x="20914" y="9765"/>
                </a:lnTo>
                <a:cubicBezTo>
                  <a:pt x="21201" y="9415"/>
                  <a:pt x="21360" y="8944"/>
                  <a:pt x="21360" y="8452"/>
                </a:cubicBezTo>
                <a:cubicBezTo>
                  <a:pt x="21360" y="7959"/>
                  <a:pt x="21201" y="7488"/>
                  <a:pt x="20914" y="7138"/>
                </a:cubicBezTo>
                <a:lnTo>
                  <a:pt x="15666" y="749"/>
                </a:lnTo>
                <a:cubicBezTo>
                  <a:pt x="15426" y="457"/>
                  <a:pt x="15104" y="293"/>
                  <a:pt x="14763" y="293"/>
                </a:cubicBezTo>
                <a:cubicBezTo>
                  <a:pt x="14423" y="293"/>
                  <a:pt x="14101" y="457"/>
                  <a:pt x="13861" y="749"/>
                </a:cubicBezTo>
                <a:lnTo>
                  <a:pt x="12049" y="2955"/>
                </a:lnTo>
                <a:cubicBezTo>
                  <a:pt x="11715" y="3362"/>
                  <a:pt x="11275" y="3583"/>
                  <a:pt x="10800" y="3583"/>
                </a:cubicBezTo>
                <a:cubicBezTo>
                  <a:pt x="10325" y="3583"/>
                  <a:pt x="9885" y="3362"/>
                  <a:pt x="9551" y="2955"/>
                </a:cubicBezTo>
                <a:lnTo>
                  <a:pt x="7739" y="749"/>
                </a:lnTo>
                <a:cubicBezTo>
                  <a:pt x="7493" y="450"/>
                  <a:pt x="7177" y="293"/>
                  <a:pt x="6831"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5" name="Shape">
            <a:extLst>
              <a:ext uri="{FF2B5EF4-FFF2-40B4-BE49-F238E27FC236}">
                <a16:creationId xmlns:a16="http://schemas.microsoft.com/office/drawing/2014/main" id="{5373F617-56D0-47A7-AB83-221767901D40}"/>
              </a:ext>
            </a:extLst>
          </p:cNvPr>
          <p:cNvSpPr/>
          <p:nvPr/>
        </p:nvSpPr>
        <p:spPr>
          <a:xfrm>
            <a:off x="5070298"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7" name="Shape">
            <a:extLst>
              <a:ext uri="{FF2B5EF4-FFF2-40B4-BE49-F238E27FC236}">
                <a16:creationId xmlns:a16="http://schemas.microsoft.com/office/drawing/2014/main" id="{BA867B87-CDE8-4C2A-B0AC-237C84A96ACF}"/>
              </a:ext>
            </a:extLst>
          </p:cNvPr>
          <p:cNvSpPr/>
          <p:nvPr/>
        </p:nvSpPr>
        <p:spPr>
          <a:xfrm>
            <a:off x="898058"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8" name="Shape">
            <a:extLst>
              <a:ext uri="{FF2B5EF4-FFF2-40B4-BE49-F238E27FC236}">
                <a16:creationId xmlns:a16="http://schemas.microsoft.com/office/drawing/2014/main" id="{C480248D-3682-4690-9B59-C4455C9CF89F}"/>
              </a:ext>
            </a:extLst>
          </p:cNvPr>
          <p:cNvSpPr/>
          <p:nvPr/>
        </p:nvSpPr>
        <p:spPr>
          <a:xfrm>
            <a:off x="2505154"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9" name="Shape">
            <a:extLst>
              <a:ext uri="{FF2B5EF4-FFF2-40B4-BE49-F238E27FC236}">
                <a16:creationId xmlns:a16="http://schemas.microsoft.com/office/drawing/2014/main" id="{C0714217-0598-4A04-AEE7-B79FC1283467}"/>
              </a:ext>
            </a:extLst>
          </p:cNvPr>
          <p:cNvSpPr/>
          <p:nvPr/>
        </p:nvSpPr>
        <p:spPr>
          <a:xfrm>
            <a:off x="4117337"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20" name="Shape">
            <a:extLst>
              <a:ext uri="{FF2B5EF4-FFF2-40B4-BE49-F238E27FC236}">
                <a16:creationId xmlns:a16="http://schemas.microsoft.com/office/drawing/2014/main" id="{7A6F07B8-7D1E-462D-BA7F-1BABF6A27431}"/>
              </a:ext>
            </a:extLst>
          </p:cNvPr>
          <p:cNvSpPr/>
          <p:nvPr/>
        </p:nvSpPr>
        <p:spPr>
          <a:xfrm>
            <a:off x="5724303"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21" name="Group 10">
            <a:extLst>
              <a:ext uri="{FF2B5EF4-FFF2-40B4-BE49-F238E27FC236}">
                <a16:creationId xmlns:a16="http://schemas.microsoft.com/office/drawing/2014/main" id="{8F30481C-8ED4-4148-998A-1F5415D96E9D}"/>
              </a:ext>
            </a:extLst>
          </p:cNvPr>
          <p:cNvGrpSpPr/>
          <p:nvPr/>
        </p:nvGrpSpPr>
        <p:grpSpPr>
          <a:xfrm>
            <a:off x="710341" y="2063592"/>
            <a:ext cx="989525" cy="836958"/>
            <a:chOff x="332936" y="2721853"/>
            <a:chExt cx="2975111" cy="1211609"/>
          </a:xfrm>
          <a:solidFill>
            <a:srgbClr val="F0F4FA"/>
          </a:solidFill>
        </p:grpSpPr>
        <p:sp>
          <p:nvSpPr>
            <p:cNvPr id="60" name="TextBox 12">
              <a:extLst>
                <a:ext uri="{FF2B5EF4-FFF2-40B4-BE49-F238E27FC236}">
                  <a16:creationId xmlns:a16="http://schemas.microsoft.com/office/drawing/2014/main" id="{34F75ACB-CA93-491B-9E8B-493D316E6FC3}"/>
                </a:ext>
              </a:extLst>
            </p:cNvPr>
            <p:cNvSpPr txBox="1"/>
            <p:nvPr/>
          </p:nvSpPr>
          <p:spPr>
            <a:xfrm>
              <a:off x="332936" y="2721853"/>
              <a:ext cx="2926079" cy="367578"/>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Gouvernance</a:t>
              </a:r>
            </a:p>
          </p:txBody>
        </p:sp>
        <p:sp>
          <p:nvSpPr>
            <p:cNvPr id="61" name="TextBox 13">
              <a:extLst>
                <a:ext uri="{FF2B5EF4-FFF2-40B4-BE49-F238E27FC236}">
                  <a16:creationId xmlns:a16="http://schemas.microsoft.com/office/drawing/2014/main" id="{6F62F171-01DC-4092-B6C7-37D3D0832DA9}"/>
                </a:ext>
              </a:extLst>
            </p:cNvPr>
            <p:cNvSpPr txBox="1"/>
            <p:nvPr/>
          </p:nvSpPr>
          <p:spPr>
            <a:xfrm>
              <a:off x="332936" y="3086922"/>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Formation du groupe de travail; consultation des acteurs </a:t>
              </a:r>
            </a:p>
          </p:txBody>
        </p:sp>
      </p:grpSp>
      <p:grpSp>
        <p:nvGrpSpPr>
          <p:cNvPr id="22" name="Group 11">
            <a:extLst>
              <a:ext uri="{FF2B5EF4-FFF2-40B4-BE49-F238E27FC236}">
                <a16:creationId xmlns:a16="http://schemas.microsoft.com/office/drawing/2014/main" id="{6843DCC0-FB04-470C-8DDB-984CD34593CC}"/>
              </a:ext>
            </a:extLst>
          </p:cNvPr>
          <p:cNvGrpSpPr/>
          <p:nvPr/>
        </p:nvGrpSpPr>
        <p:grpSpPr>
          <a:xfrm>
            <a:off x="2185436" y="1923678"/>
            <a:ext cx="1277896" cy="976874"/>
            <a:chOff x="-63936" y="2519307"/>
            <a:chExt cx="3842129" cy="1414156"/>
          </a:xfrm>
          <a:solidFill>
            <a:srgbClr val="F0F4FA"/>
          </a:solidFill>
        </p:grpSpPr>
        <p:sp>
          <p:nvSpPr>
            <p:cNvPr id="58" name="TextBox 15">
              <a:extLst>
                <a:ext uri="{FF2B5EF4-FFF2-40B4-BE49-F238E27FC236}">
                  <a16:creationId xmlns:a16="http://schemas.microsoft.com/office/drawing/2014/main" id="{2679CC86-3E5F-44C9-8CEE-1941B3037F70}"/>
                </a:ext>
              </a:extLst>
            </p:cNvPr>
            <p:cNvSpPr txBox="1"/>
            <p:nvPr/>
          </p:nvSpPr>
          <p:spPr>
            <a:xfrm>
              <a:off x="-63936" y="2519307"/>
              <a:ext cx="3842129" cy="623767"/>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Collecte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 des données</a:t>
              </a:r>
            </a:p>
          </p:txBody>
        </p:sp>
        <p:sp>
          <p:nvSpPr>
            <p:cNvPr id="59" name="TextBox 16">
              <a:extLst>
                <a:ext uri="{FF2B5EF4-FFF2-40B4-BE49-F238E27FC236}">
                  <a16:creationId xmlns:a16="http://schemas.microsoft.com/office/drawing/2014/main" id="{6477F99F-8263-4594-903B-C32D23357650}"/>
                </a:ext>
              </a:extLst>
            </p:cNvPr>
            <p:cNvSpPr txBox="1"/>
            <p:nvPr/>
          </p:nvSpPr>
          <p:spPr>
            <a:xfrm>
              <a:off x="332936" y="3086923"/>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Identification des sources, et collecte des données </a:t>
              </a: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(flottes, kilométrages,…)</a:t>
              </a:r>
              <a:endParaRPr kumimoji="0" lang="en-US"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grpSp>
        <p:nvGrpSpPr>
          <p:cNvPr id="23" name="Group 12">
            <a:extLst>
              <a:ext uri="{FF2B5EF4-FFF2-40B4-BE49-F238E27FC236}">
                <a16:creationId xmlns:a16="http://schemas.microsoft.com/office/drawing/2014/main" id="{116B01D5-C59B-4F2A-9EF0-BD1240871394}"/>
              </a:ext>
            </a:extLst>
          </p:cNvPr>
          <p:cNvGrpSpPr/>
          <p:nvPr/>
        </p:nvGrpSpPr>
        <p:grpSpPr>
          <a:xfrm>
            <a:off x="3921098" y="1923677"/>
            <a:ext cx="998048" cy="976872"/>
            <a:chOff x="307314" y="2519307"/>
            <a:chExt cx="3000733" cy="1414154"/>
          </a:xfrm>
          <a:solidFill>
            <a:srgbClr val="F0F4FA"/>
          </a:solidFill>
        </p:grpSpPr>
        <p:sp>
          <p:nvSpPr>
            <p:cNvPr id="56" name="TextBox 18">
              <a:extLst>
                <a:ext uri="{FF2B5EF4-FFF2-40B4-BE49-F238E27FC236}">
                  <a16:creationId xmlns:a16="http://schemas.microsoft.com/office/drawing/2014/main" id="{DDE95680-C437-4EBB-9471-0E7339FE9E71}"/>
                </a:ext>
              </a:extLst>
            </p:cNvPr>
            <p:cNvSpPr txBox="1"/>
            <p:nvPr/>
          </p:nvSpPr>
          <p:spPr>
            <a:xfrm>
              <a:off x="307314" y="2519307"/>
              <a:ext cx="2975111" cy="623767"/>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Traitement des données</a:t>
              </a:r>
            </a:p>
          </p:txBody>
        </p:sp>
        <p:sp>
          <p:nvSpPr>
            <p:cNvPr id="57" name="TextBox 19">
              <a:extLst>
                <a:ext uri="{FF2B5EF4-FFF2-40B4-BE49-F238E27FC236}">
                  <a16:creationId xmlns:a16="http://schemas.microsoft.com/office/drawing/2014/main" id="{DAE6DD12-3202-4797-850E-37AA6BBC2B40}"/>
                </a:ext>
              </a:extLst>
            </p:cNvPr>
            <p:cNvSpPr txBox="1"/>
            <p:nvPr/>
          </p:nvSpPr>
          <p:spPr>
            <a:xfrm>
              <a:off x="332936" y="3086921"/>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Programmation d‘un code pour le traitement des bases de données </a:t>
              </a:r>
            </a:p>
          </p:txBody>
        </p:sp>
      </p:grpSp>
      <p:grpSp>
        <p:nvGrpSpPr>
          <p:cNvPr id="24" name="Group 13">
            <a:extLst>
              <a:ext uri="{FF2B5EF4-FFF2-40B4-BE49-F238E27FC236}">
                <a16:creationId xmlns:a16="http://schemas.microsoft.com/office/drawing/2014/main" id="{46554127-3973-4275-9739-5C3A87E9C959}"/>
              </a:ext>
            </a:extLst>
          </p:cNvPr>
          <p:cNvGrpSpPr/>
          <p:nvPr/>
        </p:nvGrpSpPr>
        <p:grpSpPr>
          <a:xfrm>
            <a:off x="5536585" y="1940232"/>
            <a:ext cx="989525" cy="960322"/>
            <a:chOff x="332936" y="2543267"/>
            <a:chExt cx="2975111" cy="1390193"/>
          </a:xfrm>
        </p:grpSpPr>
        <p:sp>
          <p:nvSpPr>
            <p:cNvPr id="54" name="TextBox 21">
              <a:extLst>
                <a:ext uri="{FF2B5EF4-FFF2-40B4-BE49-F238E27FC236}">
                  <a16:creationId xmlns:a16="http://schemas.microsoft.com/office/drawing/2014/main" id="{E01B7D67-0A37-4EC8-B9F3-322B65BCCD12}"/>
                </a:ext>
              </a:extLst>
            </p:cNvPr>
            <p:cNvSpPr txBox="1"/>
            <p:nvPr/>
          </p:nvSpPr>
          <p:spPr>
            <a:xfrm>
              <a:off x="332936" y="2543267"/>
              <a:ext cx="2926079" cy="60148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rPr>
                <a:t>Analysis &amp; Inventory</a:t>
              </a:r>
            </a:p>
          </p:txBody>
        </p:sp>
        <p:sp>
          <p:nvSpPr>
            <p:cNvPr id="55" name="TextBox 22">
              <a:extLst>
                <a:ext uri="{FF2B5EF4-FFF2-40B4-BE49-F238E27FC236}">
                  <a16:creationId xmlns:a16="http://schemas.microsoft.com/office/drawing/2014/main" id="{1D917408-8DB8-40E0-AE27-1CEA30FD73A2}"/>
                </a:ext>
              </a:extLst>
            </p:cNvPr>
            <p:cNvSpPr txBox="1"/>
            <p:nvPr/>
          </p:nvSpPr>
          <p:spPr>
            <a:xfrm>
              <a:off x="332936" y="3086921"/>
              <a:ext cx="2975111" cy="84653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Bottom-up »  analysis of activity data and GHG emissions</a:t>
              </a:r>
            </a:p>
          </p:txBody>
        </p:sp>
      </p:grpSp>
      <p:sp>
        <p:nvSpPr>
          <p:cNvPr id="25" name="TextBox 2">
            <a:extLst>
              <a:ext uri="{FF2B5EF4-FFF2-40B4-BE49-F238E27FC236}">
                <a16:creationId xmlns:a16="http://schemas.microsoft.com/office/drawing/2014/main" id="{F4D2FC22-2F77-4734-AFCC-83D37D548A75}"/>
              </a:ext>
            </a:extLst>
          </p:cNvPr>
          <p:cNvSpPr txBox="1"/>
          <p:nvPr/>
        </p:nvSpPr>
        <p:spPr>
          <a:xfrm>
            <a:off x="1029413" y="2979033"/>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01</a:t>
            </a:r>
          </a:p>
        </p:txBody>
      </p:sp>
      <p:sp>
        <p:nvSpPr>
          <p:cNvPr id="26" name="TextBox 29">
            <a:extLst>
              <a:ext uri="{FF2B5EF4-FFF2-40B4-BE49-F238E27FC236}">
                <a16:creationId xmlns:a16="http://schemas.microsoft.com/office/drawing/2014/main" id="{27A6451C-D6DE-4463-9536-B651B38A5771}"/>
              </a:ext>
            </a:extLst>
          </p:cNvPr>
          <p:cNvSpPr txBox="1"/>
          <p:nvPr/>
        </p:nvSpPr>
        <p:spPr>
          <a:xfrm>
            <a:off x="2652952" y="2982844"/>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02</a:t>
            </a:r>
          </a:p>
        </p:txBody>
      </p:sp>
      <p:sp>
        <p:nvSpPr>
          <p:cNvPr id="27" name="TextBox 30">
            <a:extLst>
              <a:ext uri="{FF2B5EF4-FFF2-40B4-BE49-F238E27FC236}">
                <a16:creationId xmlns:a16="http://schemas.microsoft.com/office/drawing/2014/main" id="{3B3E3E73-2594-4087-9C3C-57DA627852C1}"/>
              </a:ext>
            </a:extLst>
          </p:cNvPr>
          <p:cNvSpPr txBox="1"/>
          <p:nvPr/>
        </p:nvSpPr>
        <p:spPr>
          <a:xfrm>
            <a:off x="4262657" y="3018558"/>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03</a:t>
            </a:r>
          </a:p>
        </p:txBody>
      </p:sp>
      <p:sp>
        <p:nvSpPr>
          <p:cNvPr id="31" name="TextBox 30">
            <a:extLst>
              <a:ext uri="{FF2B5EF4-FFF2-40B4-BE49-F238E27FC236}">
                <a16:creationId xmlns:a16="http://schemas.microsoft.com/office/drawing/2014/main" id="{19B5AE11-A4D4-4E9E-B0C4-BF61CAD04328}"/>
              </a:ext>
            </a:extLst>
          </p:cNvPr>
          <p:cNvSpPr txBox="1"/>
          <p:nvPr/>
        </p:nvSpPr>
        <p:spPr>
          <a:xfrm>
            <a:off x="5866603" y="3037329"/>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04</a:t>
            </a:r>
          </a:p>
        </p:txBody>
      </p:sp>
      <p:sp>
        <p:nvSpPr>
          <p:cNvPr id="32" name="Shape">
            <a:extLst>
              <a:ext uri="{FF2B5EF4-FFF2-40B4-BE49-F238E27FC236}">
                <a16:creationId xmlns:a16="http://schemas.microsoft.com/office/drawing/2014/main" id="{275B4D87-F1A4-41B7-9435-0165B26F05F9}"/>
              </a:ext>
            </a:extLst>
          </p:cNvPr>
          <p:cNvSpPr/>
          <p:nvPr/>
        </p:nvSpPr>
        <p:spPr>
          <a:xfrm>
            <a:off x="6679518" y="1709056"/>
            <a:ext cx="1922100" cy="16863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33" name="Shape">
            <a:extLst>
              <a:ext uri="{FF2B5EF4-FFF2-40B4-BE49-F238E27FC236}">
                <a16:creationId xmlns:a16="http://schemas.microsoft.com/office/drawing/2014/main" id="{0061951F-607E-4790-AC57-73DD60F769FA}"/>
              </a:ext>
            </a:extLst>
          </p:cNvPr>
          <p:cNvSpPr/>
          <p:nvPr/>
        </p:nvSpPr>
        <p:spPr>
          <a:xfrm>
            <a:off x="7333523" y="120359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nvGrpSpPr>
          <p:cNvPr id="34" name="Group 13">
            <a:extLst>
              <a:ext uri="{FF2B5EF4-FFF2-40B4-BE49-F238E27FC236}">
                <a16:creationId xmlns:a16="http://schemas.microsoft.com/office/drawing/2014/main" id="{EDB886D4-D554-452C-AEF5-82660496133F}"/>
              </a:ext>
            </a:extLst>
          </p:cNvPr>
          <p:cNvGrpSpPr/>
          <p:nvPr/>
        </p:nvGrpSpPr>
        <p:grpSpPr>
          <a:xfrm>
            <a:off x="7145805" y="1778645"/>
            <a:ext cx="989525" cy="1230259"/>
            <a:chOff x="332936" y="2330717"/>
            <a:chExt cx="2975111" cy="1780962"/>
          </a:xfrm>
          <a:solidFill>
            <a:srgbClr val="F0F4FA"/>
          </a:solidFill>
        </p:grpSpPr>
        <p:sp>
          <p:nvSpPr>
            <p:cNvPr id="46" name="TextBox 21">
              <a:extLst>
                <a:ext uri="{FF2B5EF4-FFF2-40B4-BE49-F238E27FC236}">
                  <a16:creationId xmlns:a16="http://schemas.microsoft.com/office/drawing/2014/main" id="{08B4683C-9353-4A4D-97AA-86C2309FDDFA}"/>
                </a:ext>
              </a:extLst>
            </p:cNvPr>
            <p:cNvSpPr txBox="1"/>
            <p:nvPr/>
          </p:nvSpPr>
          <p:spPr>
            <a:xfrm>
              <a:off x="332936" y="2330717"/>
              <a:ext cx="2926079" cy="835401"/>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Intégration &amp; pérennisation </a:t>
              </a:r>
            </a:p>
          </p:txBody>
        </p:sp>
        <p:sp>
          <p:nvSpPr>
            <p:cNvPr id="47" name="TextBox 22">
              <a:extLst>
                <a:ext uri="{FF2B5EF4-FFF2-40B4-BE49-F238E27FC236}">
                  <a16:creationId xmlns:a16="http://schemas.microsoft.com/office/drawing/2014/main" id="{4D6893F8-F363-492C-905C-293543A2126B}"/>
                </a:ext>
              </a:extLst>
            </p:cNvPr>
            <p:cNvSpPr txBox="1"/>
            <p:nvPr/>
          </p:nvSpPr>
          <p:spPr>
            <a:xfrm>
              <a:off x="332936" y="3086921"/>
              <a:ext cx="2975111" cy="1024758"/>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Intégration dans les systèmes acuels et alimentation des communications officielles</a:t>
              </a:r>
            </a:p>
          </p:txBody>
        </p:sp>
      </p:grpSp>
      <p:sp>
        <p:nvSpPr>
          <p:cNvPr id="35" name="TextBox 30">
            <a:extLst>
              <a:ext uri="{FF2B5EF4-FFF2-40B4-BE49-F238E27FC236}">
                <a16:creationId xmlns:a16="http://schemas.microsoft.com/office/drawing/2014/main" id="{06445D0B-A694-4308-A368-7D62E8D1CE39}"/>
              </a:ext>
            </a:extLst>
          </p:cNvPr>
          <p:cNvSpPr txBox="1"/>
          <p:nvPr/>
        </p:nvSpPr>
        <p:spPr>
          <a:xfrm>
            <a:off x="7475823" y="3022569"/>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05</a:t>
            </a:r>
          </a:p>
        </p:txBody>
      </p:sp>
      <p:pic>
        <p:nvPicPr>
          <p:cNvPr id="36" name="Grafik 8" descr="Besprechung mit einfarbiger Füllung">
            <a:extLst>
              <a:ext uri="{FF2B5EF4-FFF2-40B4-BE49-F238E27FC236}">
                <a16:creationId xmlns:a16="http://schemas.microsoft.com/office/drawing/2014/main" id="{91271337-0177-4B60-BB12-E35BA8D172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703" y="1324711"/>
            <a:ext cx="418799" cy="418799"/>
          </a:xfrm>
          <a:prstGeom prst="rect">
            <a:avLst/>
          </a:prstGeom>
        </p:spPr>
      </p:pic>
      <p:pic>
        <p:nvPicPr>
          <p:cNvPr id="37" name="Grafik 24" descr="Ordnersuche mit einfarbiger Füllung">
            <a:extLst>
              <a:ext uri="{FF2B5EF4-FFF2-40B4-BE49-F238E27FC236}">
                <a16:creationId xmlns:a16="http://schemas.microsoft.com/office/drawing/2014/main" id="{EA320B5A-A55A-43EE-B827-247C6A2771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792" y="1347614"/>
            <a:ext cx="375927" cy="355086"/>
          </a:xfrm>
          <a:prstGeom prst="rect">
            <a:avLst/>
          </a:prstGeom>
        </p:spPr>
      </p:pic>
      <p:grpSp>
        <p:nvGrpSpPr>
          <p:cNvPr id="38" name="Groupe 37">
            <a:extLst>
              <a:ext uri="{FF2B5EF4-FFF2-40B4-BE49-F238E27FC236}">
                <a16:creationId xmlns:a16="http://schemas.microsoft.com/office/drawing/2014/main" id="{62F0040B-7955-48B1-96F9-0A4728093355}"/>
              </a:ext>
            </a:extLst>
          </p:cNvPr>
          <p:cNvGrpSpPr/>
          <p:nvPr/>
        </p:nvGrpSpPr>
        <p:grpSpPr>
          <a:xfrm>
            <a:off x="4209131" y="1312717"/>
            <a:ext cx="504055" cy="442785"/>
            <a:chOff x="3467038" y="1822287"/>
            <a:chExt cx="1412329" cy="1035178"/>
          </a:xfrm>
          <a:solidFill>
            <a:srgbClr val="F0F4FA"/>
          </a:solidFill>
        </p:grpSpPr>
        <p:pic>
          <p:nvPicPr>
            <p:cNvPr id="44" name="Grafik 12" descr="Programmiererin mit einfarbiger Füllung">
              <a:extLst>
                <a:ext uri="{FF2B5EF4-FFF2-40B4-BE49-F238E27FC236}">
                  <a16:creationId xmlns:a16="http://schemas.microsoft.com/office/drawing/2014/main" id="{45DA56B3-1A87-4B38-9926-43F34A299B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7038" y="1822287"/>
              <a:ext cx="1035178" cy="1035178"/>
            </a:xfrm>
            <a:prstGeom prst="rect">
              <a:avLst/>
            </a:prstGeom>
          </p:spPr>
        </p:pic>
        <p:pic>
          <p:nvPicPr>
            <p:cNvPr id="45" name="Grafik 26" descr="Recherche mit einfarbiger Füllung">
              <a:extLst>
                <a:ext uri="{FF2B5EF4-FFF2-40B4-BE49-F238E27FC236}">
                  <a16:creationId xmlns:a16="http://schemas.microsoft.com/office/drawing/2014/main" id="{231F0FC0-13B2-49F0-8495-4386D70FD11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4967" y="1903493"/>
              <a:ext cx="614400" cy="614399"/>
            </a:xfrm>
            <a:prstGeom prst="rect">
              <a:avLst/>
            </a:prstGeom>
          </p:spPr>
        </p:pic>
      </p:grpSp>
      <p:pic>
        <p:nvPicPr>
          <p:cNvPr id="39" name="Grafik 35" descr="Balkendiagramm mit einfarbiger Füllung">
            <a:extLst>
              <a:ext uri="{FF2B5EF4-FFF2-40B4-BE49-F238E27FC236}">
                <a16:creationId xmlns:a16="http://schemas.microsoft.com/office/drawing/2014/main" id="{9025FCC8-DA91-4CDA-86DC-2A3E35732F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47074" y="1376192"/>
            <a:ext cx="352237" cy="352237"/>
          </a:xfrm>
          <a:prstGeom prst="rect">
            <a:avLst/>
          </a:prstGeom>
        </p:spPr>
      </p:pic>
      <p:pic>
        <p:nvPicPr>
          <p:cNvPr id="40" name="Grafik 47" descr="Kreise mit Pfeilen mit einfarbiger Füllung">
            <a:extLst>
              <a:ext uri="{FF2B5EF4-FFF2-40B4-BE49-F238E27FC236}">
                <a16:creationId xmlns:a16="http://schemas.microsoft.com/office/drawing/2014/main" id="{3FFC70D0-9BB8-4B0C-A0D3-A4E5588C337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49490" y="1347613"/>
            <a:ext cx="380815" cy="380815"/>
          </a:xfrm>
          <a:prstGeom prst="rect">
            <a:avLst/>
          </a:prstGeom>
        </p:spPr>
      </p:pic>
      <p:pic>
        <p:nvPicPr>
          <p:cNvPr id="41" name="Image 40">
            <a:extLst>
              <a:ext uri="{FF2B5EF4-FFF2-40B4-BE49-F238E27FC236}">
                <a16:creationId xmlns:a16="http://schemas.microsoft.com/office/drawing/2014/main" id="{01677916-C08A-443E-B969-F27EF536E96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19512771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5530112" cy="369332"/>
          </a:xfrm>
          <a:prstGeom prst="rect">
            <a:avLst/>
          </a:prstGeom>
          <a:solidFill>
            <a:schemeClr val="accent4"/>
          </a:solidFill>
        </p:spPr>
        <p:txBody>
          <a:bodyPr wrap="square" rtlCol="0">
            <a:spAutoFit/>
          </a:bodyPr>
          <a:lstStyle/>
          <a:p>
            <a:pPr lvl="0">
              <a:defRPr/>
            </a:pPr>
            <a:r>
              <a:rPr lang="fr-FR" b="1" i="1" dirty="0">
                <a:solidFill>
                  <a:prstClr val="white"/>
                </a:solidFill>
                <a:latin typeface="Cambria" pitchFamily="18" charset="0"/>
              </a:rPr>
              <a:t>Main </a:t>
            </a:r>
            <a:r>
              <a:rPr lang="fr-FR" b="1" i="1" dirty="0" err="1">
                <a:solidFill>
                  <a:prstClr val="white"/>
                </a:solidFill>
                <a:latin typeface="Cambria" pitchFamily="18" charset="0"/>
              </a:rPr>
              <a:t>results</a:t>
            </a:r>
            <a:r>
              <a:rPr lang="fr-FR" b="1" i="1" dirty="0">
                <a:solidFill>
                  <a:prstClr val="white"/>
                </a:solidFill>
                <a:latin typeface="Cambria" pitchFamily="18" charset="0"/>
              </a:rPr>
              <a:t> : </a:t>
            </a:r>
            <a:r>
              <a:rPr lang="fr-FR" b="1" i="1" dirty="0" err="1">
                <a:solidFill>
                  <a:prstClr val="white"/>
                </a:solidFill>
                <a:latin typeface="Cambria" pitchFamily="18" charset="0"/>
              </a:rPr>
              <a:t>vehicles</a:t>
            </a:r>
            <a:r>
              <a:rPr lang="fr-FR" b="1" i="1" dirty="0">
                <a:solidFill>
                  <a:prstClr val="white"/>
                </a:solidFill>
                <a:latin typeface="Cambria" pitchFamily="18" charset="0"/>
              </a:rPr>
              <a:t> </a:t>
            </a:r>
            <a:r>
              <a:rPr lang="fr-FR" b="1" i="1" dirty="0" err="1">
                <a:solidFill>
                  <a:prstClr val="white"/>
                </a:solidFill>
                <a:latin typeface="Cambria" pitchFamily="18" charset="0"/>
              </a:rPr>
              <a:t>fleet</a:t>
            </a:r>
            <a:r>
              <a:rPr lang="fr-FR" b="1" i="1" dirty="0">
                <a:solidFill>
                  <a:prstClr val="white"/>
                </a:solidFill>
                <a:latin typeface="Cambria" pitchFamily="18" charset="0"/>
              </a:rPr>
              <a:t> in Morocco</a:t>
            </a:r>
          </a:p>
        </p:txBody>
      </p:sp>
      <p:graphicFrame>
        <p:nvGraphicFramePr>
          <p:cNvPr id="3" name="Tableau 2">
            <a:extLst>
              <a:ext uri="{FF2B5EF4-FFF2-40B4-BE49-F238E27FC236}">
                <a16:creationId xmlns:a16="http://schemas.microsoft.com/office/drawing/2014/main" id="{8A18A3CF-11E8-4E32-9DC0-FECDF64A1B25}"/>
              </a:ext>
            </a:extLst>
          </p:cNvPr>
          <p:cNvGraphicFramePr>
            <a:graphicFrameLocks noGrp="1"/>
          </p:cNvGraphicFramePr>
          <p:nvPr>
            <p:extLst>
              <p:ext uri="{D42A27DB-BD31-4B8C-83A1-F6EECF244321}">
                <p14:modId xmlns:p14="http://schemas.microsoft.com/office/powerpoint/2010/main" val="2108890824"/>
              </p:ext>
            </p:extLst>
          </p:nvPr>
        </p:nvGraphicFramePr>
        <p:xfrm>
          <a:off x="-180528" y="915566"/>
          <a:ext cx="8581446" cy="951351"/>
        </p:xfrm>
        <a:graphic>
          <a:graphicData uri="http://schemas.openxmlformats.org/drawingml/2006/table">
            <a:tbl>
              <a:tblPr firstRow="1" firstCol="1" bandRow="1"/>
              <a:tblGrid>
                <a:gridCol w="526918">
                  <a:extLst>
                    <a:ext uri="{9D8B030D-6E8A-4147-A177-3AD203B41FA5}">
                      <a16:colId xmlns:a16="http://schemas.microsoft.com/office/drawing/2014/main" val="1337732322"/>
                    </a:ext>
                  </a:extLst>
                </a:gridCol>
                <a:gridCol w="1993362">
                  <a:extLst>
                    <a:ext uri="{9D8B030D-6E8A-4147-A177-3AD203B41FA5}">
                      <a16:colId xmlns:a16="http://schemas.microsoft.com/office/drawing/2014/main" val="681369905"/>
                    </a:ext>
                  </a:extLst>
                </a:gridCol>
                <a:gridCol w="1296144">
                  <a:extLst>
                    <a:ext uri="{9D8B030D-6E8A-4147-A177-3AD203B41FA5}">
                      <a16:colId xmlns:a16="http://schemas.microsoft.com/office/drawing/2014/main" val="1217185754"/>
                    </a:ext>
                  </a:extLst>
                </a:gridCol>
                <a:gridCol w="1008112">
                  <a:extLst>
                    <a:ext uri="{9D8B030D-6E8A-4147-A177-3AD203B41FA5}">
                      <a16:colId xmlns:a16="http://schemas.microsoft.com/office/drawing/2014/main" val="1010494521"/>
                    </a:ext>
                  </a:extLst>
                </a:gridCol>
                <a:gridCol w="1512168">
                  <a:extLst>
                    <a:ext uri="{9D8B030D-6E8A-4147-A177-3AD203B41FA5}">
                      <a16:colId xmlns:a16="http://schemas.microsoft.com/office/drawing/2014/main" val="2223247509"/>
                    </a:ext>
                  </a:extLst>
                </a:gridCol>
                <a:gridCol w="1344823">
                  <a:extLst>
                    <a:ext uri="{9D8B030D-6E8A-4147-A177-3AD203B41FA5}">
                      <a16:colId xmlns:a16="http://schemas.microsoft.com/office/drawing/2014/main" val="2283120227"/>
                    </a:ext>
                  </a:extLst>
                </a:gridCol>
                <a:gridCol w="899919">
                  <a:extLst>
                    <a:ext uri="{9D8B030D-6E8A-4147-A177-3AD203B41FA5}">
                      <a16:colId xmlns:a16="http://schemas.microsoft.com/office/drawing/2014/main" val="2028661857"/>
                    </a:ext>
                  </a:extLst>
                </a:gridCol>
              </a:tblGrid>
              <a:tr h="250553">
                <a:tc rowSpan="2">
                  <a:txBody>
                    <a:bodyPr/>
                    <a:lstStyle/>
                    <a:p>
                      <a:pPr algn="l">
                        <a:lnSpc>
                          <a:spcPct val="107000"/>
                        </a:lnSpc>
                        <a:spcAft>
                          <a:spcPts val="0"/>
                        </a:spcAft>
                      </a:pP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lnL>
                      <a:noFill/>
                    </a:lnL>
                    <a:lnR>
                      <a:noFill/>
                    </a:lnR>
                    <a:lnT>
                      <a:noFill/>
                    </a:lnT>
                    <a:lnB>
                      <a:noFill/>
                    </a:lnB>
                    <a:noFill/>
                  </a:tcPr>
                </a:tc>
                <a:tc>
                  <a:txBody>
                    <a:bodyPr/>
                    <a:lstStyle/>
                    <a:p>
                      <a:pPr>
                        <a:lnSpc>
                          <a:spcPct val="115000"/>
                        </a:lnSpc>
                        <a:spcAft>
                          <a:spcPts val="0"/>
                        </a:spcAft>
                      </a:pPr>
                      <a:r>
                        <a:rPr lang="fr-FR" sz="1050" b="1"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Registered fleet</a:t>
                      </a:r>
                      <a:r>
                        <a:rPr lang="fr-FR" sz="1050" b="1" i="1" baseline="30000"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1</a:t>
                      </a:r>
                      <a:endParaRPr lang="fr-FR" sz="1200" b="1" dirty="0">
                        <a:solidFill>
                          <a:srgbClr val="002060"/>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nchor="ctr">
                    <a:lnL>
                      <a:noFill/>
                    </a:lnL>
                    <a:lnR>
                      <a:noFill/>
                    </a:lnR>
                    <a:lnT>
                      <a:noFill/>
                    </a:lnT>
                    <a:lnB w="12700" cap="flat" cmpd="sng" algn="ctr">
                      <a:solidFill>
                        <a:srgbClr val="000000"/>
                      </a:solidFill>
                      <a:prstDash val="dot"/>
                      <a:round/>
                      <a:headEnd type="none" w="med" len="med"/>
                      <a:tailEnd type="none" w="med" len="med"/>
                    </a:lnB>
                    <a:solidFill>
                      <a:srgbClr val="FFFFFF"/>
                    </a:solidFill>
                  </a:tcPr>
                </a:tc>
                <a:tc>
                  <a:txBody>
                    <a:bodyPr/>
                    <a:lstStyle/>
                    <a:p>
                      <a:pPr>
                        <a:lnSpc>
                          <a:spcPct val="115000"/>
                        </a:lnSpc>
                        <a:spcAft>
                          <a:spcPts val="0"/>
                        </a:spcAft>
                      </a:pPr>
                      <a:r>
                        <a:rPr lang="fr-FR" sz="1050" b="1"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Active fleet</a:t>
                      </a:r>
                      <a:r>
                        <a:rPr lang="fr-FR" sz="1050" b="1" i="1" baseline="30000"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2</a:t>
                      </a:r>
                      <a:endParaRPr lang="fr-FR" sz="1200" b="1" dirty="0">
                        <a:solidFill>
                          <a:srgbClr val="002060"/>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nchor="ctr">
                    <a:lnL>
                      <a:noFill/>
                    </a:lnL>
                    <a:lnR>
                      <a:noFill/>
                    </a:lnR>
                    <a:lnT>
                      <a:noFill/>
                    </a:lnT>
                    <a:lnB w="12700" cap="flat" cmpd="sng" algn="ctr">
                      <a:solidFill>
                        <a:srgbClr val="000000"/>
                      </a:solidFill>
                      <a:prstDash val="dot"/>
                      <a:round/>
                      <a:headEnd type="none" w="med" len="med"/>
                      <a:tailEnd type="none" w="med" len="med"/>
                    </a:lnB>
                    <a:solidFill>
                      <a:srgbClr val="FFFFFF"/>
                    </a:solidFill>
                  </a:tcPr>
                </a:tc>
                <a:tc>
                  <a:txBody>
                    <a:bodyPr/>
                    <a:lstStyle/>
                    <a:p>
                      <a:pPr>
                        <a:lnSpc>
                          <a:spcPct val="115000"/>
                        </a:lnSpc>
                        <a:spcAft>
                          <a:spcPts val="0"/>
                        </a:spcAft>
                      </a:pPr>
                      <a:r>
                        <a:rPr lang="fr-FR" sz="1050" b="1" i="1" dirty="0" err="1">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Average</a:t>
                      </a:r>
                      <a:r>
                        <a:rPr lang="fr-FR" sz="1050" b="1"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 </a:t>
                      </a:r>
                      <a:r>
                        <a:rPr lang="fr-FR" sz="1050" b="1" i="1" dirty="0" err="1">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age</a:t>
                      </a:r>
                      <a:endParaRPr lang="fr-FR" sz="1200" b="1" dirty="0">
                        <a:solidFill>
                          <a:srgbClr val="002060"/>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nchor="ctr">
                    <a:lnL>
                      <a:noFill/>
                    </a:lnL>
                    <a:lnR>
                      <a:noFill/>
                    </a:lnR>
                    <a:lnT>
                      <a:noFill/>
                    </a:lnT>
                    <a:lnB w="12700" cap="flat" cmpd="sng" algn="ctr">
                      <a:solidFill>
                        <a:srgbClr val="000000"/>
                      </a:solidFill>
                      <a:prstDash val="dot"/>
                      <a:round/>
                      <a:headEnd type="none" w="med" len="med"/>
                      <a:tailEnd type="none" w="med" len="med"/>
                    </a:lnB>
                    <a:solidFill>
                      <a:srgbClr val="FFFFFF"/>
                    </a:solidFill>
                  </a:tcPr>
                </a:tc>
                <a:tc>
                  <a:txBody>
                    <a:bodyPr/>
                    <a:lstStyle/>
                    <a:p>
                      <a:pPr>
                        <a:lnSpc>
                          <a:spcPct val="115000"/>
                        </a:lnSpc>
                        <a:spcAft>
                          <a:spcPts val="0"/>
                        </a:spcAft>
                      </a:pPr>
                      <a:r>
                        <a:rPr lang="fr-FR" sz="1050" b="1" i="1" dirty="0" err="1">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Kilometres</a:t>
                      </a:r>
                      <a:r>
                        <a:rPr lang="fr-FR" sz="1050" b="1"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 travelled</a:t>
                      </a:r>
                      <a:r>
                        <a:rPr lang="fr-FR" sz="1050" b="1" i="1" baseline="30000"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3</a:t>
                      </a:r>
                      <a:endParaRPr lang="fr-FR" sz="1200" b="1" dirty="0">
                        <a:solidFill>
                          <a:srgbClr val="002060"/>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nchor="ctr">
                    <a:lnL>
                      <a:noFill/>
                    </a:lnL>
                    <a:lnR>
                      <a:noFill/>
                    </a:lnR>
                    <a:lnT>
                      <a:noFill/>
                    </a:lnT>
                    <a:lnB w="12700" cap="flat" cmpd="sng" algn="ctr">
                      <a:solidFill>
                        <a:srgbClr val="000000"/>
                      </a:solidFill>
                      <a:prstDash val="dot"/>
                      <a:round/>
                      <a:headEnd type="none" w="med" len="med"/>
                      <a:tailEnd type="none" w="med" len="med"/>
                    </a:lnB>
                    <a:solidFill>
                      <a:srgbClr val="FFFFFF"/>
                    </a:solidFill>
                  </a:tcPr>
                </a:tc>
                <a:tc>
                  <a:txBody>
                    <a:bodyPr/>
                    <a:lstStyle/>
                    <a:p>
                      <a:pPr>
                        <a:lnSpc>
                          <a:spcPct val="115000"/>
                        </a:lnSpc>
                        <a:spcAft>
                          <a:spcPts val="0"/>
                        </a:spcAft>
                      </a:pPr>
                      <a:r>
                        <a:rPr lang="fr-FR" sz="1050" b="1"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Energy consumption</a:t>
                      </a:r>
                      <a:r>
                        <a:rPr lang="fr-FR" sz="1050" b="1" i="1" baseline="30000"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4</a:t>
                      </a:r>
                      <a:endParaRPr lang="fr-FR" sz="1200" b="1" dirty="0">
                        <a:solidFill>
                          <a:srgbClr val="002060"/>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nchor="ctr">
                    <a:lnL>
                      <a:noFill/>
                    </a:lnL>
                    <a:lnR>
                      <a:noFill/>
                    </a:lnR>
                    <a:lnT>
                      <a:noFill/>
                    </a:lnT>
                    <a:lnB w="12700" cap="flat" cmpd="sng" algn="ctr">
                      <a:solidFill>
                        <a:srgbClr val="000000"/>
                      </a:solidFill>
                      <a:prstDash val="dot"/>
                      <a:round/>
                      <a:headEnd type="none" w="med" len="med"/>
                      <a:tailEnd type="none" w="med" len="med"/>
                    </a:lnB>
                    <a:solidFill>
                      <a:srgbClr val="FFFFFF"/>
                    </a:solidFill>
                  </a:tcPr>
                </a:tc>
                <a:tc>
                  <a:txBody>
                    <a:bodyPr/>
                    <a:lstStyle/>
                    <a:p>
                      <a:pPr>
                        <a:lnSpc>
                          <a:spcPct val="115000"/>
                        </a:lnSpc>
                        <a:spcAft>
                          <a:spcPts val="0"/>
                        </a:spcAft>
                      </a:pPr>
                      <a:r>
                        <a:rPr lang="fr-FR" sz="1050" b="1"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GHG Emissions</a:t>
                      </a:r>
                      <a:r>
                        <a:rPr lang="fr-FR" sz="1050" b="1" i="1" baseline="30000"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5</a:t>
                      </a:r>
                      <a:endParaRPr lang="fr-FR" sz="1200" b="1" dirty="0">
                        <a:solidFill>
                          <a:srgbClr val="002060"/>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nchor="ctr">
                    <a:lnL>
                      <a:noFill/>
                    </a:lnL>
                    <a:lnR>
                      <a:noFill/>
                    </a:lnR>
                    <a:lnT>
                      <a:noFill/>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8273640"/>
                  </a:ext>
                </a:extLst>
              </a:tr>
              <a:tr h="595116">
                <a:tc vMerge="1">
                  <a:txBody>
                    <a:bodyPr/>
                    <a:lstStyle/>
                    <a:p>
                      <a:endParaRPr lang="fr-FR"/>
                    </a:p>
                  </a:txBody>
                  <a:tcPr/>
                </a:tc>
                <a:tc>
                  <a:txBody>
                    <a:bodyPr/>
                    <a:lstStyle/>
                    <a:p>
                      <a:pPr algn="ctr">
                        <a:lnSpc>
                          <a:spcPct val="115000"/>
                        </a:lnSpc>
                        <a:spcAft>
                          <a:spcPts val="0"/>
                        </a:spcAft>
                      </a:pPr>
                      <a:r>
                        <a:rPr lang="fr-FR" sz="1600" b="1" i="1" dirty="0">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6.2 M</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5000"/>
                        </a:lnSpc>
                        <a:spcAft>
                          <a:spcPts val="0"/>
                        </a:spcAft>
                      </a:pPr>
                      <a:r>
                        <a:rPr lang="fr-FR" sz="900" b="1" i="1" dirty="0" err="1">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vehicles</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1F4E79"/>
                    </a:solidFill>
                  </a:tcPr>
                </a:tc>
                <a:tc>
                  <a:txBody>
                    <a:bodyPr/>
                    <a:lstStyle/>
                    <a:p>
                      <a:pPr algn="ctr">
                        <a:lnSpc>
                          <a:spcPct val="115000"/>
                        </a:lnSpc>
                        <a:spcAft>
                          <a:spcPts val="0"/>
                        </a:spcAft>
                      </a:pPr>
                      <a:r>
                        <a:rPr lang="fr-FR" sz="1600" b="1" i="1" dirty="0">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5.4 M</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5000"/>
                        </a:lnSpc>
                        <a:spcAft>
                          <a:spcPts val="0"/>
                        </a:spcAft>
                      </a:pPr>
                      <a:r>
                        <a:rPr lang="fr-FR" sz="900" b="1" i="1" dirty="0" err="1">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vehicles</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1F4E79"/>
                    </a:solidFill>
                  </a:tcPr>
                </a:tc>
                <a:tc>
                  <a:txBody>
                    <a:bodyPr/>
                    <a:lstStyle/>
                    <a:p>
                      <a:pPr algn="ctr">
                        <a:lnSpc>
                          <a:spcPct val="115000"/>
                        </a:lnSpc>
                        <a:spcAft>
                          <a:spcPts val="0"/>
                        </a:spcAft>
                      </a:pPr>
                      <a:r>
                        <a:rPr lang="fr-FR" sz="1600" b="1" i="1" dirty="0">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13</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5000"/>
                        </a:lnSpc>
                        <a:spcAft>
                          <a:spcPts val="0"/>
                        </a:spcAft>
                      </a:pPr>
                      <a:r>
                        <a:rPr lang="fr-FR" sz="900" b="1" i="1" dirty="0" err="1">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years</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1F4E79"/>
                    </a:solidFill>
                  </a:tcPr>
                </a:tc>
                <a:tc>
                  <a:txBody>
                    <a:bodyPr/>
                    <a:lstStyle/>
                    <a:p>
                      <a:pPr algn="ctr">
                        <a:lnSpc>
                          <a:spcPct val="115000"/>
                        </a:lnSpc>
                        <a:spcAft>
                          <a:spcPts val="0"/>
                        </a:spcAft>
                      </a:pPr>
                      <a:r>
                        <a:rPr lang="fr-FR" sz="1600" b="1" i="1" dirty="0">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79 Mds</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5000"/>
                        </a:lnSpc>
                        <a:spcAft>
                          <a:spcPts val="0"/>
                        </a:spcAft>
                      </a:pPr>
                      <a:r>
                        <a:rPr lang="fr-FR" sz="900" b="1" i="1" dirty="0" err="1">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kilometers</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1F4E79"/>
                    </a:solidFill>
                  </a:tcPr>
                </a:tc>
                <a:tc>
                  <a:txBody>
                    <a:bodyPr/>
                    <a:lstStyle/>
                    <a:p>
                      <a:pPr algn="ctr">
                        <a:lnSpc>
                          <a:spcPct val="115000"/>
                        </a:lnSpc>
                        <a:spcAft>
                          <a:spcPts val="0"/>
                        </a:spcAft>
                      </a:pPr>
                      <a:r>
                        <a:rPr lang="fr-FR" sz="1600" b="1" i="1">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6 212</a:t>
                      </a:r>
                      <a:endParaRPr lang="fr-FR" sz="90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5000"/>
                        </a:lnSpc>
                        <a:spcAft>
                          <a:spcPts val="0"/>
                        </a:spcAft>
                      </a:pPr>
                      <a:r>
                        <a:rPr lang="fr-FR" sz="900" b="1" i="1">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(1000 TEP)</a:t>
                      </a:r>
                      <a:endParaRPr lang="fr-FR" sz="90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1F4E79"/>
                    </a:solidFill>
                  </a:tcPr>
                </a:tc>
                <a:tc>
                  <a:txBody>
                    <a:bodyPr/>
                    <a:lstStyle/>
                    <a:p>
                      <a:pPr algn="ctr">
                        <a:lnSpc>
                          <a:spcPct val="115000"/>
                        </a:lnSpc>
                        <a:spcAft>
                          <a:spcPts val="0"/>
                        </a:spcAft>
                      </a:pPr>
                      <a:r>
                        <a:rPr lang="fr-FR" sz="1600" b="1" i="1" dirty="0">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19.3 M</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5000"/>
                        </a:lnSpc>
                        <a:spcAft>
                          <a:spcPts val="0"/>
                        </a:spcAft>
                      </a:pPr>
                      <a:r>
                        <a:rPr lang="fr-FR" sz="900" b="1" i="1" dirty="0">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Tonne CO2eq</a:t>
                      </a:r>
                      <a:endParaRPr lang="fr-FR" sz="900" dirty="0">
                        <a:solidFill>
                          <a:srgbClr val="7B7B7B"/>
                        </a:solidFill>
                        <a:effectLst/>
                        <a:latin typeface="Calibri" panose="020F0502020204030204" pitchFamily="34" charset="0"/>
                        <a:ea typeface="MS Mincho" panose="02020609040205080304" pitchFamily="49" charset="-128"/>
                        <a:cs typeface="Arial" panose="020B0604020202020204" pitchFamily="34" charset="0"/>
                      </a:endParaRPr>
                    </a:p>
                  </a:txBody>
                  <a:tcPr marL="56281" marR="56281"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1F4E79"/>
                    </a:solidFill>
                  </a:tcPr>
                </a:tc>
                <a:extLst>
                  <a:ext uri="{0D108BD9-81ED-4DB2-BD59-A6C34878D82A}">
                    <a16:rowId xmlns:a16="http://schemas.microsoft.com/office/drawing/2014/main" val="518148809"/>
                  </a:ext>
                </a:extLst>
              </a:tr>
            </a:tbl>
          </a:graphicData>
        </a:graphic>
      </p:graphicFrame>
      <p:pic>
        <p:nvPicPr>
          <p:cNvPr id="5" name="Image 4">
            <a:extLst>
              <a:ext uri="{FF2B5EF4-FFF2-40B4-BE49-F238E27FC236}">
                <a16:creationId xmlns:a16="http://schemas.microsoft.com/office/drawing/2014/main" id="{953BAB0D-8317-43DB-B5DF-4BE6536A8CA7}"/>
              </a:ext>
            </a:extLst>
          </p:cNvPr>
          <p:cNvPicPr>
            <a:picLocks noChangeAspect="1"/>
          </p:cNvPicPr>
          <p:nvPr/>
        </p:nvPicPr>
        <p:blipFill>
          <a:blip r:embed="rId2"/>
          <a:stretch>
            <a:fillRect/>
          </a:stretch>
        </p:blipFill>
        <p:spPr>
          <a:xfrm>
            <a:off x="133012" y="2099726"/>
            <a:ext cx="8877976" cy="2589295"/>
          </a:xfrm>
          <a:prstGeom prst="rect">
            <a:avLst/>
          </a:prstGeom>
        </p:spPr>
      </p:pic>
    </p:spTree>
    <p:extLst>
      <p:ext uri="{BB962C8B-B14F-4D97-AF65-F5344CB8AC3E}">
        <p14:creationId xmlns:p14="http://schemas.microsoft.com/office/powerpoint/2010/main" val="22808808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173" y="4641879"/>
            <a:ext cx="539746" cy="31066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5248953"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Annual</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 </a:t>
            </a: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mileage</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 </a:t>
            </a: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travelled</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 by </a:t>
            </a: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vehicles</a:t>
            </a:r>
            <a:endPar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endParaRPr>
          </a:p>
        </p:txBody>
      </p:sp>
      <p:pic>
        <p:nvPicPr>
          <p:cNvPr id="8" name="Image 7">
            <a:extLst>
              <a:ext uri="{FF2B5EF4-FFF2-40B4-BE49-F238E27FC236}">
                <a16:creationId xmlns:a16="http://schemas.microsoft.com/office/drawing/2014/main" id="{C22425D2-82CF-4D37-9D1A-3D8A533758D2}"/>
              </a:ext>
            </a:extLst>
          </p:cNvPr>
          <p:cNvPicPr>
            <a:picLocks noChangeAspect="1"/>
          </p:cNvPicPr>
          <p:nvPr/>
        </p:nvPicPr>
        <p:blipFill>
          <a:blip r:embed="rId2"/>
          <a:stretch>
            <a:fillRect/>
          </a:stretch>
        </p:blipFill>
        <p:spPr>
          <a:xfrm>
            <a:off x="0" y="1011537"/>
            <a:ext cx="9144000" cy="3484044"/>
          </a:xfrm>
          <a:prstGeom prst="rect">
            <a:avLst/>
          </a:prstGeom>
        </p:spPr>
      </p:pic>
    </p:spTree>
    <p:extLst>
      <p:ext uri="{BB962C8B-B14F-4D97-AF65-F5344CB8AC3E}">
        <p14:creationId xmlns:p14="http://schemas.microsoft.com/office/powerpoint/2010/main" val="38736918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173" y="4641879"/>
            <a:ext cx="539746" cy="31066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4666016"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GHG Land transport </a:t>
            </a: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emissions</a:t>
            </a:r>
            <a:endPar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endParaRPr>
          </a:p>
        </p:txBody>
      </p:sp>
      <p:pic>
        <p:nvPicPr>
          <p:cNvPr id="3" name="Image 2">
            <a:extLst>
              <a:ext uri="{FF2B5EF4-FFF2-40B4-BE49-F238E27FC236}">
                <a16:creationId xmlns:a16="http://schemas.microsoft.com/office/drawing/2014/main" id="{8B9A6740-48F3-431C-AC5F-EA0AE6A00A81}"/>
              </a:ext>
            </a:extLst>
          </p:cNvPr>
          <p:cNvPicPr>
            <a:picLocks noChangeAspect="1"/>
          </p:cNvPicPr>
          <p:nvPr/>
        </p:nvPicPr>
        <p:blipFill rotWithShape="1">
          <a:blip r:embed="rId2"/>
          <a:srcRect r="1895"/>
          <a:stretch/>
        </p:blipFill>
        <p:spPr>
          <a:xfrm>
            <a:off x="-36512" y="1059582"/>
            <a:ext cx="9183685" cy="3312369"/>
          </a:xfrm>
          <a:prstGeom prst="rect">
            <a:avLst/>
          </a:prstGeom>
        </p:spPr>
      </p:pic>
    </p:spTree>
    <p:extLst>
      <p:ext uri="{BB962C8B-B14F-4D97-AF65-F5344CB8AC3E}">
        <p14:creationId xmlns:p14="http://schemas.microsoft.com/office/powerpoint/2010/main" val="18729476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173" y="4641879"/>
            <a:ext cx="539746" cy="31066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4954048"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Carbon </a:t>
            </a: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footprint</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 by </a:t>
            </a: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vehicle</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 </a:t>
            </a: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category</a:t>
            </a:r>
            <a:endPar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endParaRPr>
          </a:p>
        </p:txBody>
      </p:sp>
      <p:pic>
        <p:nvPicPr>
          <p:cNvPr id="4" name="Image 3">
            <a:extLst>
              <a:ext uri="{FF2B5EF4-FFF2-40B4-BE49-F238E27FC236}">
                <a16:creationId xmlns:a16="http://schemas.microsoft.com/office/drawing/2014/main" id="{210D59E1-38D5-4ACA-A958-FD397B322F59}"/>
              </a:ext>
            </a:extLst>
          </p:cNvPr>
          <p:cNvPicPr>
            <a:picLocks noChangeAspect="1"/>
          </p:cNvPicPr>
          <p:nvPr/>
        </p:nvPicPr>
        <p:blipFill>
          <a:blip r:embed="rId2"/>
          <a:stretch>
            <a:fillRect/>
          </a:stretch>
        </p:blipFill>
        <p:spPr>
          <a:xfrm>
            <a:off x="-3173" y="1275606"/>
            <a:ext cx="9144000" cy="2952328"/>
          </a:xfrm>
          <a:prstGeom prst="rect">
            <a:avLst/>
          </a:prstGeom>
        </p:spPr>
      </p:pic>
    </p:spTree>
    <p:extLst>
      <p:ext uri="{BB962C8B-B14F-4D97-AF65-F5344CB8AC3E}">
        <p14:creationId xmlns:p14="http://schemas.microsoft.com/office/powerpoint/2010/main" val="336348452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173" y="4641879"/>
            <a:ext cx="539746" cy="31066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2793808"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Verification</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 of </a:t>
            </a: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results</a:t>
            </a:r>
            <a:endPar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endParaRPr>
          </a:p>
        </p:txBody>
      </p:sp>
      <p:pic>
        <p:nvPicPr>
          <p:cNvPr id="6" name="Picture 2">
            <a:extLst>
              <a:ext uri="{FF2B5EF4-FFF2-40B4-BE49-F238E27FC236}">
                <a16:creationId xmlns:a16="http://schemas.microsoft.com/office/drawing/2014/main" id="{D6F279C8-8C76-4042-B218-E3D97059D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416"/>
          <a:stretch/>
        </p:blipFill>
        <p:spPr bwMode="auto">
          <a:xfrm>
            <a:off x="5209430" y="1149633"/>
            <a:ext cx="3319156" cy="2358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C8C9A238-9595-40A4-B0F5-97361FB2A100}"/>
              </a:ext>
            </a:extLst>
          </p:cNvPr>
          <p:cNvSpPr/>
          <p:nvPr/>
        </p:nvSpPr>
        <p:spPr>
          <a:xfrm>
            <a:off x="334569" y="1350245"/>
            <a:ext cx="4222602" cy="2246769"/>
          </a:xfrm>
          <a:prstGeom prst="rect">
            <a:avLst/>
          </a:prstGeom>
        </p:spPr>
        <p:txBody>
          <a:bodyPr wrap="square">
            <a:spAutoFit/>
          </a:bodyPr>
          <a:lstStyle/>
          <a:p>
            <a:pPr marL="285750" indent="-285750">
              <a:buFont typeface="Wingdings" panose="05000000000000000000" pitchFamily="2" charset="2"/>
              <a:buChar char="§"/>
            </a:pPr>
            <a:r>
              <a:rPr lang="en-US" sz="1400" dirty="0">
                <a:latin typeface="Cambria" panose="02040503050406030204" pitchFamily="18" charset="0"/>
                <a:ea typeface="Cambria" panose="02040503050406030204" pitchFamily="18" charset="0"/>
              </a:rPr>
              <a:t>There is </a:t>
            </a:r>
            <a:r>
              <a:rPr lang="en-US" sz="1400" b="1" dirty="0">
                <a:latin typeface="Cambria" panose="02040503050406030204" pitchFamily="18" charset="0"/>
                <a:ea typeface="Cambria" panose="02040503050406030204" pitchFamily="18" charset="0"/>
              </a:rPr>
              <a:t>some uncertainty </a:t>
            </a:r>
            <a:r>
              <a:rPr lang="en-US" sz="1400" dirty="0">
                <a:latin typeface="Cambria" panose="02040503050406030204" pitchFamily="18" charset="0"/>
                <a:ea typeface="Cambria" panose="02040503050406030204" pitchFamily="18" charset="0"/>
              </a:rPr>
              <a:t>in the input data, in particular the average fuel consumption values by vehicle category;</a:t>
            </a:r>
          </a:p>
          <a:p>
            <a:pPr marL="285750" indent="-285750">
              <a:buFont typeface="Wingdings" panose="05000000000000000000" pitchFamily="2" charset="2"/>
              <a:buChar char="§"/>
            </a:pPr>
            <a:endParaRPr lang="en-US" sz="14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
            </a:pPr>
            <a:r>
              <a:rPr lang="en-US" sz="1400" dirty="0">
                <a:latin typeface="Cambria" panose="02040503050406030204" pitchFamily="18" charset="0"/>
                <a:ea typeface="Cambria" panose="02040503050406030204" pitchFamily="18" charset="0"/>
              </a:rPr>
              <a:t>The difference in the results between the energy balance and the inventory carried out is </a:t>
            </a:r>
            <a:r>
              <a:rPr lang="en-US" sz="1400" b="1" dirty="0">
                <a:solidFill>
                  <a:srgbClr val="FF0000"/>
                </a:solidFill>
                <a:latin typeface="Cambria" panose="02040503050406030204" pitchFamily="18" charset="0"/>
                <a:ea typeface="Cambria" panose="02040503050406030204" pitchFamily="18" charset="0"/>
              </a:rPr>
              <a:t>1%</a:t>
            </a:r>
            <a:r>
              <a:rPr lang="en-US" sz="1400" dirty="0">
                <a:latin typeface="Cambria" panose="02040503050406030204" pitchFamily="18" charset="0"/>
                <a:ea typeface="Cambria" panose="02040503050406030204" pitchFamily="18" charset="0"/>
              </a:rPr>
              <a:t> for diesel (the majority of the fleet);</a:t>
            </a:r>
          </a:p>
          <a:p>
            <a:endParaRPr lang="fr-FR" sz="14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
            </a:pPr>
            <a:r>
              <a:rPr lang="en-US" sz="1400" dirty="0">
                <a:latin typeface="Cambria" panose="02040503050406030204" pitchFamily="18" charset="0"/>
                <a:ea typeface="Cambria" panose="02040503050406030204" pitchFamily="18" charset="0"/>
              </a:rPr>
              <a:t>Good validation result through comparison of energy consumption values in road transport;</a:t>
            </a:r>
            <a:endParaRPr lang="fr-FR" sz="1400" dirty="0">
              <a:latin typeface="Cambria" panose="02040503050406030204" pitchFamily="18" charset="0"/>
              <a:ea typeface="Cambria" panose="02040503050406030204" pitchFamily="18" charset="0"/>
            </a:endParaRPr>
          </a:p>
        </p:txBody>
      </p:sp>
      <p:pic>
        <p:nvPicPr>
          <p:cNvPr id="4" name="Image 3">
            <a:extLst>
              <a:ext uri="{FF2B5EF4-FFF2-40B4-BE49-F238E27FC236}">
                <a16:creationId xmlns:a16="http://schemas.microsoft.com/office/drawing/2014/main" id="{A7E4B1CC-D45A-41A5-B709-0188CC769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586028"/>
            <a:ext cx="4022005" cy="657317"/>
          </a:xfrm>
          <a:prstGeom prst="rect">
            <a:avLst/>
          </a:prstGeom>
        </p:spPr>
      </p:pic>
    </p:spTree>
    <p:extLst>
      <p:ext uri="{BB962C8B-B14F-4D97-AF65-F5344CB8AC3E}">
        <p14:creationId xmlns:p14="http://schemas.microsoft.com/office/powerpoint/2010/main" val="18030454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4882040"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solidFill>
                  <a:prstClr val="white"/>
                </a:solidFill>
                <a:latin typeface="Cambria" pitchFamily="18" charset="0"/>
              </a:rPr>
              <a:t>Main</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 Conclusions  &amp; </a:t>
            </a:r>
            <a:r>
              <a:rPr kumimoji="0" lang="fr-FR" sz="1800" b="1" i="1" u="none" strike="noStrike" kern="1200" cap="none" spc="0" normalizeH="0" baseline="0" noProof="0" dirty="0" err="1">
                <a:ln>
                  <a:noFill/>
                </a:ln>
                <a:solidFill>
                  <a:prstClr val="white"/>
                </a:solidFill>
                <a:effectLst/>
                <a:uLnTx/>
                <a:uFillTx/>
                <a:latin typeface="Cambria" pitchFamily="18" charset="0"/>
                <a:ea typeface="+mn-ea"/>
                <a:cs typeface="+mn-cs"/>
              </a:rPr>
              <a:t>Recommendations</a:t>
            </a:r>
            <a:endPar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endParaRPr>
          </a:p>
        </p:txBody>
      </p:sp>
      <p:graphicFrame>
        <p:nvGraphicFramePr>
          <p:cNvPr id="5" name="Tableau 4">
            <a:extLst>
              <a:ext uri="{FF2B5EF4-FFF2-40B4-BE49-F238E27FC236}">
                <a16:creationId xmlns:a16="http://schemas.microsoft.com/office/drawing/2014/main" id="{DBD42988-E0C5-45FC-AAEC-55B0CDBB67B5}"/>
              </a:ext>
            </a:extLst>
          </p:cNvPr>
          <p:cNvGraphicFramePr>
            <a:graphicFrameLocks noGrp="1"/>
          </p:cNvGraphicFramePr>
          <p:nvPr>
            <p:extLst>
              <p:ext uri="{D42A27DB-BD31-4B8C-83A1-F6EECF244321}">
                <p14:modId xmlns:p14="http://schemas.microsoft.com/office/powerpoint/2010/main" val="843098926"/>
              </p:ext>
            </p:extLst>
          </p:nvPr>
        </p:nvGraphicFramePr>
        <p:xfrm>
          <a:off x="266024" y="987574"/>
          <a:ext cx="4305975" cy="3457658"/>
        </p:xfrm>
        <a:graphic>
          <a:graphicData uri="http://schemas.openxmlformats.org/drawingml/2006/table">
            <a:tbl>
              <a:tblPr firstRow="1" firstCol="1" bandRow="1"/>
              <a:tblGrid>
                <a:gridCol w="4305975">
                  <a:extLst>
                    <a:ext uri="{9D8B030D-6E8A-4147-A177-3AD203B41FA5}">
                      <a16:colId xmlns:a16="http://schemas.microsoft.com/office/drawing/2014/main" val="2775520904"/>
                    </a:ext>
                  </a:extLst>
                </a:gridCol>
              </a:tblGrid>
              <a:tr h="402073">
                <a:tc>
                  <a:txBody>
                    <a:bodyPr/>
                    <a:lstStyle/>
                    <a:p>
                      <a:endParaRPr lang="fr-FR" sz="2800"/>
                    </a:p>
                  </a:txBody>
                  <a:tcPr marL="68580" marR="68580" marT="0" marB="0">
                    <a:lnL>
                      <a:noFill/>
                    </a:lnL>
                    <a:lnR>
                      <a:noFill/>
                    </a:lnR>
                    <a:lnT>
                      <a:noFill/>
                    </a:lnT>
                    <a:lnB>
                      <a:noFill/>
                    </a:lnB>
                  </a:tcPr>
                </a:tc>
                <a:extLst>
                  <a:ext uri="{0D108BD9-81ED-4DB2-BD59-A6C34878D82A}">
                    <a16:rowId xmlns:a16="http://schemas.microsoft.com/office/drawing/2014/main" val="3927490260"/>
                  </a:ext>
                </a:extLst>
              </a:tr>
              <a:tr h="221352">
                <a:tc>
                  <a:txBody>
                    <a:bodyPr/>
                    <a:lstStyle/>
                    <a:p>
                      <a:pPr>
                        <a:lnSpc>
                          <a:spcPct val="115000"/>
                        </a:lnSpc>
                        <a:spcAft>
                          <a:spcPts val="0"/>
                        </a:spcAft>
                      </a:pPr>
                      <a:r>
                        <a:rPr lang="fr-FR" sz="1600" b="1" i="1" dirty="0">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Main conclusions</a:t>
                      </a:r>
                      <a:endParaRPr lang="fr-F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a:noFill/>
                    </a:lnL>
                    <a:lnR>
                      <a:noFill/>
                    </a:lnR>
                    <a:lnT>
                      <a:noFill/>
                    </a:lnT>
                    <a:lnB>
                      <a:noFill/>
                    </a:lnB>
                    <a:solidFill>
                      <a:schemeClr val="accent2">
                        <a:lumMod val="50000"/>
                      </a:schemeClr>
                    </a:solidFill>
                  </a:tcPr>
                </a:tc>
                <a:extLst>
                  <a:ext uri="{0D108BD9-81ED-4DB2-BD59-A6C34878D82A}">
                    <a16:rowId xmlns:a16="http://schemas.microsoft.com/office/drawing/2014/main" val="3780044771"/>
                  </a:ext>
                </a:extLst>
              </a:tr>
              <a:tr h="172956">
                <a:tc>
                  <a:txBody>
                    <a:bodyPr/>
                    <a:lstStyle/>
                    <a:p>
                      <a:endParaRPr lang="fr-FR" sz="1200" dirty="0"/>
                    </a:p>
                  </a:txBody>
                  <a:tcPr marL="68580" marR="68580" marT="0" marB="0">
                    <a:lnL>
                      <a:noFill/>
                    </a:lnL>
                    <a:lnR>
                      <a:noFill/>
                    </a:lnR>
                    <a:lnT>
                      <a:noFill/>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96878874"/>
                  </a:ext>
                </a:extLst>
              </a:tr>
              <a:tr h="2585739">
                <a:tc>
                  <a:txBody>
                    <a:bodyPr/>
                    <a:lstStyle/>
                    <a:p>
                      <a:pPr marL="342900" lvl="0" indent="-342900" rtl="0">
                        <a:lnSpc>
                          <a:spcPct val="107000"/>
                        </a:lnSpc>
                        <a:spcAft>
                          <a:spcPts val="800"/>
                        </a:spcAft>
                        <a:buFont typeface="Wingdings" panose="05000000000000000000" pitchFamily="2" charset="2"/>
                        <a:buChar char=""/>
                      </a:pPr>
                      <a:r>
                        <a:rPr lang="en-US" sz="1200"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Motorized land mobility is dominated by private vehicles. The latter accounted for more than half of the sector's GHG emissions in 2022;
Two- and three-wheeled motor vehicles accounted for more than 25% of the </a:t>
                      </a:r>
                      <a:r>
                        <a:rPr lang="en-US" sz="1200" i="1" dirty="0" err="1">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kilometres</a:t>
                      </a:r>
                      <a:r>
                        <a:rPr lang="en-US" sz="1200"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 travelled by all </a:t>
                      </a:r>
                      <a:r>
                        <a:rPr lang="en-US" sz="1200" i="1" dirty="0" err="1">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motorised</a:t>
                      </a:r>
                      <a:r>
                        <a:rPr lang="en-US" sz="1200"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 vehicles (including trains) in 2022;
The significant environmental potential of rail transport;
Regarding the transport of goods, the largest carbon footprint is that of category (N2) trucks;</a:t>
                      </a:r>
                      <a:endParaRPr lang="fr-FR" sz="1600" dirty="0">
                        <a:solidFill>
                          <a:srgbClr val="002060"/>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07727411"/>
                  </a:ext>
                </a:extLst>
              </a:tr>
            </a:tbl>
          </a:graphicData>
        </a:graphic>
      </p:graphicFrame>
      <p:graphicFrame>
        <p:nvGraphicFramePr>
          <p:cNvPr id="6" name="Tableau 5">
            <a:extLst>
              <a:ext uri="{FF2B5EF4-FFF2-40B4-BE49-F238E27FC236}">
                <a16:creationId xmlns:a16="http://schemas.microsoft.com/office/drawing/2014/main" id="{23EF449C-DDE5-4B94-AE37-0A90A4E21C61}"/>
              </a:ext>
            </a:extLst>
          </p:cNvPr>
          <p:cNvGraphicFramePr>
            <a:graphicFrameLocks noGrp="1"/>
          </p:cNvGraphicFramePr>
          <p:nvPr>
            <p:extLst>
              <p:ext uri="{D42A27DB-BD31-4B8C-83A1-F6EECF244321}">
                <p14:modId xmlns:p14="http://schemas.microsoft.com/office/powerpoint/2010/main" val="3562314753"/>
              </p:ext>
            </p:extLst>
          </p:nvPr>
        </p:nvGraphicFramePr>
        <p:xfrm>
          <a:off x="4788024" y="912193"/>
          <a:ext cx="4089952" cy="3541829"/>
        </p:xfrm>
        <a:graphic>
          <a:graphicData uri="http://schemas.openxmlformats.org/drawingml/2006/table">
            <a:tbl>
              <a:tblPr firstRow="1" firstCol="1" bandRow="1"/>
              <a:tblGrid>
                <a:gridCol w="4089952">
                  <a:extLst>
                    <a:ext uri="{9D8B030D-6E8A-4147-A177-3AD203B41FA5}">
                      <a16:colId xmlns:a16="http://schemas.microsoft.com/office/drawing/2014/main" val="4276512423"/>
                    </a:ext>
                  </a:extLst>
                </a:gridCol>
              </a:tblGrid>
              <a:tr h="493071">
                <a:tc>
                  <a:txBody>
                    <a:bodyPr/>
                    <a:lstStyle/>
                    <a:p>
                      <a:endParaRPr lang="fr-FR" sz="1200" dirty="0"/>
                    </a:p>
                  </a:txBody>
                  <a:tcPr marL="68580" marR="68580" marT="0" marB="0">
                    <a:lnL>
                      <a:noFill/>
                    </a:lnL>
                    <a:lnR>
                      <a:noFill/>
                    </a:lnR>
                    <a:lnT>
                      <a:noFill/>
                    </a:lnT>
                    <a:lnB>
                      <a:noFill/>
                    </a:lnB>
                  </a:tcPr>
                </a:tc>
                <a:extLst>
                  <a:ext uri="{0D108BD9-81ED-4DB2-BD59-A6C34878D82A}">
                    <a16:rowId xmlns:a16="http://schemas.microsoft.com/office/drawing/2014/main" val="3984724027"/>
                  </a:ext>
                </a:extLst>
              </a:tr>
              <a:tr h="230382">
                <a:tc>
                  <a:txBody>
                    <a:bodyPr/>
                    <a:lstStyle/>
                    <a:p>
                      <a:pPr>
                        <a:lnSpc>
                          <a:spcPct val="115000"/>
                        </a:lnSpc>
                        <a:spcAft>
                          <a:spcPts val="0"/>
                        </a:spcAft>
                      </a:pPr>
                      <a:r>
                        <a:rPr lang="fr-FR" sz="1600" b="1" i="1" dirty="0" err="1">
                          <a:solidFill>
                            <a:srgbClr val="FFFFFF"/>
                          </a:solidFill>
                          <a:effectLst/>
                          <a:latin typeface="Cambria" panose="02040503050406030204" pitchFamily="18" charset="0"/>
                          <a:ea typeface="MS Mincho" panose="02020609040205080304" pitchFamily="49" charset="-128"/>
                          <a:cs typeface="Times New Roman" panose="02020603050405020304" pitchFamily="18" charset="0"/>
                        </a:rPr>
                        <a:t>Recommendations</a:t>
                      </a:r>
                      <a:endParaRPr lang="fr-F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a:noFill/>
                    </a:lnL>
                    <a:lnR>
                      <a:noFill/>
                    </a:lnR>
                    <a:lnT>
                      <a:noFill/>
                    </a:lnT>
                    <a:lnB>
                      <a:noFill/>
                    </a:lnB>
                    <a:solidFill>
                      <a:srgbClr val="015311"/>
                    </a:solidFill>
                  </a:tcPr>
                </a:tc>
                <a:extLst>
                  <a:ext uri="{0D108BD9-81ED-4DB2-BD59-A6C34878D82A}">
                    <a16:rowId xmlns:a16="http://schemas.microsoft.com/office/drawing/2014/main" val="3550513164"/>
                  </a:ext>
                </a:extLst>
              </a:tr>
              <a:tr h="201696">
                <a:tc>
                  <a:txBody>
                    <a:bodyPr/>
                    <a:lstStyle/>
                    <a:p>
                      <a:endParaRPr lang="fr-FR" sz="1200" dirty="0"/>
                    </a:p>
                  </a:txBody>
                  <a:tcPr marL="68580" marR="68580" marT="0" marB="0">
                    <a:lnL>
                      <a:noFill/>
                    </a:lnL>
                    <a:lnR>
                      <a:noFill/>
                    </a:lnR>
                    <a:lnT>
                      <a:noFill/>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45165251"/>
                  </a:ext>
                </a:extLst>
              </a:tr>
              <a:tr h="2584743">
                <a:tc>
                  <a:txBody>
                    <a:bodyPr/>
                    <a:lstStyle/>
                    <a:p>
                      <a:pPr marL="342900" lvl="0" indent="-342900" algn="just" rtl="0">
                        <a:lnSpc>
                          <a:spcPct val="107000"/>
                        </a:lnSpc>
                        <a:spcAft>
                          <a:spcPts val="800"/>
                        </a:spcAft>
                        <a:buSzPts val="900"/>
                        <a:buFont typeface="+mj-lt"/>
                        <a:buAutoNum type="arabicPeriod"/>
                      </a:pPr>
                      <a:r>
                        <a:rPr lang="en-US" sz="1200" b="1"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The need to </a:t>
                      </a:r>
                      <a:r>
                        <a:rPr lang="en-US" sz="1200" b="1" i="1" dirty="0" err="1">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rationalise</a:t>
                      </a:r>
                      <a:r>
                        <a:rPr lang="en-US" sz="1200" b="1"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 travel and the individual use of </a:t>
                      </a:r>
                      <a:r>
                        <a:rPr lang="en-US" sz="1200" b="1" i="1" dirty="0" err="1">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motorised</a:t>
                      </a:r>
                      <a:r>
                        <a:rPr lang="en-US" sz="1200" b="1" i="1" dirty="0">
                          <a:solidFill>
                            <a:srgbClr val="002060"/>
                          </a:solidFill>
                          <a:effectLst/>
                          <a:latin typeface="Cambria" panose="02040503050406030204" pitchFamily="18" charset="0"/>
                          <a:ea typeface="MS Mincho" panose="02020609040205080304" pitchFamily="49" charset="-128"/>
                          <a:cs typeface="Times New Roman" panose="02020603050405020304" pitchFamily="18" charset="0"/>
                        </a:rPr>
                        <a:t> private cars (by encouraging carpooling, for example);
The modal shift towards micro-mobility and public transport;
The modal shift from road freight transport to rail or sea transport;
Improving the energy and environmental efficiency of vehicles;</a:t>
                      </a:r>
                      <a:endParaRPr lang="fr-FR" sz="1200" b="1" dirty="0">
                        <a:solidFill>
                          <a:srgbClr val="002060"/>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78292367"/>
                  </a:ext>
                </a:extLst>
              </a:tr>
            </a:tbl>
          </a:graphicData>
        </a:graphic>
      </p:graphicFrame>
    </p:spTree>
    <p:extLst>
      <p:ext uri="{BB962C8B-B14F-4D97-AF65-F5344CB8AC3E}">
        <p14:creationId xmlns:p14="http://schemas.microsoft.com/office/powerpoint/2010/main" val="18048921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2" y="276191"/>
            <a:ext cx="4666017"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solidFill>
                  <a:prstClr val="white"/>
                </a:solidFill>
                <a:latin typeface="Cambria" pitchFamily="18" charset="0"/>
              </a:rPr>
              <a:t>BACKGROUND : </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WHY AN MRV SYSTEM ?</a:t>
            </a:r>
          </a:p>
        </p:txBody>
      </p:sp>
      <p:sp>
        <p:nvSpPr>
          <p:cNvPr id="6" name="Text Placeholder 4">
            <a:extLst>
              <a:ext uri="{FF2B5EF4-FFF2-40B4-BE49-F238E27FC236}">
                <a16:creationId xmlns:a16="http://schemas.microsoft.com/office/drawing/2014/main" id="{C14C2D4A-879F-4B49-8A2D-6291069C9BB4}"/>
              </a:ext>
            </a:extLst>
          </p:cNvPr>
          <p:cNvSpPr txBox="1">
            <a:spLocks/>
          </p:cNvSpPr>
          <p:nvPr/>
        </p:nvSpPr>
        <p:spPr>
          <a:xfrm>
            <a:off x="266023" y="781381"/>
            <a:ext cx="8554645" cy="1358321"/>
          </a:xfrm>
          <a:prstGeom prst="rect">
            <a:avLst/>
          </a:prstGeom>
          <a:ln w="12700"/>
          <a:effectLst>
            <a:outerShdw blurRad="50800" dist="38100" dir="8100000" algn="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noAutofit/>
          </a:bodyPr>
          <a:lstStyle>
            <a:lvl1pPr marL="320040" indent="-320040" algn="l" rtl="0" eaLnBrk="1" latinLnBrk="0" hangingPunct="1">
              <a:spcBef>
                <a:spcPts val="700"/>
              </a:spcBef>
              <a:buClr>
                <a:schemeClr val="accent2"/>
              </a:buClr>
              <a:buSzPct val="60000"/>
              <a:buFont typeface="Wingdings"/>
              <a:buChar char=""/>
              <a:defRPr kumimoji="0" lang="fr-F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fr-F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fr-F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fr-F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fr-F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fr-F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fr-F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fr-F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fr-FR" sz="1800" kern="1200" baseline="0">
                <a:solidFill>
                  <a:schemeClr val="tx1"/>
                </a:solidFill>
                <a:latin typeface="+mn-lt"/>
                <a:ea typeface="+mn-ea"/>
                <a:cs typeface="+mn-cs"/>
              </a:defRPr>
            </a:lvl9pPr>
            <a:extLst/>
          </a:lstStyle>
          <a:p>
            <a:pPr marL="320040" marR="0" lvl="0" indent="-320040" algn="l" defTabSz="914400" rtl="0" eaLnBrk="1" fontAlgn="auto" latinLnBrk="0" hangingPunct="1">
              <a:lnSpc>
                <a:spcPct val="100000"/>
              </a:lnSpc>
              <a:spcBef>
                <a:spcPts val="700"/>
              </a:spcBef>
              <a:spcAft>
                <a:spcPts val="0"/>
              </a:spcAft>
              <a:buClr>
                <a:srgbClr val="39639D">
                  <a:lumMod val="50000"/>
                </a:srgbClr>
              </a:buClr>
              <a:buSzPct val="100000"/>
              <a:buFont typeface="Wingdings" panose="05000000000000000000" pitchFamily="2" charset="2"/>
              <a:buChar char="§"/>
              <a:tabLst/>
              <a:defRPr/>
            </a:pP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Lack</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of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accurate</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data and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indicators</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on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vehicle</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activity</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energy</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footprint</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by transport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sector</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GHG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emissions</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from</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land transport and </a:t>
            </a:r>
            <a:r>
              <a:rPr lang="fr-FR" sz="1200" b="1" dirty="0" err="1">
                <a:solidFill>
                  <a:srgbClr val="002060"/>
                </a:solidFill>
                <a:latin typeface="Cambria" pitchFamily="18" charset="0"/>
                <a:cs typeface="EucrosiaUPC" pitchFamily="18" charset="-34"/>
              </a:rPr>
              <a:t>their</a:t>
            </a:r>
            <a:r>
              <a:rPr lang="fr-FR" sz="1200" b="1" dirty="0">
                <a:solidFill>
                  <a:srgbClr val="002060"/>
                </a:solidFill>
                <a:latin typeface="Cambria" pitchFamily="18" charset="0"/>
                <a:cs typeface="EucrosiaUPC" pitchFamily="18" charset="-34"/>
              </a:rPr>
              <a:t> breakdown by </a:t>
            </a:r>
            <a:r>
              <a:rPr lang="fr-FR" sz="1200" b="1" dirty="0" err="1">
                <a:solidFill>
                  <a:srgbClr val="002060"/>
                </a:solidFill>
                <a:latin typeface="Cambria" pitchFamily="18" charset="0"/>
                <a:cs typeface="EucrosiaUPC" pitchFamily="18" charset="-34"/>
              </a:rPr>
              <a:t>sector</a:t>
            </a:r>
            <a:r>
              <a:rPr lang="fr-FR" sz="1200" b="1" dirty="0">
                <a:solidFill>
                  <a:srgbClr val="002060"/>
                </a:solidFill>
                <a:latin typeface="Cambria" pitchFamily="18" charset="0"/>
                <a:cs typeface="EucrosiaUPC" pitchFamily="18" charset="-34"/>
              </a:rPr>
              <a:t>..</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a:t>
            </a:r>
          </a:p>
          <a:p>
            <a:pPr marL="320040" marR="0" lvl="0" indent="-320040" algn="l" defTabSz="914400" rtl="0" eaLnBrk="1" fontAlgn="auto" latinLnBrk="0" hangingPunct="1">
              <a:lnSpc>
                <a:spcPct val="100000"/>
              </a:lnSpc>
              <a:spcBef>
                <a:spcPts val="700"/>
              </a:spcBef>
              <a:spcAft>
                <a:spcPts val="0"/>
              </a:spcAft>
              <a:buClr>
                <a:srgbClr val="39639D">
                  <a:lumMod val="50000"/>
                </a:srgbClr>
              </a:buClr>
              <a:buSzPct val="100000"/>
              <a:buFont typeface="Wingdings" panose="05000000000000000000" pitchFamily="2" charset="2"/>
              <a:buChar char="§"/>
              <a:tabLst/>
              <a:defRPr/>
            </a:pP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Complexity</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in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identifying</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mitigation niches,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designing</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and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evaluating</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mitigation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measures</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and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improving</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energy</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efficiency</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a:t>
            </a:r>
          </a:p>
          <a:p>
            <a:pPr marL="320040" marR="0" lvl="0" indent="-320040" algn="l" defTabSz="914400" rtl="0" eaLnBrk="1" fontAlgn="auto" latinLnBrk="0" hangingPunct="1">
              <a:lnSpc>
                <a:spcPct val="100000"/>
              </a:lnSpc>
              <a:spcBef>
                <a:spcPts val="700"/>
              </a:spcBef>
              <a:spcAft>
                <a:spcPts val="0"/>
              </a:spcAft>
              <a:buClr>
                <a:srgbClr val="39639D">
                  <a:lumMod val="50000"/>
                </a:srgbClr>
              </a:buClr>
              <a:buSzPct val="100000"/>
              <a:buFont typeface="Wingdings" panose="05000000000000000000" pitchFamily="2" charset="2"/>
              <a:buChar char="§"/>
              <a:tabLst/>
              <a:defRPr/>
            </a:pPr>
            <a:r>
              <a:rPr lang="fr-FR" sz="1200" b="1" dirty="0">
                <a:solidFill>
                  <a:srgbClr val="002060"/>
                </a:solidFill>
                <a:latin typeface="Cambria" pitchFamily="18" charset="0"/>
                <a:cs typeface="EucrosiaUPC" pitchFamily="18" charset="-34"/>
              </a:rPr>
              <a:t>M</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easures</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and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projects</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adopted</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without</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any</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assessment</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of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their</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impact on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energy</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consumption</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 and GHG </a:t>
            </a:r>
            <a:r>
              <a:rPr kumimoji="0" lang="fr-FR" sz="1200" b="1" i="0" u="none" strike="noStrike" kern="1200" cap="none" spc="0" normalizeH="0" baseline="0" noProof="0" dirty="0" err="1">
                <a:ln>
                  <a:noFill/>
                </a:ln>
                <a:solidFill>
                  <a:srgbClr val="002060"/>
                </a:solidFill>
                <a:effectLst/>
                <a:uLnTx/>
                <a:uFillTx/>
                <a:latin typeface="Cambria" pitchFamily="18" charset="0"/>
                <a:ea typeface="+mn-ea"/>
                <a:cs typeface="EucrosiaUPC" pitchFamily="18" charset="-34"/>
              </a:rPr>
              <a:t>emissions</a:t>
            </a:r>
            <a:r>
              <a:rPr kumimoji="0" lang="fr-FR" sz="12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rPr>
              <a:t>.</a:t>
            </a:r>
            <a:endParaRPr kumimoji="0" lang="fr-FR" sz="1400" b="1" i="0" u="none" strike="noStrike" kern="1200" cap="none" spc="0" normalizeH="0" baseline="0" noProof="0" dirty="0">
              <a:ln>
                <a:noFill/>
              </a:ln>
              <a:solidFill>
                <a:srgbClr val="002060"/>
              </a:solidFill>
              <a:effectLst/>
              <a:uLnTx/>
              <a:uFillTx/>
              <a:latin typeface="Cambria" pitchFamily="18" charset="0"/>
              <a:ea typeface="+mn-ea"/>
              <a:cs typeface="EucrosiaUPC" pitchFamily="18" charset="-34"/>
            </a:endParaRPr>
          </a:p>
        </p:txBody>
      </p:sp>
      <p:sp>
        <p:nvSpPr>
          <p:cNvPr id="62" name="Rectangle 61">
            <a:extLst>
              <a:ext uri="{FF2B5EF4-FFF2-40B4-BE49-F238E27FC236}">
                <a16:creationId xmlns:a16="http://schemas.microsoft.com/office/drawing/2014/main" id="{67722165-A60B-46C0-9A0F-1094ADBF7387}"/>
              </a:ext>
            </a:extLst>
          </p:cNvPr>
          <p:cNvSpPr/>
          <p:nvPr/>
        </p:nvSpPr>
        <p:spPr>
          <a:xfrm>
            <a:off x="6376046" y="2751771"/>
            <a:ext cx="2448273" cy="50405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b="1" dirty="0" err="1">
                <a:solidFill>
                  <a:srgbClr val="002060"/>
                </a:solidFill>
                <a:latin typeface="Cambria" pitchFamily="18" charset="0"/>
              </a:rPr>
              <a:t>Ensure</a:t>
            </a:r>
            <a:r>
              <a:rPr lang="fr-FR" sz="1100" b="1" dirty="0">
                <a:solidFill>
                  <a:srgbClr val="002060"/>
                </a:solidFill>
                <a:latin typeface="Cambria" pitchFamily="18" charset="0"/>
              </a:rPr>
              <a:t> the </a:t>
            </a:r>
            <a:r>
              <a:rPr lang="fr-FR" sz="1100" b="1" dirty="0" err="1">
                <a:solidFill>
                  <a:srgbClr val="002060"/>
                </a:solidFill>
                <a:latin typeface="Cambria" pitchFamily="18" charset="0"/>
              </a:rPr>
              <a:t>effectiveness</a:t>
            </a:r>
            <a:r>
              <a:rPr lang="fr-FR" sz="1100" b="1" dirty="0">
                <a:solidFill>
                  <a:srgbClr val="002060"/>
                </a:solidFill>
                <a:latin typeface="Cambria" pitchFamily="18" charset="0"/>
              </a:rPr>
              <a:t> of </a:t>
            </a:r>
            <a:r>
              <a:rPr lang="fr-FR" sz="1100" b="1" dirty="0" err="1">
                <a:solidFill>
                  <a:srgbClr val="002060"/>
                </a:solidFill>
                <a:latin typeface="Cambria" pitchFamily="18" charset="0"/>
              </a:rPr>
              <a:t>investments</a:t>
            </a:r>
            <a:r>
              <a:rPr lang="fr-FR" sz="1100" b="1" dirty="0">
                <a:solidFill>
                  <a:srgbClr val="002060"/>
                </a:solidFill>
                <a:latin typeface="Cambria" pitchFamily="18" charset="0"/>
              </a:rPr>
              <a:t> in </a:t>
            </a:r>
            <a:r>
              <a:rPr lang="fr-FR" sz="1100" b="1" dirty="0" err="1">
                <a:solidFill>
                  <a:srgbClr val="002060"/>
                </a:solidFill>
                <a:latin typeface="Cambria" pitchFamily="18" charset="0"/>
              </a:rPr>
              <a:t>this</a:t>
            </a:r>
            <a:r>
              <a:rPr lang="fr-FR" sz="1100" b="1" dirty="0">
                <a:solidFill>
                  <a:srgbClr val="002060"/>
                </a:solidFill>
                <a:latin typeface="Cambria" pitchFamily="18" charset="0"/>
              </a:rPr>
              <a:t> area</a:t>
            </a:r>
          </a:p>
        </p:txBody>
      </p:sp>
      <p:sp>
        <p:nvSpPr>
          <p:cNvPr id="63" name="Rectangle 62">
            <a:extLst>
              <a:ext uri="{FF2B5EF4-FFF2-40B4-BE49-F238E27FC236}">
                <a16:creationId xmlns:a16="http://schemas.microsoft.com/office/drawing/2014/main" id="{3E062DC3-D290-41C0-ACE9-6B0F4B5BF52A}"/>
              </a:ext>
            </a:extLst>
          </p:cNvPr>
          <p:cNvSpPr/>
          <p:nvPr/>
        </p:nvSpPr>
        <p:spPr>
          <a:xfrm>
            <a:off x="6376046" y="3363838"/>
            <a:ext cx="2448273" cy="50405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b="1" dirty="0" err="1">
                <a:solidFill>
                  <a:srgbClr val="002060"/>
                </a:solidFill>
                <a:latin typeface="Cambria" pitchFamily="18" charset="0"/>
              </a:rPr>
              <a:t>Meet</a:t>
            </a:r>
            <a:r>
              <a:rPr lang="fr-FR" sz="1100" b="1" dirty="0">
                <a:solidFill>
                  <a:srgbClr val="002060"/>
                </a:solidFill>
                <a:latin typeface="Cambria" pitchFamily="18" charset="0"/>
              </a:rPr>
              <a:t> </a:t>
            </a:r>
            <a:r>
              <a:rPr lang="fr-FR" sz="1100" b="1" dirty="0" err="1">
                <a:solidFill>
                  <a:srgbClr val="002060"/>
                </a:solidFill>
                <a:latin typeface="Cambria" pitchFamily="18" charset="0"/>
              </a:rPr>
              <a:t>transparency</a:t>
            </a:r>
            <a:r>
              <a:rPr lang="fr-FR" sz="1100" b="1" dirty="0">
                <a:solidFill>
                  <a:srgbClr val="002060"/>
                </a:solidFill>
                <a:latin typeface="Cambria" pitchFamily="18" charset="0"/>
              </a:rPr>
              <a:t> </a:t>
            </a:r>
            <a:r>
              <a:rPr lang="fr-FR" sz="1100" b="1" dirty="0" err="1">
                <a:solidFill>
                  <a:srgbClr val="002060"/>
                </a:solidFill>
                <a:latin typeface="Cambria" pitchFamily="18" charset="0"/>
              </a:rPr>
              <a:t>requirements</a:t>
            </a:r>
            <a:r>
              <a:rPr lang="fr-FR" sz="1100" b="1" dirty="0">
                <a:solidFill>
                  <a:srgbClr val="002060"/>
                </a:solidFill>
                <a:latin typeface="Cambria" pitchFamily="18" charset="0"/>
              </a:rPr>
              <a:t> </a:t>
            </a:r>
            <a:r>
              <a:rPr lang="fr-FR" sz="1100" b="1" dirty="0" err="1">
                <a:solidFill>
                  <a:srgbClr val="002060"/>
                </a:solidFill>
                <a:latin typeface="Cambria" pitchFamily="18" charset="0"/>
              </a:rPr>
              <a:t>regarding</a:t>
            </a:r>
            <a:r>
              <a:rPr lang="fr-FR" sz="1100" b="1" dirty="0">
                <a:solidFill>
                  <a:srgbClr val="002060"/>
                </a:solidFill>
                <a:latin typeface="Cambria" pitchFamily="18" charset="0"/>
              </a:rPr>
              <a:t> the </a:t>
            </a:r>
            <a:r>
              <a:rPr lang="fr-FR" sz="1100" b="1" dirty="0" err="1">
                <a:solidFill>
                  <a:srgbClr val="002060"/>
                </a:solidFill>
                <a:latin typeface="Cambria" pitchFamily="18" charset="0"/>
              </a:rPr>
              <a:t>Kingdom’s</a:t>
            </a:r>
            <a:r>
              <a:rPr lang="fr-FR" sz="1100" b="1" dirty="0">
                <a:solidFill>
                  <a:srgbClr val="002060"/>
                </a:solidFill>
                <a:latin typeface="Cambria" pitchFamily="18" charset="0"/>
              </a:rPr>
              <a:t> </a:t>
            </a:r>
            <a:r>
              <a:rPr lang="fr-FR" sz="1100" b="1" dirty="0" err="1">
                <a:solidFill>
                  <a:srgbClr val="002060"/>
                </a:solidFill>
                <a:latin typeface="Cambria" pitchFamily="18" charset="0"/>
              </a:rPr>
              <a:t>commitments</a:t>
            </a:r>
            <a:endParaRPr lang="fr-FR" sz="1100" b="1" dirty="0">
              <a:solidFill>
                <a:srgbClr val="002060"/>
              </a:solidFill>
              <a:latin typeface="Cambria" pitchFamily="18" charset="0"/>
            </a:endParaRPr>
          </a:p>
        </p:txBody>
      </p:sp>
      <p:sp>
        <p:nvSpPr>
          <p:cNvPr id="64" name="Rectangle 63">
            <a:extLst>
              <a:ext uri="{FF2B5EF4-FFF2-40B4-BE49-F238E27FC236}">
                <a16:creationId xmlns:a16="http://schemas.microsoft.com/office/drawing/2014/main" id="{3BD5C348-FB92-46D7-A04F-6FF332AD538C}"/>
              </a:ext>
            </a:extLst>
          </p:cNvPr>
          <p:cNvSpPr/>
          <p:nvPr/>
        </p:nvSpPr>
        <p:spPr>
          <a:xfrm>
            <a:off x="6372396" y="3939902"/>
            <a:ext cx="2448273" cy="50405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b="1" dirty="0" err="1">
                <a:solidFill>
                  <a:srgbClr val="002060"/>
                </a:solidFill>
                <a:latin typeface="Cambria" pitchFamily="18" charset="0"/>
              </a:rPr>
              <a:t>Improve</a:t>
            </a:r>
            <a:r>
              <a:rPr lang="fr-FR" sz="1100" b="1" dirty="0">
                <a:solidFill>
                  <a:srgbClr val="002060"/>
                </a:solidFill>
                <a:latin typeface="Cambria" pitchFamily="18" charset="0"/>
              </a:rPr>
              <a:t> </a:t>
            </a:r>
            <a:r>
              <a:rPr lang="fr-FR" sz="1100" b="1" dirty="0" err="1">
                <a:solidFill>
                  <a:srgbClr val="002060"/>
                </a:solidFill>
                <a:latin typeface="Cambria" pitchFamily="18" charset="0"/>
              </a:rPr>
              <a:t>credibility</a:t>
            </a:r>
            <a:r>
              <a:rPr lang="fr-FR" sz="1100" b="1" dirty="0">
                <a:solidFill>
                  <a:srgbClr val="002060"/>
                </a:solidFill>
                <a:latin typeface="Cambria" pitchFamily="18" charset="0"/>
              </a:rPr>
              <a:t> </a:t>
            </a:r>
            <a:r>
              <a:rPr lang="fr-FR" sz="1100" b="1" dirty="0" err="1">
                <a:solidFill>
                  <a:srgbClr val="002060"/>
                </a:solidFill>
                <a:latin typeface="Cambria" pitchFamily="18" charset="0"/>
              </a:rPr>
              <a:t>with</a:t>
            </a:r>
            <a:r>
              <a:rPr lang="fr-FR" sz="1100" b="1" dirty="0">
                <a:solidFill>
                  <a:srgbClr val="002060"/>
                </a:solidFill>
                <a:latin typeface="Cambria" pitchFamily="18" charset="0"/>
              </a:rPr>
              <a:t> (green) </a:t>
            </a:r>
            <a:r>
              <a:rPr lang="fr-FR" sz="1100" b="1" dirty="0" err="1">
                <a:solidFill>
                  <a:srgbClr val="002060"/>
                </a:solidFill>
                <a:latin typeface="Cambria" pitchFamily="18" charset="0"/>
              </a:rPr>
              <a:t>donors</a:t>
            </a:r>
            <a:endParaRPr lang="fr-FR" sz="1100" b="1" dirty="0">
              <a:solidFill>
                <a:srgbClr val="002060"/>
              </a:solidFill>
              <a:latin typeface="Cambria" pitchFamily="18" charset="0"/>
            </a:endParaRPr>
          </a:p>
        </p:txBody>
      </p:sp>
      <p:grpSp>
        <p:nvGrpSpPr>
          <p:cNvPr id="3" name="Groupe 2">
            <a:extLst>
              <a:ext uri="{FF2B5EF4-FFF2-40B4-BE49-F238E27FC236}">
                <a16:creationId xmlns:a16="http://schemas.microsoft.com/office/drawing/2014/main" id="{F495AB62-A40C-4C3E-866F-A3C2727C92C6}"/>
              </a:ext>
            </a:extLst>
          </p:cNvPr>
          <p:cNvGrpSpPr/>
          <p:nvPr/>
        </p:nvGrpSpPr>
        <p:grpSpPr>
          <a:xfrm>
            <a:off x="301234" y="2780669"/>
            <a:ext cx="5782934" cy="1844501"/>
            <a:chOff x="301234" y="2780669"/>
            <a:chExt cx="5782934" cy="1844501"/>
          </a:xfrm>
        </p:grpSpPr>
        <p:grpSp>
          <p:nvGrpSpPr>
            <p:cNvPr id="45" name="Groupe 44">
              <a:extLst>
                <a:ext uri="{FF2B5EF4-FFF2-40B4-BE49-F238E27FC236}">
                  <a16:creationId xmlns:a16="http://schemas.microsoft.com/office/drawing/2014/main" id="{CEDE66CD-E0B7-4496-8856-21A0D07DC58C}"/>
                </a:ext>
              </a:extLst>
            </p:cNvPr>
            <p:cNvGrpSpPr/>
            <p:nvPr/>
          </p:nvGrpSpPr>
          <p:grpSpPr>
            <a:xfrm>
              <a:off x="301234" y="3173684"/>
              <a:ext cx="5782934" cy="1451486"/>
              <a:chOff x="729361" y="2305445"/>
              <a:chExt cx="10728374" cy="2959696"/>
            </a:xfrm>
          </p:grpSpPr>
          <p:sp>
            <p:nvSpPr>
              <p:cNvPr id="46" name="Freeform: Shape 2" descr="Arrow Right">
                <a:extLst>
                  <a:ext uri="{FF2B5EF4-FFF2-40B4-BE49-F238E27FC236}">
                    <a16:creationId xmlns:a16="http://schemas.microsoft.com/office/drawing/2014/main" id="{0BB43C92-26A8-4834-AB9B-1E3E4BCD84F9}"/>
                  </a:ext>
                </a:extLst>
              </p:cNvPr>
              <p:cNvSpPr/>
              <p:nvPr/>
            </p:nvSpPr>
            <p:spPr>
              <a:xfrm>
                <a:off x="2348035" y="2305445"/>
                <a:ext cx="2863385" cy="673100"/>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rgbClr val="F7931F"/>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rPr>
                  <a:t>2</a:t>
                </a:r>
              </a:p>
            </p:txBody>
          </p:sp>
          <p:sp>
            <p:nvSpPr>
              <p:cNvPr id="47" name="Freeform: Shape 3" descr="Arrow Right">
                <a:extLst>
                  <a:ext uri="{FF2B5EF4-FFF2-40B4-BE49-F238E27FC236}">
                    <a16:creationId xmlns:a16="http://schemas.microsoft.com/office/drawing/2014/main" id="{E47FAC9A-4CCD-49A3-BACB-6B024985BD7E}"/>
                  </a:ext>
                </a:extLst>
              </p:cNvPr>
              <p:cNvSpPr/>
              <p:nvPr/>
            </p:nvSpPr>
            <p:spPr>
              <a:xfrm>
                <a:off x="729361" y="2306831"/>
                <a:ext cx="1790701" cy="673100"/>
              </a:xfrm>
              <a:custGeom>
                <a:avLst/>
                <a:gdLst>
                  <a:gd name="connsiteX0" fmla="*/ 1235458 w 1790701"/>
                  <a:gd name="connsiteY0" fmla="*/ 0 h 673100"/>
                  <a:gd name="connsiteX1" fmla="*/ 1244637 w 1790701"/>
                  <a:gd name="connsiteY1" fmla="*/ 0 h 673100"/>
                  <a:gd name="connsiteX2" fmla="*/ 1712044 w 1790701"/>
                  <a:gd name="connsiteY2" fmla="*/ 576069 h 673100"/>
                  <a:gd name="connsiteX3" fmla="*/ 1790701 w 1790701"/>
                  <a:gd name="connsiteY3" fmla="*/ 576069 h 673100"/>
                  <a:gd name="connsiteX4" fmla="*/ 1790701 w 1790701"/>
                  <a:gd name="connsiteY4" fmla="*/ 673012 h 673100"/>
                  <a:gd name="connsiteX5" fmla="*/ 1790701 w 1790701"/>
                  <a:gd name="connsiteY5" fmla="*/ 673100 h 673100"/>
                  <a:gd name="connsiteX6" fmla="*/ 1439079 w 1790701"/>
                  <a:gd name="connsiteY6" fmla="*/ 673100 h 673100"/>
                  <a:gd name="connsiteX7" fmla="*/ 1235509 w 1790701"/>
                  <a:gd name="connsiteY7" fmla="*/ 67310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0" fmla="*/ 1235458 w 1790701"/>
                  <a:gd name="connsiteY0" fmla="*/ 0 h 673100"/>
                  <a:gd name="connsiteX1" fmla="*/ 1244637 w 1790701"/>
                  <a:gd name="connsiteY1" fmla="*/ 0 h 673100"/>
                  <a:gd name="connsiteX2" fmla="*/ 1790701 w 1790701"/>
                  <a:gd name="connsiteY2" fmla="*/ 576069 h 673100"/>
                  <a:gd name="connsiteX3" fmla="*/ 1790701 w 1790701"/>
                  <a:gd name="connsiteY3" fmla="*/ 673012 h 673100"/>
                  <a:gd name="connsiteX4" fmla="*/ 1790701 w 1790701"/>
                  <a:gd name="connsiteY4" fmla="*/ 673100 h 673100"/>
                  <a:gd name="connsiteX5" fmla="*/ 1439079 w 1790701"/>
                  <a:gd name="connsiteY5" fmla="*/ 673100 h 673100"/>
                  <a:gd name="connsiteX6" fmla="*/ 1235509 w 1790701"/>
                  <a:gd name="connsiteY6" fmla="*/ 673100 h 673100"/>
                  <a:gd name="connsiteX7" fmla="*/ 1235458 w 1790701"/>
                  <a:gd name="connsiteY7" fmla="*/ 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12" fmla="*/ 0 w 1790701"/>
                  <a:gd name="connsiteY12"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0701" h="673100">
                    <a:moveTo>
                      <a:pt x="1235458" y="0"/>
                    </a:moveTo>
                    <a:lnTo>
                      <a:pt x="1244637" y="0"/>
                    </a:lnTo>
                    <a:lnTo>
                      <a:pt x="1790701" y="576069"/>
                    </a:lnTo>
                    <a:lnTo>
                      <a:pt x="1790701" y="673012"/>
                    </a:lnTo>
                    <a:lnTo>
                      <a:pt x="1790701" y="673100"/>
                    </a:lnTo>
                    <a:lnTo>
                      <a:pt x="1439079" y="673100"/>
                    </a:lnTo>
                    <a:lnTo>
                      <a:pt x="1235509" y="673100"/>
                    </a:lnTo>
                    <a:cubicBezTo>
                      <a:pt x="1235492" y="448733"/>
                      <a:pt x="1235475" y="224367"/>
                      <a:pt x="1235458" y="0"/>
                    </a:cubicBezTo>
                    <a:close/>
                    <a:moveTo>
                      <a:pt x="0" y="0"/>
                    </a:moveTo>
                    <a:lnTo>
                      <a:pt x="1235457" y="0"/>
                    </a:lnTo>
                    <a:cubicBezTo>
                      <a:pt x="1235474" y="224367"/>
                      <a:pt x="1235491" y="448733"/>
                      <a:pt x="1235508" y="673100"/>
                    </a:cubicBezTo>
                    <a:lnTo>
                      <a:pt x="0" y="673100"/>
                    </a:lnTo>
                    <a:lnTo>
                      <a:pt x="0" y="0"/>
                    </a:lnTo>
                    <a:close/>
                  </a:path>
                </a:pathLst>
              </a:custGeom>
              <a:solidFill>
                <a:srgbClr val="4CC1EF"/>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rPr>
                  <a:t>1</a:t>
                </a:r>
              </a:p>
            </p:txBody>
          </p:sp>
          <p:sp>
            <p:nvSpPr>
              <p:cNvPr id="48" name="Freeform: Shape 4" descr="Arrow Right">
                <a:extLst>
                  <a:ext uri="{FF2B5EF4-FFF2-40B4-BE49-F238E27FC236}">
                    <a16:creationId xmlns:a16="http://schemas.microsoft.com/office/drawing/2014/main" id="{3BCBE241-3272-4E6A-BEC9-B0DBD4EAC2F9}"/>
                  </a:ext>
                </a:extLst>
              </p:cNvPr>
              <p:cNvSpPr/>
              <p:nvPr/>
            </p:nvSpPr>
            <p:spPr>
              <a:xfrm>
                <a:off x="5039393" y="2305445"/>
                <a:ext cx="2863385" cy="673100"/>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rgbClr val="A2B969"/>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rPr>
                  <a:t>3</a:t>
                </a:r>
              </a:p>
            </p:txBody>
          </p:sp>
          <p:sp>
            <p:nvSpPr>
              <p:cNvPr id="49" name="Freeform: Shape 5" descr="Arrow Right">
                <a:extLst>
                  <a:ext uri="{FF2B5EF4-FFF2-40B4-BE49-F238E27FC236}">
                    <a16:creationId xmlns:a16="http://schemas.microsoft.com/office/drawing/2014/main" id="{91BA5458-99FD-42E3-A20D-90627B36C99E}"/>
                  </a:ext>
                </a:extLst>
              </p:cNvPr>
              <p:cNvSpPr/>
              <p:nvPr/>
            </p:nvSpPr>
            <p:spPr>
              <a:xfrm>
                <a:off x="7730751" y="2305445"/>
                <a:ext cx="2863385" cy="673100"/>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rgbClr val="C13018"/>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rPr>
                  <a:t>4</a:t>
                </a:r>
              </a:p>
            </p:txBody>
          </p:sp>
          <p:sp>
            <p:nvSpPr>
              <p:cNvPr id="50" name="Freeform: Shape 6" descr="Arrow Right">
                <a:extLst>
                  <a:ext uri="{FF2B5EF4-FFF2-40B4-BE49-F238E27FC236}">
                    <a16:creationId xmlns:a16="http://schemas.microsoft.com/office/drawing/2014/main" id="{DE9CFE97-50AB-461C-9141-B149B31D3583}"/>
                  </a:ext>
                </a:extLst>
              </p:cNvPr>
              <p:cNvSpPr/>
              <p:nvPr/>
            </p:nvSpPr>
            <p:spPr>
              <a:xfrm>
                <a:off x="1977517" y="2306831"/>
                <a:ext cx="1406144" cy="2958310"/>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rgbClr val="4CC1EF">
                  <a:lumMod val="75000"/>
                </a:srgbClr>
              </a:solidFill>
              <a:ln w="74513" cap="flat">
                <a:noFill/>
                <a:prstDash val="solid"/>
                <a:miter/>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ndParaRPr>
              </a:p>
            </p:txBody>
          </p:sp>
          <p:sp>
            <p:nvSpPr>
              <p:cNvPr id="51" name="Freeform: Shape 7" descr="Arrow Right">
                <a:extLst>
                  <a:ext uri="{FF2B5EF4-FFF2-40B4-BE49-F238E27FC236}">
                    <a16:creationId xmlns:a16="http://schemas.microsoft.com/office/drawing/2014/main" id="{E38B8350-9A84-462C-A6E0-0FA872B04C24}"/>
                  </a:ext>
                </a:extLst>
              </p:cNvPr>
              <p:cNvSpPr/>
              <p:nvPr/>
            </p:nvSpPr>
            <p:spPr>
              <a:xfrm>
                <a:off x="4668875" y="2305445"/>
                <a:ext cx="1406144" cy="2958310"/>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rgbClr val="F7931F">
                  <a:lumMod val="75000"/>
                </a:srgbClr>
              </a:solidFill>
              <a:ln w="74513" cap="flat">
                <a:noFill/>
                <a:prstDash val="solid"/>
                <a:miter/>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ndParaRPr>
              </a:p>
            </p:txBody>
          </p:sp>
          <p:sp>
            <p:nvSpPr>
              <p:cNvPr id="52" name="Freeform: Shape 8" descr="Arrow Right">
                <a:extLst>
                  <a:ext uri="{FF2B5EF4-FFF2-40B4-BE49-F238E27FC236}">
                    <a16:creationId xmlns:a16="http://schemas.microsoft.com/office/drawing/2014/main" id="{4E9F0046-B860-458C-A2D4-CA90CFC880A6}"/>
                  </a:ext>
                </a:extLst>
              </p:cNvPr>
              <p:cNvSpPr/>
              <p:nvPr/>
            </p:nvSpPr>
            <p:spPr>
              <a:xfrm>
                <a:off x="7360233" y="2305445"/>
                <a:ext cx="1406144" cy="2958310"/>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rgbClr val="A2B969">
                  <a:lumMod val="75000"/>
                </a:srgbClr>
              </a:solidFill>
              <a:ln w="74513" cap="flat">
                <a:noFill/>
                <a:prstDash val="solid"/>
                <a:miter/>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ndParaRPr>
              </a:p>
            </p:txBody>
          </p:sp>
          <p:sp>
            <p:nvSpPr>
              <p:cNvPr id="53" name="Freeform: Shape 9" descr="Arrow Right">
                <a:extLst>
                  <a:ext uri="{FF2B5EF4-FFF2-40B4-BE49-F238E27FC236}">
                    <a16:creationId xmlns:a16="http://schemas.microsoft.com/office/drawing/2014/main" id="{3B37AAC1-8357-4CC8-BA95-EC3BBC52D2EF}"/>
                  </a:ext>
                </a:extLst>
              </p:cNvPr>
              <p:cNvSpPr/>
              <p:nvPr/>
            </p:nvSpPr>
            <p:spPr>
              <a:xfrm>
                <a:off x="10051591" y="2305445"/>
                <a:ext cx="1406144" cy="2958310"/>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rgbClr val="C13018">
                  <a:lumMod val="75000"/>
                </a:srgbClr>
              </a:solidFill>
              <a:ln w="74513" cap="flat">
                <a:noFill/>
                <a:prstDash val="solid"/>
                <a:miter/>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ndParaRPr>
              </a:p>
            </p:txBody>
          </p:sp>
          <p:sp>
            <p:nvSpPr>
              <p:cNvPr id="54" name="TextBox 14">
                <a:extLst>
                  <a:ext uri="{FF2B5EF4-FFF2-40B4-BE49-F238E27FC236}">
                    <a16:creationId xmlns:a16="http://schemas.microsoft.com/office/drawing/2014/main" id="{403E680B-26DF-47CF-A31E-1936067B7E93}"/>
                  </a:ext>
                </a:extLst>
              </p:cNvPr>
              <p:cNvSpPr txBox="1"/>
              <p:nvPr/>
            </p:nvSpPr>
            <p:spPr>
              <a:xfrm>
                <a:off x="3549868" y="3091661"/>
                <a:ext cx="1639076" cy="1223782"/>
              </a:xfrm>
              <a:prstGeom prst="rect">
                <a:avLst/>
              </a:prstGeom>
              <a:noFill/>
            </p:spPr>
            <p:txBody>
              <a:bodyPr wrap="square" lIns="0" rIns="0" rtlCol="0" anchor="t">
                <a:spAutoFit/>
              </a:bodyPr>
              <a:lstStyle>
                <a:lvl1pPr marR="0" lvl="0" indent="0" defTabSz="914400" eaLnBrk="1" fontAlgn="auto" hangingPunct="1">
                  <a:lnSpc>
                    <a:spcPct val="100000"/>
                  </a:lnSpc>
                  <a:spcBef>
                    <a:spcPts val="0"/>
                  </a:spcBef>
                  <a:spcAft>
                    <a:spcPts val="0"/>
                  </a:spcAft>
                  <a:buClrTx/>
                  <a:buSzTx/>
                  <a:buFontTx/>
                  <a:buNone/>
                  <a:tabLst/>
                  <a:defRPr kumimoji="0" sz="1200" b="1" i="0" u="none" strike="noStrike" kern="0" cap="none" spc="0" normalizeH="0" baseline="0">
                    <a:ln>
                      <a:noFill/>
                    </a:ln>
                    <a:solidFill>
                      <a:prstClr val="black">
                        <a:lumMod val="65000"/>
                        <a:lumOff val="35000"/>
                      </a:prstClr>
                    </a:solidFill>
                    <a:effectLst/>
                    <a:uLnTx/>
                    <a:uFillTx/>
                    <a:latin typeface="Calibri" panose="020F0502020204030204"/>
                  </a:defRPr>
                </a:lvl1pPr>
              </a:lstStyle>
              <a:p>
                <a:r>
                  <a:rPr lang="en-US" sz="1100" kern="1200" noProof="1">
                    <a:solidFill>
                      <a:srgbClr val="002060"/>
                    </a:solidFill>
                    <a:latin typeface="Cambria" pitchFamily="18" charset="0"/>
                    <a:cs typeface="EucrosiaUPC" pitchFamily="18" charset="-34"/>
                  </a:rPr>
                  <a:t>Prioritising and targeting actions </a:t>
                </a:r>
              </a:p>
            </p:txBody>
          </p:sp>
          <p:sp>
            <p:nvSpPr>
              <p:cNvPr id="55" name="TextBox 15">
                <a:extLst>
                  <a:ext uri="{FF2B5EF4-FFF2-40B4-BE49-F238E27FC236}">
                    <a16:creationId xmlns:a16="http://schemas.microsoft.com/office/drawing/2014/main" id="{F070FFFD-8F64-4A7B-B896-9DAFA6B2E0E8}"/>
                  </a:ext>
                </a:extLst>
              </p:cNvPr>
              <p:cNvSpPr txBox="1"/>
              <p:nvPr/>
            </p:nvSpPr>
            <p:spPr>
              <a:xfrm>
                <a:off x="6262102" y="3022041"/>
                <a:ext cx="1639076" cy="1914124"/>
              </a:xfrm>
              <a:prstGeom prst="rect">
                <a:avLst/>
              </a:prstGeom>
              <a:noFill/>
            </p:spPr>
            <p:txBody>
              <a:bodyPr wrap="square" lIns="0" rIns="0" rtlCol="0" anchor="t">
                <a:spAutoFit/>
              </a:bodyPr>
              <a:lstStyle>
                <a:lvl1pPr marR="0" lvl="0" indent="0" defTabSz="914400" eaLnBrk="1" fontAlgn="auto" hangingPunct="1">
                  <a:lnSpc>
                    <a:spcPct val="100000"/>
                  </a:lnSpc>
                  <a:spcBef>
                    <a:spcPts val="0"/>
                  </a:spcBef>
                  <a:spcAft>
                    <a:spcPts val="0"/>
                  </a:spcAft>
                  <a:buClrTx/>
                  <a:buSzTx/>
                  <a:buFontTx/>
                  <a:buNone/>
                  <a:tabLst/>
                  <a:defRPr kumimoji="0" sz="1200" b="1" i="0" u="none" strike="noStrike" kern="0" cap="none" spc="0" normalizeH="0" baseline="0">
                    <a:ln>
                      <a:noFill/>
                    </a:ln>
                    <a:solidFill>
                      <a:prstClr val="black">
                        <a:lumMod val="65000"/>
                        <a:lumOff val="35000"/>
                      </a:prstClr>
                    </a:solidFill>
                    <a:effectLst/>
                    <a:uLnTx/>
                    <a:uFillTx/>
                    <a:latin typeface="Calibri" panose="020F0502020204030204"/>
                  </a:defRPr>
                </a:lvl1pPr>
              </a:lstStyle>
              <a:p>
                <a:r>
                  <a:rPr lang="en-US" sz="1100" kern="1200" noProof="1">
                    <a:solidFill>
                      <a:srgbClr val="002060"/>
                    </a:solidFill>
                    <a:latin typeface="Cambria" pitchFamily="18" charset="0"/>
                    <a:cs typeface="EucrosiaUPC" pitchFamily="18" charset="-34"/>
                  </a:rPr>
                  <a:t>Better design, plan and implement actions</a:t>
                </a:r>
              </a:p>
            </p:txBody>
          </p:sp>
          <p:sp>
            <p:nvSpPr>
              <p:cNvPr id="56" name="TextBox 16">
                <a:extLst>
                  <a:ext uri="{FF2B5EF4-FFF2-40B4-BE49-F238E27FC236}">
                    <a16:creationId xmlns:a16="http://schemas.microsoft.com/office/drawing/2014/main" id="{5CE47554-318D-497B-8E49-2AEAFB695A3C}"/>
                  </a:ext>
                </a:extLst>
              </p:cNvPr>
              <p:cNvSpPr txBox="1"/>
              <p:nvPr/>
            </p:nvSpPr>
            <p:spPr>
              <a:xfrm>
                <a:off x="8955059" y="3106563"/>
                <a:ext cx="1639076" cy="878613"/>
              </a:xfrm>
              <a:prstGeom prst="rect">
                <a:avLst/>
              </a:prstGeom>
              <a:noFill/>
            </p:spPr>
            <p:txBody>
              <a:bodyPr wrap="square" lIns="0" rIns="0" rtlCol="0" anchor="t">
                <a:spAutoFit/>
              </a:bodyPr>
              <a:lstStyle>
                <a:lvl1pPr marR="0" lvl="0" indent="0" defTabSz="914400" eaLnBrk="1" fontAlgn="auto" hangingPunct="1">
                  <a:lnSpc>
                    <a:spcPct val="100000"/>
                  </a:lnSpc>
                  <a:spcBef>
                    <a:spcPts val="0"/>
                  </a:spcBef>
                  <a:spcAft>
                    <a:spcPts val="0"/>
                  </a:spcAft>
                  <a:buClrTx/>
                  <a:buSzTx/>
                  <a:buFontTx/>
                  <a:buNone/>
                  <a:tabLst/>
                  <a:defRPr kumimoji="0" sz="1200" b="1" i="0" u="none" strike="noStrike" kern="0" cap="none" spc="0" normalizeH="0" baseline="0">
                    <a:ln>
                      <a:noFill/>
                    </a:ln>
                    <a:solidFill>
                      <a:prstClr val="black">
                        <a:lumMod val="65000"/>
                        <a:lumOff val="35000"/>
                      </a:prstClr>
                    </a:solidFill>
                    <a:effectLst/>
                    <a:uLnTx/>
                    <a:uFillTx/>
                    <a:latin typeface="Calibri" panose="020F0502020204030204"/>
                  </a:defRPr>
                </a:lvl1pPr>
              </a:lstStyle>
              <a:p>
                <a:r>
                  <a:rPr lang="en-US" sz="1100" kern="1200" noProof="1">
                    <a:solidFill>
                      <a:srgbClr val="002060"/>
                    </a:solidFill>
                    <a:latin typeface="Cambria" pitchFamily="18" charset="0"/>
                    <a:cs typeface="EucrosiaUPC" pitchFamily="18" charset="-34"/>
                  </a:rPr>
                  <a:t>Assess and Adjust</a:t>
                </a:r>
              </a:p>
            </p:txBody>
          </p:sp>
          <p:sp>
            <p:nvSpPr>
              <p:cNvPr id="57" name="TextBox 17">
                <a:extLst>
                  <a:ext uri="{FF2B5EF4-FFF2-40B4-BE49-F238E27FC236}">
                    <a16:creationId xmlns:a16="http://schemas.microsoft.com/office/drawing/2014/main" id="{755E173F-CFD8-47FF-A07B-AC9F60653665}"/>
                  </a:ext>
                </a:extLst>
              </p:cNvPr>
              <p:cNvSpPr txBox="1"/>
              <p:nvPr/>
            </p:nvSpPr>
            <p:spPr>
              <a:xfrm>
                <a:off x="763583" y="3091661"/>
                <a:ext cx="1910934" cy="1568952"/>
              </a:xfrm>
              <a:prstGeom prst="rect">
                <a:avLst/>
              </a:prstGeom>
              <a:noFill/>
            </p:spPr>
            <p:txBody>
              <a:bodyPr wrap="square" lIns="0" r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100" b="1" noProof="1">
                    <a:solidFill>
                      <a:srgbClr val="002060"/>
                    </a:solidFill>
                    <a:latin typeface="Cambria" pitchFamily="18" charset="0"/>
                    <a:cs typeface="EucrosiaUPC" pitchFamily="18" charset="-34"/>
                  </a:rPr>
                  <a:t>Identifying niches for mitigating and improving EE</a:t>
                </a:r>
              </a:p>
            </p:txBody>
          </p:sp>
        </p:grpSp>
        <p:pic>
          <p:nvPicPr>
            <p:cNvPr id="9" name="Image 8">
              <a:extLst>
                <a:ext uri="{FF2B5EF4-FFF2-40B4-BE49-F238E27FC236}">
                  <a16:creationId xmlns:a16="http://schemas.microsoft.com/office/drawing/2014/main" id="{3A1F2F74-CBB6-4CD5-8A93-0029461C862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67490" y="2780669"/>
              <a:ext cx="334674" cy="344981"/>
            </a:xfrm>
            <a:prstGeom prst="rect">
              <a:avLst/>
            </a:prstGeom>
          </p:spPr>
        </p:pic>
        <p:pic>
          <p:nvPicPr>
            <p:cNvPr id="11" name="Image 10">
              <a:extLst>
                <a:ext uri="{FF2B5EF4-FFF2-40B4-BE49-F238E27FC236}">
                  <a16:creationId xmlns:a16="http://schemas.microsoft.com/office/drawing/2014/main" id="{AC626326-27B7-480D-9AB8-0C17C9288F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5832" y="2785855"/>
              <a:ext cx="344905" cy="339795"/>
            </a:xfrm>
            <a:prstGeom prst="rect">
              <a:avLst/>
            </a:prstGeom>
          </p:spPr>
        </p:pic>
        <p:pic>
          <p:nvPicPr>
            <p:cNvPr id="13" name="Image 12">
              <a:extLst>
                <a:ext uri="{FF2B5EF4-FFF2-40B4-BE49-F238E27FC236}">
                  <a16:creationId xmlns:a16="http://schemas.microsoft.com/office/drawing/2014/main" id="{A4790C24-0CC7-4EBF-AC5A-9B88A1CFB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9833" y="2788109"/>
              <a:ext cx="274231" cy="343829"/>
            </a:xfrm>
            <a:prstGeom prst="rect">
              <a:avLst/>
            </a:prstGeom>
          </p:spPr>
        </p:pic>
        <p:pic>
          <p:nvPicPr>
            <p:cNvPr id="15" name="Image 14">
              <a:extLst>
                <a:ext uri="{FF2B5EF4-FFF2-40B4-BE49-F238E27FC236}">
                  <a16:creationId xmlns:a16="http://schemas.microsoft.com/office/drawing/2014/main" id="{EF720644-907B-44C9-B2CD-0C98726B62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9053" y="2856045"/>
              <a:ext cx="269605" cy="269605"/>
            </a:xfrm>
            <a:prstGeom prst="rect">
              <a:avLst/>
            </a:prstGeom>
          </p:spPr>
        </p:pic>
      </p:grpSp>
      <p:pic>
        <p:nvPicPr>
          <p:cNvPr id="37" name="Picture 23">
            <a:extLst>
              <a:ext uri="{FF2B5EF4-FFF2-40B4-BE49-F238E27FC236}">
                <a16:creationId xmlns:a16="http://schemas.microsoft.com/office/drawing/2014/main" id="{BACFAD1A-4D88-48FE-B61D-9697CF0BE4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6176" y="2501604"/>
            <a:ext cx="366428" cy="329773"/>
          </a:xfrm>
          <a:prstGeom prst="rect">
            <a:avLst/>
          </a:prstGeom>
          <a:ln>
            <a:noFill/>
          </a:ln>
        </p:spPr>
      </p:pic>
      <p:pic>
        <p:nvPicPr>
          <p:cNvPr id="38" name="Image 37">
            <a:extLst>
              <a:ext uri="{FF2B5EF4-FFF2-40B4-BE49-F238E27FC236}">
                <a16:creationId xmlns:a16="http://schemas.microsoft.com/office/drawing/2014/main" id="{24CE5D2D-62F5-4D1C-B998-F459C4027C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381600414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left)">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34">
            <a:extLst>
              <a:ext uri="{FF2B5EF4-FFF2-40B4-BE49-F238E27FC236}">
                <a16:creationId xmlns:a16="http://schemas.microsoft.com/office/drawing/2014/main" id="{FEA5F4B1-BF26-485E-5332-5C486D33AA2B}"/>
              </a:ext>
            </a:extLst>
          </p:cNvPr>
          <p:cNvSpPr txBox="1"/>
          <p:nvPr/>
        </p:nvSpPr>
        <p:spPr>
          <a:xfrm>
            <a:off x="266023" y="314822"/>
            <a:ext cx="3996633"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METHODOLOGY ADOPTED : STEP 5</a:t>
            </a:r>
          </a:p>
        </p:txBody>
      </p:sp>
      <p:sp>
        <p:nvSpPr>
          <p:cNvPr id="12" name="Shape">
            <a:extLst>
              <a:ext uri="{FF2B5EF4-FFF2-40B4-BE49-F238E27FC236}">
                <a16:creationId xmlns:a16="http://schemas.microsoft.com/office/drawing/2014/main" id="{76F43000-8677-4CBD-ABD1-56DDB212A021}"/>
              </a:ext>
            </a:extLst>
          </p:cNvPr>
          <p:cNvSpPr/>
          <p:nvPr/>
        </p:nvSpPr>
        <p:spPr>
          <a:xfrm>
            <a:off x="244185" y="1723816"/>
            <a:ext cx="1921837" cy="1698901"/>
          </a:xfrm>
          <a:custGeom>
            <a:avLst/>
            <a:gdLst/>
            <a:ahLst/>
            <a:cxnLst>
              <a:cxn ang="0">
                <a:pos x="wd2" y="hd2"/>
              </a:cxn>
              <a:cxn ang="5400000">
                <a:pos x="wd2" y="hd2"/>
              </a:cxn>
              <a:cxn ang="10800000">
                <a:pos x="wd2" y="hd2"/>
              </a:cxn>
              <a:cxn ang="16200000">
                <a:pos x="wd2" y="hd2"/>
              </a:cxn>
            </a:cxnLst>
            <a:rect l="0" t="0" r="r" b="b"/>
            <a:pathLst>
              <a:path w="21262" h="21600" extrusionOk="0">
                <a:moveTo>
                  <a:pt x="10625" y="21600"/>
                </a:moveTo>
                <a:cubicBezTo>
                  <a:pt x="10181" y="21600"/>
                  <a:pt x="9736" y="21393"/>
                  <a:pt x="9396" y="20972"/>
                </a:cubicBezTo>
                <a:lnTo>
                  <a:pt x="506" y="9968"/>
                </a:lnTo>
                <a:cubicBezTo>
                  <a:pt x="-169" y="9133"/>
                  <a:pt x="-169" y="7769"/>
                  <a:pt x="506" y="6933"/>
                </a:cubicBezTo>
                <a:lnTo>
                  <a:pt x="5673" y="543"/>
                </a:lnTo>
                <a:cubicBezTo>
                  <a:pt x="5955" y="193"/>
                  <a:pt x="6331" y="0"/>
                  <a:pt x="6729" y="0"/>
                </a:cubicBezTo>
                <a:cubicBezTo>
                  <a:pt x="7127" y="0"/>
                  <a:pt x="7502" y="193"/>
                  <a:pt x="7785" y="543"/>
                </a:cubicBezTo>
                <a:lnTo>
                  <a:pt x="9569" y="2749"/>
                </a:lnTo>
                <a:cubicBezTo>
                  <a:pt x="9852" y="3099"/>
                  <a:pt x="10233" y="3292"/>
                  <a:pt x="10631" y="3292"/>
                </a:cubicBezTo>
                <a:cubicBezTo>
                  <a:pt x="11029" y="3292"/>
                  <a:pt x="11410" y="3099"/>
                  <a:pt x="11693" y="2749"/>
                </a:cubicBezTo>
                <a:lnTo>
                  <a:pt x="13477" y="543"/>
                </a:lnTo>
                <a:cubicBezTo>
                  <a:pt x="13760" y="193"/>
                  <a:pt x="14135" y="0"/>
                  <a:pt x="14533" y="0"/>
                </a:cubicBezTo>
                <a:cubicBezTo>
                  <a:pt x="14931" y="0"/>
                  <a:pt x="15307" y="193"/>
                  <a:pt x="15589" y="543"/>
                </a:cubicBezTo>
                <a:lnTo>
                  <a:pt x="20756" y="6933"/>
                </a:lnTo>
                <a:cubicBezTo>
                  <a:pt x="21431" y="7769"/>
                  <a:pt x="21431" y="9133"/>
                  <a:pt x="20756" y="9968"/>
                </a:cubicBezTo>
                <a:lnTo>
                  <a:pt x="11861" y="20972"/>
                </a:lnTo>
                <a:cubicBezTo>
                  <a:pt x="11520" y="21386"/>
                  <a:pt x="11075" y="21600"/>
                  <a:pt x="10625" y="21600"/>
                </a:cubicBezTo>
                <a:close/>
                <a:moveTo>
                  <a:pt x="6723" y="286"/>
                </a:moveTo>
                <a:cubicBezTo>
                  <a:pt x="6388" y="286"/>
                  <a:pt x="6071" y="450"/>
                  <a:pt x="5834" y="743"/>
                </a:cubicBezTo>
                <a:lnTo>
                  <a:pt x="668" y="7133"/>
                </a:lnTo>
                <a:cubicBezTo>
                  <a:pt x="79" y="7862"/>
                  <a:pt x="79" y="9040"/>
                  <a:pt x="668" y="9768"/>
                </a:cubicBezTo>
                <a:lnTo>
                  <a:pt x="9563" y="20772"/>
                </a:lnTo>
                <a:cubicBezTo>
                  <a:pt x="10152" y="21500"/>
                  <a:pt x="11104" y="21500"/>
                  <a:pt x="11693" y="20772"/>
                </a:cubicBezTo>
                <a:lnTo>
                  <a:pt x="20588" y="9768"/>
                </a:lnTo>
                <a:cubicBezTo>
                  <a:pt x="21177" y="9040"/>
                  <a:pt x="21177" y="7862"/>
                  <a:pt x="20588" y="7133"/>
                </a:cubicBezTo>
                <a:lnTo>
                  <a:pt x="15422" y="743"/>
                </a:lnTo>
                <a:cubicBezTo>
                  <a:pt x="15185" y="450"/>
                  <a:pt x="14868" y="286"/>
                  <a:pt x="14533" y="286"/>
                </a:cubicBezTo>
                <a:cubicBezTo>
                  <a:pt x="14198" y="286"/>
                  <a:pt x="13881" y="450"/>
                  <a:pt x="13644" y="743"/>
                </a:cubicBezTo>
                <a:lnTo>
                  <a:pt x="11860" y="2949"/>
                </a:lnTo>
                <a:cubicBezTo>
                  <a:pt x="11531" y="3356"/>
                  <a:pt x="11099" y="3577"/>
                  <a:pt x="10631" y="3577"/>
                </a:cubicBezTo>
                <a:cubicBezTo>
                  <a:pt x="10163" y="3577"/>
                  <a:pt x="9731" y="3356"/>
                  <a:pt x="9401" y="2949"/>
                </a:cubicBezTo>
                <a:lnTo>
                  <a:pt x="7618" y="743"/>
                </a:lnTo>
                <a:cubicBezTo>
                  <a:pt x="7375" y="443"/>
                  <a:pt x="7064" y="286"/>
                  <a:pt x="6723" y="286"/>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3" name="Shape">
            <a:extLst>
              <a:ext uri="{FF2B5EF4-FFF2-40B4-BE49-F238E27FC236}">
                <a16:creationId xmlns:a16="http://schemas.microsoft.com/office/drawing/2014/main" id="{D2BB27A5-07F7-446C-BDB6-3A408F40E60A}"/>
              </a:ext>
            </a:extLst>
          </p:cNvPr>
          <p:cNvSpPr/>
          <p:nvPr/>
        </p:nvSpPr>
        <p:spPr>
          <a:xfrm>
            <a:off x="1851150" y="1723816"/>
            <a:ext cx="1922099"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lnTo>
                  <a:pt x="13773" y="642"/>
                </a:ln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1"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4" name="Shape">
            <a:extLst>
              <a:ext uri="{FF2B5EF4-FFF2-40B4-BE49-F238E27FC236}">
                <a16:creationId xmlns:a16="http://schemas.microsoft.com/office/drawing/2014/main" id="{1C1BB483-8828-46AD-BB5D-0C84D5BF2DE0}"/>
              </a:ext>
            </a:extLst>
          </p:cNvPr>
          <p:cNvSpPr/>
          <p:nvPr/>
        </p:nvSpPr>
        <p:spPr>
          <a:xfrm>
            <a:off x="3463332"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3" y="20972"/>
                </a:lnTo>
                <a:cubicBezTo>
                  <a:pt x="11703" y="21386"/>
                  <a:pt x="11251" y="21600"/>
                  <a:pt x="10800" y="21600"/>
                </a:cubicBezTo>
                <a:close/>
                <a:moveTo>
                  <a:pt x="6831" y="293"/>
                </a:moveTo>
                <a:cubicBezTo>
                  <a:pt x="6491" y="293"/>
                  <a:pt x="6168" y="457"/>
                  <a:pt x="5928" y="749"/>
                </a:cubicBezTo>
                <a:lnTo>
                  <a:pt x="680" y="7138"/>
                </a:lnTo>
                <a:cubicBezTo>
                  <a:pt x="393" y="7488"/>
                  <a:pt x="235" y="7959"/>
                  <a:pt x="235" y="8452"/>
                </a:cubicBezTo>
                <a:cubicBezTo>
                  <a:pt x="235" y="8944"/>
                  <a:pt x="393" y="9415"/>
                  <a:pt x="680" y="9765"/>
                </a:cubicBezTo>
                <a:lnTo>
                  <a:pt x="9715" y="20765"/>
                </a:lnTo>
                <a:cubicBezTo>
                  <a:pt x="10313" y="21493"/>
                  <a:pt x="11281" y="21493"/>
                  <a:pt x="11879" y="20765"/>
                </a:cubicBezTo>
                <a:lnTo>
                  <a:pt x="20914" y="9765"/>
                </a:lnTo>
                <a:cubicBezTo>
                  <a:pt x="21201" y="9415"/>
                  <a:pt x="21360" y="8944"/>
                  <a:pt x="21360" y="8452"/>
                </a:cubicBezTo>
                <a:cubicBezTo>
                  <a:pt x="21360" y="7959"/>
                  <a:pt x="21201" y="7488"/>
                  <a:pt x="20914" y="7138"/>
                </a:cubicBezTo>
                <a:lnTo>
                  <a:pt x="15666" y="749"/>
                </a:lnTo>
                <a:cubicBezTo>
                  <a:pt x="15426" y="457"/>
                  <a:pt x="15104" y="293"/>
                  <a:pt x="14763" y="293"/>
                </a:cubicBezTo>
                <a:cubicBezTo>
                  <a:pt x="14423" y="293"/>
                  <a:pt x="14101" y="457"/>
                  <a:pt x="13861" y="749"/>
                </a:cubicBezTo>
                <a:lnTo>
                  <a:pt x="12049" y="2955"/>
                </a:lnTo>
                <a:cubicBezTo>
                  <a:pt x="11715" y="3362"/>
                  <a:pt x="11275" y="3583"/>
                  <a:pt x="10800" y="3583"/>
                </a:cubicBezTo>
                <a:cubicBezTo>
                  <a:pt x="10325" y="3583"/>
                  <a:pt x="9885" y="3362"/>
                  <a:pt x="9551" y="2955"/>
                </a:cubicBezTo>
                <a:lnTo>
                  <a:pt x="7739" y="749"/>
                </a:lnTo>
                <a:cubicBezTo>
                  <a:pt x="7493" y="450"/>
                  <a:pt x="7177" y="293"/>
                  <a:pt x="6831"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5" name="Shape">
            <a:extLst>
              <a:ext uri="{FF2B5EF4-FFF2-40B4-BE49-F238E27FC236}">
                <a16:creationId xmlns:a16="http://schemas.microsoft.com/office/drawing/2014/main" id="{5373F617-56D0-47A7-AB83-221767901D40}"/>
              </a:ext>
            </a:extLst>
          </p:cNvPr>
          <p:cNvSpPr/>
          <p:nvPr/>
        </p:nvSpPr>
        <p:spPr>
          <a:xfrm>
            <a:off x="5070298"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7" name="Shape">
            <a:extLst>
              <a:ext uri="{FF2B5EF4-FFF2-40B4-BE49-F238E27FC236}">
                <a16:creationId xmlns:a16="http://schemas.microsoft.com/office/drawing/2014/main" id="{BA867B87-CDE8-4C2A-B0AC-237C84A96ACF}"/>
              </a:ext>
            </a:extLst>
          </p:cNvPr>
          <p:cNvSpPr/>
          <p:nvPr/>
        </p:nvSpPr>
        <p:spPr>
          <a:xfrm>
            <a:off x="898058"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8" name="Shape">
            <a:extLst>
              <a:ext uri="{FF2B5EF4-FFF2-40B4-BE49-F238E27FC236}">
                <a16:creationId xmlns:a16="http://schemas.microsoft.com/office/drawing/2014/main" id="{C480248D-3682-4690-9B59-C4455C9CF89F}"/>
              </a:ext>
            </a:extLst>
          </p:cNvPr>
          <p:cNvSpPr/>
          <p:nvPr/>
        </p:nvSpPr>
        <p:spPr>
          <a:xfrm>
            <a:off x="2505154"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9" name="Shape">
            <a:extLst>
              <a:ext uri="{FF2B5EF4-FFF2-40B4-BE49-F238E27FC236}">
                <a16:creationId xmlns:a16="http://schemas.microsoft.com/office/drawing/2014/main" id="{C0714217-0598-4A04-AEE7-B79FC1283467}"/>
              </a:ext>
            </a:extLst>
          </p:cNvPr>
          <p:cNvSpPr/>
          <p:nvPr/>
        </p:nvSpPr>
        <p:spPr>
          <a:xfrm>
            <a:off x="4117337"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20" name="Shape">
            <a:extLst>
              <a:ext uri="{FF2B5EF4-FFF2-40B4-BE49-F238E27FC236}">
                <a16:creationId xmlns:a16="http://schemas.microsoft.com/office/drawing/2014/main" id="{7A6F07B8-7D1E-462D-BA7F-1BABF6A27431}"/>
              </a:ext>
            </a:extLst>
          </p:cNvPr>
          <p:cNvSpPr/>
          <p:nvPr/>
        </p:nvSpPr>
        <p:spPr>
          <a:xfrm>
            <a:off x="5724303"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nvGrpSpPr>
          <p:cNvPr id="21" name="Group 10">
            <a:extLst>
              <a:ext uri="{FF2B5EF4-FFF2-40B4-BE49-F238E27FC236}">
                <a16:creationId xmlns:a16="http://schemas.microsoft.com/office/drawing/2014/main" id="{8F30481C-8ED4-4148-998A-1F5415D96E9D}"/>
              </a:ext>
            </a:extLst>
          </p:cNvPr>
          <p:cNvGrpSpPr/>
          <p:nvPr/>
        </p:nvGrpSpPr>
        <p:grpSpPr>
          <a:xfrm>
            <a:off x="710341" y="2063592"/>
            <a:ext cx="989525" cy="836958"/>
            <a:chOff x="332936" y="2721853"/>
            <a:chExt cx="2975111" cy="1211609"/>
          </a:xfrm>
          <a:solidFill>
            <a:srgbClr val="F0F4FA"/>
          </a:solidFill>
        </p:grpSpPr>
        <p:sp>
          <p:nvSpPr>
            <p:cNvPr id="60" name="TextBox 12">
              <a:extLst>
                <a:ext uri="{FF2B5EF4-FFF2-40B4-BE49-F238E27FC236}">
                  <a16:creationId xmlns:a16="http://schemas.microsoft.com/office/drawing/2014/main" id="{34F75ACB-CA93-491B-9E8B-493D316E6FC3}"/>
                </a:ext>
              </a:extLst>
            </p:cNvPr>
            <p:cNvSpPr txBox="1"/>
            <p:nvPr/>
          </p:nvSpPr>
          <p:spPr>
            <a:xfrm>
              <a:off x="332936" y="2721853"/>
              <a:ext cx="2926079" cy="367578"/>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Gouvernance</a:t>
              </a:r>
            </a:p>
          </p:txBody>
        </p:sp>
        <p:sp>
          <p:nvSpPr>
            <p:cNvPr id="61" name="TextBox 13">
              <a:extLst>
                <a:ext uri="{FF2B5EF4-FFF2-40B4-BE49-F238E27FC236}">
                  <a16:creationId xmlns:a16="http://schemas.microsoft.com/office/drawing/2014/main" id="{6F62F171-01DC-4092-B6C7-37D3D0832DA9}"/>
                </a:ext>
              </a:extLst>
            </p:cNvPr>
            <p:cNvSpPr txBox="1"/>
            <p:nvPr/>
          </p:nvSpPr>
          <p:spPr>
            <a:xfrm>
              <a:off x="332936" y="3086922"/>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Formation du groupe de travail; consultation des acteurs </a:t>
              </a:r>
            </a:p>
          </p:txBody>
        </p:sp>
      </p:grpSp>
      <p:grpSp>
        <p:nvGrpSpPr>
          <p:cNvPr id="22" name="Group 11">
            <a:extLst>
              <a:ext uri="{FF2B5EF4-FFF2-40B4-BE49-F238E27FC236}">
                <a16:creationId xmlns:a16="http://schemas.microsoft.com/office/drawing/2014/main" id="{6843DCC0-FB04-470C-8DDB-984CD34593CC}"/>
              </a:ext>
            </a:extLst>
          </p:cNvPr>
          <p:cNvGrpSpPr/>
          <p:nvPr/>
        </p:nvGrpSpPr>
        <p:grpSpPr>
          <a:xfrm>
            <a:off x="2185436" y="1923678"/>
            <a:ext cx="1277896" cy="976874"/>
            <a:chOff x="-63936" y="2519307"/>
            <a:chExt cx="3842129" cy="1414156"/>
          </a:xfrm>
          <a:solidFill>
            <a:srgbClr val="F0F4FA"/>
          </a:solidFill>
        </p:grpSpPr>
        <p:sp>
          <p:nvSpPr>
            <p:cNvPr id="58" name="TextBox 15">
              <a:extLst>
                <a:ext uri="{FF2B5EF4-FFF2-40B4-BE49-F238E27FC236}">
                  <a16:creationId xmlns:a16="http://schemas.microsoft.com/office/drawing/2014/main" id="{2679CC86-3E5F-44C9-8CEE-1941B3037F70}"/>
                </a:ext>
              </a:extLst>
            </p:cNvPr>
            <p:cNvSpPr txBox="1"/>
            <p:nvPr/>
          </p:nvSpPr>
          <p:spPr>
            <a:xfrm>
              <a:off x="-63936" y="2519307"/>
              <a:ext cx="3842129" cy="623767"/>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Collecte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 des données</a:t>
              </a:r>
            </a:p>
          </p:txBody>
        </p:sp>
        <p:sp>
          <p:nvSpPr>
            <p:cNvPr id="59" name="TextBox 16">
              <a:extLst>
                <a:ext uri="{FF2B5EF4-FFF2-40B4-BE49-F238E27FC236}">
                  <a16:creationId xmlns:a16="http://schemas.microsoft.com/office/drawing/2014/main" id="{6477F99F-8263-4594-903B-C32D23357650}"/>
                </a:ext>
              </a:extLst>
            </p:cNvPr>
            <p:cNvSpPr txBox="1"/>
            <p:nvPr/>
          </p:nvSpPr>
          <p:spPr>
            <a:xfrm>
              <a:off x="332936" y="3086923"/>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Identification des sources, et collecte des données </a:t>
              </a: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(flottes, kilométrages,…)</a:t>
              </a:r>
              <a:endParaRPr kumimoji="0" lang="en-US"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grpSp>
        <p:nvGrpSpPr>
          <p:cNvPr id="23" name="Group 12">
            <a:extLst>
              <a:ext uri="{FF2B5EF4-FFF2-40B4-BE49-F238E27FC236}">
                <a16:creationId xmlns:a16="http://schemas.microsoft.com/office/drawing/2014/main" id="{116B01D5-C59B-4F2A-9EF0-BD1240871394}"/>
              </a:ext>
            </a:extLst>
          </p:cNvPr>
          <p:cNvGrpSpPr/>
          <p:nvPr/>
        </p:nvGrpSpPr>
        <p:grpSpPr>
          <a:xfrm>
            <a:off x="3921098" y="1923677"/>
            <a:ext cx="998048" cy="976872"/>
            <a:chOff x="307314" y="2519307"/>
            <a:chExt cx="3000733" cy="1414154"/>
          </a:xfrm>
          <a:solidFill>
            <a:srgbClr val="F0F4FA"/>
          </a:solidFill>
        </p:grpSpPr>
        <p:sp>
          <p:nvSpPr>
            <p:cNvPr id="56" name="TextBox 18">
              <a:extLst>
                <a:ext uri="{FF2B5EF4-FFF2-40B4-BE49-F238E27FC236}">
                  <a16:creationId xmlns:a16="http://schemas.microsoft.com/office/drawing/2014/main" id="{DDE95680-C437-4EBB-9471-0E7339FE9E71}"/>
                </a:ext>
              </a:extLst>
            </p:cNvPr>
            <p:cNvSpPr txBox="1"/>
            <p:nvPr/>
          </p:nvSpPr>
          <p:spPr>
            <a:xfrm>
              <a:off x="307314" y="2519307"/>
              <a:ext cx="2975111" cy="623767"/>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Traitement des données</a:t>
              </a:r>
            </a:p>
          </p:txBody>
        </p:sp>
        <p:sp>
          <p:nvSpPr>
            <p:cNvPr id="57" name="TextBox 19">
              <a:extLst>
                <a:ext uri="{FF2B5EF4-FFF2-40B4-BE49-F238E27FC236}">
                  <a16:creationId xmlns:a16="http://schemas.microsoft.com/office/drawing/2014/main" id="{DAE6DD12-3202-4797-850E-37AA6BBC2B40}"/>
                </a:ext>
              </a:extLst>
            </p:cNvPr>
            <p:cNvSpPr txBox="1"/>
            <p:nvPr/>
          </p:nvSpPr>
          <p:spPr>
            <a:xfrm>
              <a:off x="332936" y="3086921"/>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Programmation d‘un code pour le traitement des bases de données </a:t>
              </a:r>
            </a:p>
          </p:txBody>
        </p:sp>
      </p:grpSp>
      <p:grpSp>
        <p:nvGrpSpPr>
          <p:cNvPr id="24" name="Group 13">
            <a:extLst>
              <a:ext uri="{FF2B5EF4-FFF2-40B4-BE49-F238E27FC236}">
                <a16:creationId xmlns:a16="http://schemas.microsoft.com/office/drawing/2014/main" id="{46554127-3973-4275-9739-5C3A87E9C959}"/>
              </a:ext>
            </a:extLst>
          </p:cNvPr>
          <p:cNvGrpSpPr/>
          <p:nvPr/>
        </p:nvGrpSpPr>
        <p:grpSpPr>
          <a:xfrm>
            <a:off x="5536585" y="1940232"/>
            <a:ext cx="989525" cy="960322"/>
            <a:chOff x="332936" y="2543267"/>
            <a:chExt cx="2975111" cy="1390193"/>
          </a:xfrm>
          <a:solidFill>
            <a:srgbClr val="F0F4FA"/>
          </a:solidFill>
        </p:grpSpPr>
        <p:sp>
          <p:nvSpPr>
            <p:cNvPr id="54" name="TextBox 21">
              <a:extLst>
                <a:ext uri="{FF2B5EF4-FFF2-40B4-BE49-F238E27FC236}">
                  <a16:creationId xmlns:a16="http://schemas.microsoft.com/office/drawing/2014/main" id="{E01B7D67-0A37-4EC8-B9F3-322B65BCCD12}"/>
                </a:ext>
              </a:extLst>
            </p:cNvPr>
            <p:cNvSpPr txBox="1"/>
            <p:nvPr/>
          </p:nvSpPr>
          <p:spPr>
            <a:xfrm>
              <a:off x="332936" y="2543267"/>
              <a:ext cx="2926079" cy="601488"/>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Analyse &amp; Inventaire</a:t>
              </a:r>
            </a:p>
          </p:txBody>
        </p:sp>
        <p:sp>
          <p:nvSpPr>
            <p:cNvPr id="55" name="TextBox 22">
              <a:extLst>
                <a:ext uri="{FF2B5EF4-FFF2-40B4-BE49-F238E27FC236}">
                  <a16:creationId xmlns:a16="http://schemas.microsoft.com/office/drawing/2014/main" id="{1D917408-8DB8-40E0-AE27-1CEA30FD73A2}"/>
                </a:ext>
              </a:extLst>
            </p:cNvPr>
            <p:cNvSpPr txBox="1"/>
            <p:nvPr/>
          </p:nvSpPr>
          <p:spPr>
            <a:xfrm>
              <a:off x="332936" y="3086921"/>
              <a:ext cx="2975111" cy="846539"/>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Analyse des données d’activités  et des émissions GES « bottom-up»</a:t>
              </a:r>
            </a:p>
          </p:txBody>
        </p:sp>
      </p:grpSp>
      <p:sp>
        <p:nvSpPr>
          <p:cNvPr id="25" name="TextBox 2">
            <a:extLst>
              <a:ext uri="{FF2B5EF4-FFF2-40B4-BE49-F238E27FC236}">
                <a16:creationId xmlns:a16="http://schemas.microsoft.com/office/drawing/2014/main" id="{F4D2FC22-2F77-4734-AFCC-83D37D548A75}"/>
              </a:ext>
            </a:extLst>
          </p:cNvPr>
          <p:cNvSpPr txBox="1"/>
          <p:nvPr/>
        </p:nvSpPr>
        <p:spPr>
          <a:xfrm>
            <a:off x="1029413" y="2979033"/>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01</a:t>
            </a:r>
          </a:p>
        </p:txBody>
      </p:sp>
      <p:sp>
        <p:nvSpPr>
          <p:cNvPr id="26" name="TextBox 29">
            <a:extLst>
              <a:ext uri="{FF2B5EF4-FFF2-40B4-BE49-F238E27FC236}">
                <a16:creationId xmlns:a16="http://schemas.microsoft.com/office/drawing/2014/main" id="{27A6451C-D6DE-4463-9536-B651B38A5771}"/>
              </a:ext>
            </a:extLst>
          </p:cNvPr>
          <p:cNvSpPr txBox="1"/>
          <p:nvPr/>
        </p:nvSpPr>
        <p:spPr>
          <a:xfrm>
            <a:off x="2652952" y="2982844"/>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02</a:t>
            </a:r>
          </a:p>
        </p:txBody>
      </p:sp>
      <p:sp>
        <p:nvSpPr>
          <p:cNvPr id="27" name="TextBox 30">
            <a:extLst>
              <a:ext uri="{FF2B5EF4-FFF2-40B4-BE49-F238E27FC236}">
                <a16:creationId xmlns:a16="http://schemas.microsoft.com/office/drawing/2014/main" id="{3B3E3E73-2594-4087-9C3C-57DA627852C1}"/>
              </a:ext>
            </a:extLst>
          </p:cNvPr>
          <p:cNvSpPr txBox="1"/>
          <p:nvPr/>
        </p:nvSpPr>
        <p:spPr>
          <a:xfrm>
            <a:off x="4262657" y="3018558"/>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03</a:t>
            </a:r>
          </a:p>
        </p:txBody>
      </p:sp>
      <p:sp>
        <p:nvSpPr>
          <p:cNvPr id="31" name="TextBox 30">
            <a:extLst>
              <a:ext uri="{FF2B5EF4-FFF2-40B4-BE49-F238E27FC236}">
                <a16:creationId xmlns:a16="http://schemas.microsoft.com/office/drawing/2014/main" id="{19B5AE11-A4D4-4E9E-B0C4-BF61CAD04328}"/>
              </a:ext>
            </a:extLst>
          </p:cNvPr>
          <p:cNvSpPr txBox="1"/>
          <p:nvPr/>
        </p:nvSpPr>
        <p:spPr>
          <a:xfrm>
            <a:off x="5866603" y="3037329"/>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04</a:t>
            </a:r>
          </a:p>
        </p:txBody>
      </p:sp>
      <p:sp>
        <p:nvSpPr>
          <p:cNvPr id="32" name="Shape">
            <a:extLst>
              <a:ext uri="{FF2B5EF4-FFF2-40B4-BE49-F238E27FC236}">
                <a16:creationId xmlns:a16="http://schemas.microsoft.com/office/drawing/2014/main" id="{275B4D87-F1A4-41B7-9435-0165B26F05F9}"/>
              </a:ext>
            </a:extLst>
          </p:cNvPr>
          <p:cNvSpPr/>
          <p:nvPr/>
        </p:nvSpPr>
        <p:spPr>
          <a:xfrm>
            <a:off x="6679518" y="1709056"/>
            <a:ext cx="1922100" cy="16863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3" name="Shape">
            <a:extLst>
              <a:ext uri="{FF2B5EF4-FFF2-40B4-BE49-F238E27FC236}">
                <a16:creationId xmlns:a16="http://schemas.microsoft.com/office/drawing/2014/main" id="{0061951F-607E-4790-AC57-73DD60F769FA}"/>
              </a:ext>
            </a:extLst>
          </p:cNvPr>
          <p:cNvSpPr/>
          <p:nvPr/>
        </p:nvSpPr>
        <p:spPr>
          <a:xfrm>
            <a:off x="7333523" y="120359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chemeClr val="accent4">
              <a:lumMod val="60000"/>
              <a:lumOff val="4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34" name="Group 13">
            <a:extLst>
              <a:ext uri="{FF2B5EF4-FFF2-40B4-BE49-F238E27FC236}">
                <a16:creationId xmlns:a16="http://schemas.microsoft.com/office/drawing/2014/main" id="{EDB886D4-D554-452C-AEF5-82660496133F}"/>
              </a:ext>
            </a:extLst>
          </p:cNvPr>
          <p:cNvGrpSpPr/>
          <p:nvPr/>
        </p:nvGrpSpPr>
        <p:grpSpPr>
          <a:xfrm>
            <a:off x="7145805" y="1778645"/>
            <a:ext cx="989525" cy="1107148"/>
            <a:chOff x="332936" y="2330717"/>
            <a:chExt cx="2975111" cy="1602743"/>
          </a:xfrm>
        </p:grpSpPr>
        <p:sp>
          <p:nvSpPr>
            <p:cNvPr id="46" name="TextBox 21">
              <a:extLst>
                <a:ext uri="{FF2B5EF4-FFF2-40B4-BE49-F238E27FC236}">
                  <a16:creationId xmlns:a16="http://schemas.microsoft.com/office/drawing/2014/main" id="{08B4683C-9353-4A4D-97AA-86C2309FDDFA}"/>
                </a:ext>
              </a:extLst>
            </p:cNvPr>
            <p:cNvSpPr txBox="1"/>
            <p:nvPr/>
          </p:nvSpPr>
          <p:spPr>
            <a:xfrm>
              <a:off x="332936" y="2330717"/>
              <a:ext cx="2926079" cy="83540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rPr>
                <a:t>Integration &amp; </a:t>
              </a:r>
              <a:r>
                <a:rPr lang="en-US" sz="1050" b="1" noProof="1">
                  <a:solidFill>
                    <a:prstClr val="black"/>
                  </a:solidFill>
                  <a:latin typeface="Cambria" panose="02040503050406030204" pitchFamily="18" charset="0"/>
                  <a:ea typeface="Cambria" panose="02040503050406030204" pitchFamily="18" charset="0"/>
                </a:rPr>
                <a:t>sustainability</a:t>
              </a:r>
              <a:endPar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TextBox 22">
              <a:extLst>
                <a:ext uri="{FF2B5EF4-FFF2-40B4-BE49-F238E27FC236}">
                  <a16:creationId xmlns:a16="http://schemas.microsoft.com/office/drawing/2014/main" id="{4D6893F8-F363-492C-905C-293543A2126B}"/>
                </a:ext>
              </a:extLst>
            </p:cNvPr>
            <p:cNvSpPr txBox="1"/>
            <p:nvPr/>
          </p:nvSpPr>
          <p:spPr>
            <a:xfrm>
              <a:off x="332936" y="3086921"/>
              <a:ext cx="2975111" cy="84653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Integration with existing systems and input into official communications</a:t>
              </a:r>
            </a:p>
          </p:txBody>
        </p:sp>
      </p:grpSp>
      <p:sp>
        <p:nvSpPr>
          <p:cNvPr id="35" name="TextBox 30">
            <a:extLst>
              <a:ext uri="{FF2B5EF4-FFF2-40B4-BE49-F238E27FC236}">
                <a16:creationId xmlns:a16="http://schemas.microsoft.com/office/drawing/2014/main" id="{06445D0B-A694-4308-A368-7D62E8D1CE39}"/>
              </a:ext>
            </a:extLst>
          </p:cNvPr>
          <p:cNvSpPr txBox="1"/>
          <p:nvPr/>
        </p:nvSpPr>
        <p:spPr>
          <a:xfrm>
            <a:off x="7475823" y="3022569"/>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05</a:t>
            </a:r>
          </a:p>
        </p:txBody>
      </p:sp>
      <p:pic>
        <p:nvPicPr>
          <p:cNvPr id="36" name="Grafik 8" descr="Besprechung mit einfarbiger Füllung">
            <a:extLst>
              <a:ext uri="{FF2B5EF4-FFF2-40B4-BE49-F238E27FC236}">
                <a16:creationId xmlns:a16="http://schemas.microsoft.com/office/drawing/2014/main" id="{91271337-0177-4B60-BB12-E35BA8D172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703" y="1324711"/>
            <a:ext cx="418799" cy="418799"/>
          </a:xfrm>
          <a:prstGeom prst="rect">
            <a:avLst/>
          </a:prstGeom>
        </p:spPr>
      </p:pic>
      <p:pic>
        <p:nvPicPr>
          <p:cNvPr id="37" name="Grafik 24" descr="Ordnersuche mit einfarbiger Füllung">
            <a:extLst>
              <a:ext uri="{FF2B5EF4-FFF2-40B4-BE49-F238E27FC236}">
                <a16:creationId xmlns:a16="http://schemas.microsoft.com/office/drawing/2014/main" id="{EA320B5A-A55A-43EE-B827-247C6A2771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792" y="1347614"/>
            <a:ext cx="375927" cy="355086"/>
          </a:xfrm>
          <a:prstGeom prst="rect">
            <a:avLst/>
          </a:prstGeom>
        </p:spPr>
      </p:pic>
      <p:grpSp>
        <p:nvGrpSpPr>
          <p:cNvPr id="38" name="Groupe 37">
            <a:extLst>
              <a:ext uri="{FF2B5EF4-FFF2-40B4-BE49-F238E27FC236}">
                <a16:creationId xmlns:a16="http://schemas.microsoft.com/office/drawing/2014/main" id="{62F0040B-7955-48B1-96F9-0A4728093355}"/>
              </a:ext>
            </a:extLst>
          </p:cNvPr>
          <p:cNvGrpSpPr/>
          <p:nvPr/>
        </p:nvGrpSpPr>
        <p:grpSpPr>
          <a:xfrm>
            <a:off x="4209131" y="1312717"/>
            <a:ext cx="504055" cy="442785"/>
            <a:chOff x="3467038" y="1822287"/>
            <a:chExt cx="1412329" cy="1035178"/>
          </a:xfrm>
          <a:solidFill>
            <a:srgbClr val="F0F4FA"/>
          </a:solidFill>
        </p:grpSpPr>
        <p:pic>
          <p:nvPicPr>
            <p:cNvPr id="44" name="Grafik 12" descr="Programmiererin mit einfarbiger Füllung">
              <a:extLst>
                <a:ext uri="{FF2B5EF4-FFF2-40B4-BE49-F238E27FC236}">
                  <a16:creationId xmlns:a16="http://schemas.microsoft.com/office/drawing/2014/main" id="{45DA56B3-1A87-4B38-9926-43F34A299B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7038" y="1822287"/>
              <a:ext cx="1035178" cy="1035178"/>
            </a:xfrm>
            <a:prstGeom prst="rect">
              <a:avLst/>
            </a:prstGeom>
          </p:spPr>
        </p:pic>
        <p:pic>
          <p:nvPicPr>
            <p:cNvPr id="45" name="Grafik 26" descr="Recherche mit einfarbiger Füllung">
              <a:extLst>
                <a:ext uri="{FF2B5EF4-FFF2-40B4-BE49-F238E27FC236}">
                  <a16:creationId xmlns:a16="http://schemas.microsoft.com/office/drawing/2014/main" id="{231F0FC0-13B2-49F0-8495-4386D70FD11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4967" y="1903493"/>
              <a:ext cx="614400" cy="614399"/>
            </a:xfrm>
            <a:prstGeom prst="rect">
              <a:avLst/>
            </a:prstGeom>
          </p:spPr>
        </p:pic>
      </p:grpSp>
      <p:pic>
        <p:nvPicPr>
          <p:cNvPr id="39" name="Grafik 35" descr="Balkendiagramm mit einfarbiger Füllung">
            <a:extLst>
              <a:ext uri="{FF2B5EF4-FFF2-40B4-BE49-F238E27FC236}">
                <a16:creationId xmlns:a16="http://schemas.microsoft.com/office/drawing/2014/main" id="{9025FCC8-DA91-4CDA-86DC-2A3E35732F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47074" y="1376192"/>
            <a:ext cx="352237" cy="352237"/>
          </a:xfrm>
          <a:prstGeom prst="rect">
            <a:avLst/>
          </a:prstGeom>
        </p:spPr>
      </p:pic>
      <p:pic>
        <p:nvPicPr>
          <p:cNvPr id="40" name="Grafik 47" descr="Kreise mit Pfeilen mit einfarbiger Füllung">
            <a:extLst>
              <a:ext uri="{FF2B5EF4-FFF2-40B4-BE49-F238E27FC236}">
                <a16:creationId xmlns:a16="http://schemas.microsoft.com/office/drawing/2014/main" id="{3FFC70D0-9BB8-4B0C-A0D3-A4E5588C337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49490" y="1347613"/>
            <a:ext cx="380815" cy="380815"/>
          </a:xfrm>
          <a:prstGeom prst="rect">
            <a:avLst/>
          </a:prstGeom>
        </p:spPr>
      </p:pic>
    </p:spTree>
    <p:extLst>
      <p:ext uri="{BB962C8B-B14F-4D97-AF65-F5344CB8AC3E}">
        <p14:creationId xmlns:p14="http://schemas.microsoft.com/office/powerpoint/2010/main" val="7375550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ABD509-4FFF-42A5-AD4E-C7978124F8DE}"/>
              </a:ext>
            </a:extLst>
          </p:cNvPr>
          <p:cNvSpPr/>
          <p:nvPr/>
        </p:nvSpPr>
        <p:spPr>
          <a:xfrm>
            <a:off x="4644010" y="846708"/>
            <a:ext cx="4240142" cy="396044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fr-FR" sz="1600" i="1" dirty="0">
                <a:solidFill>
                  <a:srgbClr val="002060"/>
                </a:solidFill>
                <a:latin typeface="Cambria" panose="02040503050406030204" pitchFamily="18" charset="0"/>
                <a:ea typeface="Cambria" panose="02040503050406030204" pitchFamily="18" charset="0"/>
              </a:rPr>
              <a:t>    Procéder à la réalisation de la deuxième édition de l’Inventaire des émissions des GES du secteur des transports terrestres au titre de l’année 2023 en améliorant certaines données et en produisant d’autres types d’indicateurs (par sous branche de transport / urbain &amp; non-urbain)</a:t>
            </a:r>
          </a:p>
          <a:p>
            <a:pPr algn="just"/>
            <a:endParaRPr lang="fr-FR" sz="1600" i="1" dirty="0">
              <a:solidFill>
                <a:srgbClr val="002060"/>
              </a:solidFill>
              <a:latin typeface="Cambria" panose="02040503050406030204" pitchFamily="18" charset="0"/>
              <a:ea typeface="Cambria" panose="02040503050406030204" pitchFamily="18" charset="0"/>
            </a:endParaRPr>
          </a:p>
          <a:p>
            <a:pPr algn="just"/>
            <a:endParaRPr lang="fr-FR" sz="1600" i="1" dirty="0">
              <a:solidFill>
                <a:srgbClr val="002060"/>
              </a:solidFill>
              <a:latin typeface="Cambria" panose="02040503050406030204" pitchFamily="18" charset="0"/>
              <a:ea typeface="Cambria" panose="02040503050406030204" pitchFamily="18" charset="0"/>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3801920"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SUSTAINABILITY &amp; IMPROVEMENT</a:t>
            </a:r>
          </a:p>
        </p:txBody>
      </p:sp>
      <p:sp>
        <p:nvSpPr>
          <p:cNvPr id="3" name="Rectangle 2">
            <a:extLst>
              <a:ext uri="{FF2B5EF4-FFF2-40B4-BE49-F238E27FC236}">
                <a16:creationId xmlns:a16="http://schemas.microsoft.com/office/drawing/2014/main" id="{2E1E4095-8F23-4EE1-A9E3-BE494B3C1C90}"/>
              </a:ext>
            </a:extLst>
          </p:cNvPr>
          <p:cNvSpPr/>
          <p:nvPr/>
        </p:nvSpPr>
        <p:spPr>
          <a:xfrm>
            <a:off x="266024" y="843558"/>
            <a:ext cx="4233968" cy="396044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fr-FR" sz="1600" i="1" dirty="0">
                <a:solidFill>
                  <a:srgbClr val="002060"/>
                </a:solidFill>
                <a:latin typeface="Cambria" panose="02040503050406030204" pitchFamily="18" charset="0"/>
                <a:ea typeface="Cambria" panose="02040503050406030204" pitchFamily="18" charset="0"/>
              </a:rPr>
              <a:t>    Mise en œuvre des conventions signées aujourd’hui &amp; en tenant la 1</a:t>
            </a:r>
            <a:r>
              <a:rPr lang="fr-FR" sz="1600" i="1" baseline="30000" dirty="0">
                <a:solidFill>
                  <a:srgbClr val="002060"/>
                </a:solidFill>
                <a:latin typeface="Cambria" panose="02040503050406030204" pitchFamily="18" charset="0"/>
                <a:ea typeface="Cambria" panose="02040503050406030204" pitchFamily="18" charset="0"/>
              </a:rPr>
              <a:t>ère</a:t>
            </a:r>
            <a:r>
              <a:rPr lang="fr-FR" sz="1600" i="1" dirty="0">
                <a:solidFill>
                  <a:srgbClr val="002060"/>
                </a:solidFill>
                <a:latin typeface="Cambria" panose="02040503050406030204" pitchFamily="18" charset="0"/>
                <a:ea typeface="Cambria" panose="02040503050406030204" pitchFamily="18" charset="0"/>
              </a:rPr>
              <a:t> réunion des instances de gouvernance</a:t>
            </a:r>
          </a:p>
          <a:p>
            <a:pPr algn="just"/>
            <a:endParaRPr lang="fr-FR" sz="1600" i="1" dirty="0">
              <a:solidFill>
                <a:srgbClr val="002060"/>
              </a:solidFill>
              <a:latin typeface="Cambria" panose="02040503050406030204" pitchFamily="18" charset="0"/>
              <a:ea typeface="Cambria" panose="02040503050406030204" pitchFamily="18" charset="0"/>
            </a:endParaRPr>
          </a:p>
        </p:txBody>
      </p:sp>
      <p:pic>
        <p:nvPicPr>
          <p:cNvPr id="7" name="Image 6">
            <a:extLst>
              <a:ext uri="{FF2B5EF4-FFF2-40B4-BE49-F238E27FC236}">
                <a16:creationId xmlns:a16="http://schemas.microsoft.com/office/drawing/2014/main" id="{CC91AFA4-D271-4178-B5E2-57F9BD5E1A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7542">
            <a:off x="742840" y="2164444"/>
            <a:ext cx="1619349" cy="2163896"/>
          </a:xfrm>
          <a:prstGeom prst="rect">
            <a:avLst/>
          </a:prstGeom>
          <a:ln>
            <a:noFill/>
          </a:ln>
          <a:effectLst>
            <a:outerShdw blurRad="190500" algn="tl" rotWithShape="0">
              <a:srgbClr val="000000">
                <a:alpha val="70000"/>
              </a:srgbClr>
            </a:outerShdw>
          </a:effectLst>
        </p:spPr>
      </p:pic>
      <p:pic>
        <p:nvPicPr>
          <p:cNvPr id="9" name="Image 8">
            <a:extLst>
              <a:ext uri="{FF2B5EF4-FFF2-40B4-BE49-F238E27FC236}">
                <a16:creationId xmlns:a16="http://schemas.microsoft.com/office/drawing/2014/main" id="{C1B22348-0BAD-4078-A1A8-67E71B45D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1660">
            <a:off x="2318573" y="2209229"/>
            <a:ext cx="1535392" cy="2163896"/>
          </a:xfrm>
          <a:prstGeom prst="rect">
            <a:avLst/>
          </a:prstGeom>
          <a:ln>
            <a:noFill/>
          </a:ln>
          <a:effectLst>
            <a:outerShdw blurRad="190500" algn="tl" rotWithShape="0">
              <a:srgbClr val="000000">
                <a:alpha val="70000"/>
              </a:srgbClr>
            </a:outerShdw>
          </a:effectLst>
        </p:spPr>
      </p:pic>
      <p:pic>
        <p:nvPicPr>
          <p:cNvPr id="4" name="Image 3">
            <a:extLst>
              <a:ext uri="{FF2B5EF4-FFF2-40B4-BE49-F238E27FC236}">
                <a16:creationId xmlns:a16="http://schemas.microsoft.com/office/drawing/2014/main" id="{2BDE6693-7E59-42DC-8698-AAA00E2713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259" y="2136046"/>
            <a:ext cx="1528175" cy="2163896"/>
          </a:xfrm>
          <a:prstGeom prst="rect">
            <a:avLst/>
          </a:prstGeom>
          <a:ln>
            <a:noFill/>
          </a:ln>
          <a:effectLst>
            <a:outerShdw blurRad="190500" algn="tl" rotWithShape="0">
              <a:srgbClr val="000000">
                <a:alpha val="70000"/>
              </a:srgbClr>
            </a:outerShdw>
          </a:effectLst>
        </p:spPr>
      </p:pic>
      <p:sp>
        <p:nvSpPr>
          <p:cNvPr id="11" name="Triangle isocèle 10">
            <a:extLst>
              <a:ext uri="{FF2B5EF4-FFF2-40B4-BE49-F238E27FC236}">
                <a16:creationId xmlns:a16="http://schemas.microsoft.com/office/drawing/2014/main" id="{B5596267-7405-48DF-A961-C204CA2F7086}"/>
              </a:ext>
            </a:extLst>
          </p:cNvPr>
          <p:cNvSpPr/>
          <p:nvPr/>
        </p:nvSpPr>
        <p:spPr>
          <a:xfrm rot="5230212">
            <a:off x="292800" y="954774"/>
            <a:ext cx="212037" cy="140286"/>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0F2B06D9-C8C0-48D6-BBAC-EB80D9B4D0CB}"/>
              </a:ext>
            </a:extLst>
          </p:cNvPr>
          <p:cNvSpPr/>
          <p:nvPr/>
        </p:nvSpPr>
        <p:spPr>
          <a:xfrm rot="5230212">
            <a:off x="4687072" y="945859"/>
            <a:ext cx="212037" cy="14385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E12C484B-8E68-47B1-9F9D-9828C15F97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0707" y="3003798"/>
            <a:ext cx="1956570" cy="915761"/>
          </a:xfrm>
          <a:prstGeom prst="rect">
            <a:avLst/>
          </a:prstGeom>
          <a:ln>
            <a:noFill/>
          </a:ln>
          <a:effectLst>
            <a:outerShdw blurRad="190500" algn="tl" rotWithShape="0">
              <a:srgbClr val="000000">
                <a:alpha val="70000"/>
              </a:srgbClr>
            </a:outerShdw>
          </a:effectLst>
        </p:spPr>
      </p:pic>
      <p:pic>
        <p:nvPicPr>
          <p:cNvPr id="17" name="Image 16">
            <a:extLst>
              <a:ext uri="{FF2B5EF4-FFF2-40B4-BE49-F238E27FC236}">
                <a16:creationId xmlns:a16="http://schemas.microsoft.com/office/drawing/2014/main" id="{DD302CB6-B978-4BAE-B5DE-C3A0B852A4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44196509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2361760"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NEXT STEPS</a:t>
            </a:r>
          </a:p>
        </p:txBody>
      </p:sp>
      <p:sp>
        <p:nvSpPr>
          <p:cNvPr id="3" name="Rectangle 2">
            <a:extLst>
              <a:ext uri="{FF2B5EF4-FFF2-40B4-BE49-F238E27FC236}">
                <a16:creationId xmlns:a16="http://schemas.microsoft.com/office/drawing/2014/main" id="{2E1E4095-8F23-4EE1-A9E3-BE494B3C1C90}"/>
              </a:ext>
            </a:extLst>
          </p:cNvPr>
          <p:cNvSpPr/>
          <p:nvPr/>
        </p:nvSpPr>
        <p:spPr>
          <a:xfrm>
            <a:off x="266024" y="843558"/>
            <a:ext cx="4153577" cy="398512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marR="0" lvl="0" indent="0"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Publication of the final report </a:t>
            </a:r>
            <a:r>
              <a:rPr kumimoji="0" lang="fr-FR" sz="16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detailing</a:t>
            </a:r>
            <a:r>
              <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 </a:t>
            </a:r>
            <a:r>
              <a:rPr kumimoji="0" lang="fr-FR" sz="16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methodology</a:t>
            </a:r>
            <a:r>
              <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 main </a:t>
            </a:r>
            <a:r>
              <a:rPr lang="fr-FR" sz="1600" i="1" dirty="0" err="1">
                <a:solidFill>
                  <a:srgbClr val="002060"/>
                </a:solidFill>
                <a:latin typeface="Cambria" panose="02040503050406030204" pitchFamily="18" charset="0"/>
                <a:ea typeface="Cambria" panose="02040503050406030204" pitchFamily="18" charset="0"/>
              </a:rPr>
              <a:t>findings</a:t>
            </a:r>
            <a:r>
              <a:rPr lang="fr-FR" sz="1600" i="1" dirty="0">
                <a:solidFill>
                  <a:srgbClr val="002060"/>
                </a:solidFill>
                <a:latin typeface="Cambria" panose="02040503050406030204" pitchFamily="18" charset="0"/>
                <a:ea typeface="Cambria" panose="02040503050406030204" pitchFamily="18" charset="0"/>
              </a:rPr>
              <a:t>, the </a:t>
            </a:r>
            <a:r>
              <a:rPr lang="fr-FR" sz="1600" i="1" dirty="0" err="1">
                <a:solidFill>
                  <a:srgbClr val="002060"/>
                </a:solidFill>
                <a:latin typeface="Cambria" panose="02040503050406030204" pitchFamily="18" charset="0"/>
                <a:ea typeface="Cambria" panose="02040503050406030204" pitchFamily="18" charset="0"/>
              </a:rPr>
              <a:t>indicators</a:t>
            </a:r>
            <a:r>
              <a:rPr lang="fr-FR" sz="1600" i="1" dirty="0">
                <a:solidFill>
                  <a:srgbClr val="002060"/>
                </a:solidFill>
                <a:latin typeface="Cambria" panose="02040503050406030204" pitchFamily="18" charset="0"/>
                <a:ea typeface="Cambria" panose="02040503050406030204" pitchFamily="18" charset="0"/>
              </a:rPr>
              <a:t> and the</a:t>
            </a:r>
            <a:r>
              <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fr-FR" sz="16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recommendations</a:t>
            </a:r>
            <a:r>
              <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for 2022</a:t>
            </a:r>
          </a:p>
        </p:txBody>
      </p:sp>
      <p:sp>
        <p:nvSpPr>
          <p:cNvPr id="5" name="Rectangle 4">
            <a:extLst>
              <a:ext uri="{FF2B5EF4-FFF2-40B4-BE49-F238E27FC236}">
                <a16:creationId xmlns:a16="http://schemas.microsoft.com/office/drawing/2014/main" id="{D836BC77-4328-4D62-8356-49787D330588}"/>
              </a:ext>
            </a:extLst>
          </p:cNvPr>
          <p:cNvSpPr/>
          <p:nvPr/>
        </p:nvSpPr>
        <p:spPr>
          <a:xfrm>
            <a:off x="4724400" y="843558"/>
            <a:ext cx="4305976" cy="398512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fr-FR" sz="1600" i="1" dirty="0">
                <a:solidFill>
                  <a:srgbClr val="002060"/>
                </a:solidFill>
                <a:latin typeface="Cambria" panose="02040503050406030204" pitchFamily="18" charset="0"/>
                <a:ea typeface="Cambria" panose="02040503050406030204" pitchFamily="18" charset="0"/>
              </a:rPr>
              <a:t>   </a:t>
            </a:r>
            <a:r>
              <a:rPr lang="en-US" sz="1600" i="1" dirty="0">
                <a:solidFill>
                  <a:srgbClr val="002060"/>
                </a:solidFill>
                <a:latin typeface="Cambria" panose="02040503050406030204" pitchFamily="18" charset="0"/>
                <a:ea typeface="Cambria" panose="02040503050406030204" pitchFamily="18" charset="0"/>
              </a:rPr>
              <a:t>Publication of a summary presenting the important results, indicators and recommendations</a:t>
            </a:r>
            <a:endParaRPr lang="fr-FR" sz="1600" i="1" dirty="0">
              <a:solidFill>
                <a:srgbClr val="002060"/>
              </a:solidFill>
              <a:latin typeface="Cambria" panose="02040503050406030204" pitchFamily="18" charset="0"/>
              <a:ea typeface="Cambria" panose="02040503050406030204" pitchFamily="18" charset="0"/>
            </a:endParaRPr>
          </a:p>
        </p:txBody>
      </p:sp>
      <p:sp>
        <p:nvSpPr>
          <p:cNvPr id="11" name="Triangle isocèle 10">
            <a:extLst>
              <a:ext uri="{FF2B5EF4-FFF2-40B4-BE49-F238E27FC236}">
                <a16:creationId xmlns:a16="http://schemas.microsoft.com/office/drawing/2014/main" id="{B5596267-7405-48DF-A961-C204CA2F7086}"/>
              </a:ext>
            </a:extLst>
          </p:cNvPr>
          <p:cNvSpPr/>
          <p:nvPr/>
        </p:nvSpPr>
        <p:spPr>
          <a:xfrm rot="5230212">
            <a:off x="292800" y="954774"/>
            <a:ext cx="212037" cy="140286"/>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6" name="Image 5">
            <a:extLst>
              <a:ext uri="{FF2B5EF4-FFF2-40B4-BE49-F238E27FC236}">
                <a16:creationId xmlns:a16="http://schemas.microsoft.com/office/drawing/2014/main" id="{734B19A1-0E34-4503-9BB9-28F693FDEC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0159" y="2167236"/>
            <a:ext cx="1197139" cy="1863638"/>
          </a:xfrm>
          <a:prstGeom prst="rect">
            <a:avLst/>
          </a:prstGeom>
          <a:ln>
            <a:noFill/>
          </a:ln>
          <a:effectLst>
            <a:outerShdw blurRad="190500" algn="tl" rotWithShape="0">
              <a:srgbClr val="000000">
                <a:alpha val="70000"/>
              </a:srgbClr>
            </a:outerShdw>
          </a:effectLst>
        </p:spPr>
      </p:pic>
      <p:pic>
        <p:nvPicPr>
          <p:cNvPr id="10" name="Image 9">
            <a:extLst>
              <a:ext uri="{FF2B5EF4-FFF2-40B4-BE49-F238E27FC236}">
                <a16:creationId xmlns:a16="http://schemas.microsoft.com/office/drawing/2014/main" id="{6FFA2652-C0AF-4EDC-B269-7D60BB7FC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650" y="2481790"/>
            <a:ext cx="1583522" cy="1863638"/>
          </a:xfrm>
          <a:prstGeom prst="rect">
            <a:avLst/>
          </a:prstGeom>
          <a:ln>
            <a:noFill/>
          </a:ln>
          <a:effectLst>
            <a:outerShdw blurRad="190500" algn="tl" rotWithShape="0">
              <a:srgbClr val="000000">
                <a:alpha val="70000"/>
              </a:srgbClr>
            </a:outerShdw>
          </a:effectLst>
        </p:spPr>
      </p:pic>
      <p:pic>
        <p:nvPicPr>
          <p:cNvPr id="13" name="Image 12">
            <a:extLst>
              <a:ext uri="{FF2B5EF4-FFF2-40B4-BE49-F238E27FC236}">
                <a16:creationId xmlns:a16="http://schemas.microsoft.com/office/drawing/2014/main" id="{3246FC4F-ADDF-4BD6-BA03-73A67A660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2796344"/>
            <a:ext cx="1376551" cy="1863638"/>
          </a:xfrm>
          <a:prstGeom prst="rect">
            <a:avLst/>
          </a:prstGeom>
          <a:ln>
            <a:noFill/>
          </a:ln>
          <a:effectLst>
            <a:outerShdw blurRad="190500" algn="tl" rotWithShape="0">
              <a:srgbClr val="000000">
                <a:alpha val="70000"/>
              </a:srgbClr>
            </a:outerShdw>
          </a:effectLst>
        </p:spPr>
      </p:pic>
      <p:sp>
        <p:nvSpPr>
          <p:cNvPr id="15" name="Triangle isocèle 14">
            <a:extLst>
              <a:ext uri="{FF2B5EF4-FFF2-40B4-BE49-F238E27FC236}">
                <a16:creationId xmlns:a16="http://schemas.microsoft.com/office/drawing/2014/main" id="{6665F76F-2CF6-4DDC-B10A-EAEFDEC4BD41}"/>
              </a:ext>
            </a:extLst>
          </p:cNvPr>
          <p:cNvSpPr/>
          <p:nvPr/>
        </p:nvSpPr>
        <p:spPr>
          <a:xfrm rot="5230212">
            <a:off x="4757297" y="952392"/>
            <a:ext cx="212037" cy="140286"/>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17" name="Image 16">
            <a:extLst>
              <a:ext uri="{FF2B5EF4-FFF2-40B4-BE49-F238E27FC236}">
                <a16:creationId xmlns:a16="http://schemas.microsoft.com/office/drawing/2014/main" id="{A56183B2-39DA-49CF-80C5-960491DEAE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2188072"/>
            <a:ext cx="2025312" cy="1146727"/>
          </a:xfrm>
          <a:prstGeom prst="rect">
            <a:avLst/>
          </a:prstGeom>
          <a:effectLst>
            <a:outerShdw blurRad="63500" sx="102000" sy="102000" algn="ctr" rotWithShape="0">
              <a:prstClr val="black">
                <a:alpha val="40000"/>
              </a:prstClr>
            </a:outerShdw>
          </a:effectLst>
        </p:spPr>
      </p:pic>
      <p:pic>
        <p:nvPicPr>
          <p:cNvPr id="18" name="Image 17">
            <a:extLst>
              <a:ext uri="{FF2B5EF4-FFF2-40B4-BE49-F238E27FC236}">
                <a16:creationId xmlns:a16="http://schemas.microsoft.com/office/drawing/2014/main" id="{1723A4B9-FD54-484E-B028-AD69B0CF2D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9484" y="2820544"/>
            <a:ext cx="2025312" cy="1146727"/>
          </a:xfrm>
          <a:prstGeom prst="rect">
            <a:avLst/>
          </a:prstGeom>
          <a:effectLst>
            <a:outerShdw blurRad="63500" sx="102000" sy="102000" algn="ctr" rotWithShape="0">
              <a:prstClr val="black">
                <a:alpha val="40000"/>
              </a:prstClr>
            </a:outerShdw>
          </a:effectLst>
        </p:spPr>
      </p:pic>
      <p:pic>
        <p:nvPicPr>
          <p:cNvPr id="14" name="Image 13">
            <a:extLst>
              <a:ext uri="{FF2B5EF4-FFF2-40B4-BE49-F238E27FC236}">
                <a16:creationId xmlns:a16="http://schemas.microsoft.com/office/drawing/2014/main" id="{D4ACE459-0E0B-4921-89DE-C620BBE2D6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9118641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Triangle isocèle 19">
            <a:extLst>
              <a:ext uri="{FF2B5EF4-FFF2-40B4-BE49-F238E27FC236}">
                <a16:creationId xmlns:a16="http://schemas.microsoft.com/office/drawing/2014/main" id="{D5C4836E-215F-4FB7-9298-5A700C479B24}"/>
              </a:ext>
            </a:extLst>
          </p:cNvPr>
          <p:cNvSpPr/>
          <p:nvPr/>
        </p:nvSpPr>
        <p:spPr>
          <a:xfrm rot="5400000">
            <a:off x="3396028" y="2516089"/>
            <a:ext cx="2374272" cy="329337"/>
          </a:xfrm>
          <a:prstGeom prst="triangle">
            <a:avLst/>
          </a:prstGeom>
          <a:solidFill>
            <a:schemeClr val="accent2">
              <a:lumMod val="75000"/>
              <a:alpha val="74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outerShdw blurRad="50800" dist="38100" algn="l" rotWithShape="0">
                  <a:prstClr val="black">
                    <a:alpha val="40000"/>
                  </a:prstClr>
                </a:outerShdw>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2361760"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NEXT STEPS  </a:t>
            </a:r>
          </a:p>
        </p:txBody>
      </p:sp>
      <p:sp>
        <p:nvSpPr>
          <p:cNvPr id="3" name="Rectangle 2">
            <a:extLst>
              <a:ext uri="{FF2B5EF4-FFF2-40B4-BE49-F238E27FC236}">
                <a16:creationId xmlns:a16="http://schemas.microsoft.com/office/drawing/2014/main" id="{2E1E4095-8F23-4EE1-A9E3-BE494B3C1C90}"/>
              </a:ext>
            </a:extLst>
          </p:cNvPr>
          <p:cNvSpPr/>
          <p:nvPr/>
        </p:nvSpPr>
        <p:spPr>
          <a:xfrm>
            <a:off x="266024" y="843558"/>
            <a:ext cx="4152471" cy="398512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fr-FR" sz="16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Implement</a:t>
            </a:r>
            <a:r>
              <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fr-FR" sz="16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recommendations</a:t>
            </a:r>
            <a:r>
              <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by adopting the same participatory approach, involving all the parties concerned.</a:t>
            </a:r>
            <a:endPar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riangle isocèle 10">
            <a:extLst>
              <a:ext uri="{FF2B5EF4-FFF2-40B4-BE49-F238E27FC236}">
                <a16:creationId xmlns:a16="http://schemas.microsoft.com/office/drawing/2014/main" id="{B5596267-7405-48DF-A961-C204CA2F7086}"/>
              </a:ext>
            </a:extLst>
          </p:cNvPr>
          <p:cNvSpPr/>
          <p:nvPr/>
        </p:nvSpPr>
        <p:spPr>
          <a:xfrm rot="5230212">
            <a:off x="292800" y="954774"/>
            <a:ext cx="212037" cy="140286"/>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4" name="Image 3">
            <a:extLst>
              <a:ext uri="{FF2B5EF4-FFF2-40B4-BE49-F238E27FC236}">
                <a16:creationId xmlns:a16="http://schemas.microsoft.com/office/drawing/2014/main" id="{12A3CAFD-313B-4A24-94C4-CAD4C1AC8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11" y="1851670"/>
            <a:ext cx="3319005" cy="2795823"/>
          </a:xfrm>
          <a:prstGeom prst="rect">
            <a:avLst/>
          </a:prstGeom>
        </p:spPr>
      </p:pic>
      <p:sp>
        <p:nvSpPr>
          <p:cNvPr id="7" name="Rectangle 6">
            <a:extLst>
              <a:ext uri="{FF2B5EF4-FFF2-40B4-BE49-F238E27FC236}">
                <a16:creationId xmlns:a16="http://schemas.microsoft.com/office/drawing/2014/main" id="{42B3A4A4-A5E9-4C83-9B07-D6579E889E03}"/>
              </a:ext>
            </a:extLst>
          </p:cNvPr>
          <p:cNvSpPr/>
          <p:nvPr/>
        </p:nvSpPr>
        <p:spPr>
          <a:xfrm>
            <a:off x="492435" y="3867894"/>
            <a:ext cx="3287477" cy="4320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F38A70E2-3505-4425-A578-575CB45DE87E}"/>
              </a:ext>
            </a:extLst>
          </p:cNvPr>
          <p:cNvSpPr/>
          <p:nvPr/>
        </p:nvSpPr>
        <p:spPr>
          <a:xfrm>
            <a:off x="4716016" y="829866"/>
            <a:ext cx="4073263" cy="398512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lvl="0"/>
            <a:r>
              <a:rPr kumimoji="0" lang="fr-FR" sz="1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fr-FR" sz="1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IMPROVE : </a:t>
            </a:r>
            <a:r>
              <a:rPr lang="en-US" sz="1600" b="1" i="1" dirty="0">
                <a:solidFill>
                  <a:srgbClr val="002060"/>
                </a:solidFill>
                <a:latin typeface="Cambria" panose="02040503050406030204" pitchFamily="18" charset="0"/>
                <a:ea typeface="Cambria" panose="02040503050406030204" pitchFamily="18" charset="0"/>
              </a:rPr>
              <a:t>Introducing Measures, Pathways and Roadmaps for Optimizing Vehicle Efficiency</a:t>
            </a:r>
            <a:endParaRPr kumimoji="0" lang="fr-FR" sz="1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2" name="Image 11">
            <a:extLst>
              <a:ext uri="{FF2B5EF4-FFF2-40B4-BE49-F238E27FC236}">
                <a16:creationId xmlns:a16="http://schemas.microsoft.com/office/drawing/2014/main" id="{EF6E6E7A-0D24-4EF4-98E8-99E302CAF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8733" y="1923678"/>
            <a:ext cx="1703326" cy="2283718"/>
          </a:xfrm>
          <a:prstGeom prst="rect">
            <a:avLst/>
          </a:prstGeom>
          <a:ln>
            <a:noFill/>
          </a:ln>
          <a:effectLst>
            <a:outerShdw blurRad="190500" algn="tl" rotWithShape="0">
              <a:srgbClr val="000000">
                <a:alpha val="70000"/>
              </a:srgbClr>
            </a:outerShdw>
          </a:effectLst>
        </p:spPr>
      </p:pic>
      <p:pic>
        <p:nvPicPr>
          <p:cNvPr id="13" name="Image 12">
            <a:extLst>
              <a:ext uri="{FF2B5EF4-FFF2-40B4-BE49-F238E27FC236}">
                <a16:creationId xmlns:a16="http://schemas.microsoft.com/office/drawing/2014/main" id="{AE7DAA89-2616-4C7C-B8AB-91C12964F9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14575496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4017944"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solidFill>
                  <a:prstClr val="white"/>
                </a:solidFill>
                <a:latin typeface="Cambria" pitchFamily="18" charset="0"/>
              </a:rPr>
              <a:t>APPROACHES TO GHG CALCULATION</a:t>
            </a:r>
            <a:endPar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endParaRPr>
          </a:p>
        </p:txBody>
      </p:sp>
      <p:sp>
        <p:nvSpPr>
          <p:cNvPr id="11" name="Slide Number Placeholder 1">
            <a:extLst>
              <a:ext uri="{FF2B5EF4-FFF2-40B4-BE49-F238E27FC236}">
                <a16:creationId xmlns:a16="http://schemas.microsoft.com/office/drawing/2014/main" id="{C1357A27-122E-42E8-81D8-4FE7ED62A274}"/>
              </a:ext>
            </a:extLst>
          </p:cNvPr>
          <p:cNvSpPr txBox="1">
            <a:spLocks/>
          </p:cNvSpPr>
          <p:nvPr/>
        </p:nvSpPr>
        <p:spPr>
          <a:xfrm>
            <a:off x="35496" y="4168340"/>
            <a:ext cx="533400" cy="285750"/>
          </a:xfrm>
          <a:prstGeom prst="rect">
            <a:avLst/>
          </a:prstGeom>
        </p:spPr>
        <p:txBody>
          <a:bodyPr vert="horz" anchor="ctr" anchorCtr="0">
            <a:normAutofit/>
          </a:bodyPr>
          <a:lstStyle>
            <a:lvl1pPr marL="0" algn="ctr" rtl="0" eaLnBrk="1" latinLnBrk="0" hangingPunct="1">
              <a:defRPr kumimoji="0" lang="fr-FR" sz="1400" b="1" kern="1200">
                <a:solidFill>
                  <a:schemeClr val="tx2"/>
                </a:solidFill>
                <a:latin typeface="+mn-lt"/>
                <a:ea typeface="+mn-ea"/>
                <a:cs typeface="+mn-cs"/>
              </a:defRPr>
            </a:lvl1pPr>
            <a:lvl2pPr marL="457200" algn="l" rtl="0" latinLnBrk="0">
              <a:defRPr lang="fr-FR" sz="1800" kern="1200">
                <a:solidFill>
                  <a:schemeClr val="tx1"/>
                </a:solidFill>
                <a:latin typeface="+mn-lt"/>
                <a:ea typeface="+mn-ea"/>
                <a:cs typeface="+mn-cs"/>
              </a:defRPr>
            </a:lvl2pPr>
            <a:lvl3pPr marL="914400" algn="l" rtl="0" latinLnBrk="0">
              <a:defRPr lang="fr-FR" sz="1800" kern="1200">
                <a:solidFill>
                  <a:schemeClr val="tx1"/>
                </a:solidFill>
                <a:latin typeface="+mn-lt"/>
                <a:ea typeface="+mn-ea"/>
                <a:cs typeface="+mn-cs"/>
              </a:defRPr>
            </a:lvl3pPr>
            <a:lvl4pPr marL="1371600" algn="l" rtl="0" latinLnBrk="0">
              <a:defRPr lang="fr-FR" sz="1800" kern="1200">
                <a:solidFill>
                  <a:schemeClr val="tx1"/>
                </a:solidFill>
                <a:latin typeface="+mn-lt"/>
                <a:ea typeface="+mn-ea"/>
                <a:cs typeface="+mn-cs"/>
              </a:defRPr>
            </a:lvl4pPr>
            <a:lvl5pPr marL="1828800" algn="l" rtl="0" latinLnBrk="0">
              <a:defRPr lang="fr-FR" sz="1800" kern="1200">
                <a:solidFill>
                  <a:schemeClr val="tx1"/>
                </a:solidFill>
                <a:latin typeface="+mn-lt"/>
                <a:ea typeface="+mn-ea"/>
                <a:cs typeface="+mn-cs"/>
              </a:defRPr>
            </a:lvl5pPr>
            <a:lvl6pPr marL="2286000" algn="l" rtl="0" latinLnBrk="0">
              <a:defRPr lang="fr-FR" sz="1800" kern="1200">
                <a:solidFill>
                  <a:schemeClr val="tx1"/>
                </a:solidFill>
                <a:latin typeface="+mn-lt"/>
                <a:ea typeface="+mn-ea"/>
                <a:cs typeface="+mn-cs"/>
              </a:defRPr>
            </a:lvl6pPr>
            <a:lvl7pPr marL="2743200" algn="l" rtl="0" latinLnBrk="0">
              <a:defRPr lang="fr-FR" sz="1800" kern="1200">
                <a:solidFill>
                  <a:schemeClr val="tx1"/>
                </a:solidFill>
                <a:latin typeface="+mn-lt"/>
                <a:ea typeface="+mn-ea"/>
                <a:cs typeface="+mn-cs"/>
              </a:defRPr>
            </a:lvl7pPr>
            <a:lvl8pPr marL="3200400" algn="l" rtl="0" latinLnBrk="0">
              <a:defRPr lang="fr-FR" sz="1800" kern="1200">
                <a:solidFill>
                  <a:schemeClr val="tx1"/>
                </a:solidFill>
                <a:latin typeface="+mn-lt"/>
                <a:ea typeface="+mn-ea"/>
                <a:cs typeface="+mn-cs"/>
              </a:defRPr>
            </a:lvl8pPr>
            <a:lvl9pPr marL="3657600" algn="l" rtl="0" latinLnBrk="0">
              <a:defRPr lang="fr-FR" sz="1800" kern="1200">
                <a:solidFill>
                  <a:schemeClr val="tx1"/>
                </a:solidFill>
                <a:latin typeface="+mn-lt"/>
                <a:ea typeface="+mn-ea"/>
                <a:cs typeface="+mn-cs"/>
              </a:defRPr>
            </a:lvl9pPr>
            <a:extLst/>
          </a:lstStyle>
          <a:p>
            <a:endParaRPr lang="fr-FR" sz="1200" dirty="0">
              <a:solidFill>
                <a:schemeClr val="bg1">
                  <a:lumMod val="75000"/>
                </a:schemeClr>
              </a:solidFill>
              <a:latin typeface="Cambria" panose="02040503050406030204" pitchFamily="18" charset="0"/>
              <a:ea typeface="Cambria" panose="02040503050406030204" pitchFamily="18" charset="0"/>
            </a:endParaRPr>
          </a:p>
        </p:txBody>
      </p:sp>
      <p:sp>
        <p:nvSpPr>
          <p:cNvPr id="12" name="Rectangle 32">
            <a:extLst>
              <a:ext uri="{FF2B5EF4-FFF2-40B4-BE49-F238E27FC236}">
                <a16:creationId xmlns:a16="http://schemas.microsoft.com/office/drawing/2014/main" id="{2206556A-5B4A-453A-848C-54A404E3FD1A}"/>
              </a:ext>
            </a:extLst>
          </p:cNvPr>
          <p:cNvSpPr/>
          <p:nvPr/>
        </p:nvSpPr>
        <p:spPr>
          <a:xfrm>
            <a:off x="664839" y="2912285"/>
            <a:ext cx="8371657" cy="1223733"/>
          </a:xfrm>
          <a:prstGeom prst="rect">
            <a:avLst/>
          </a:prstGeom>
          <a:solidFill>
            <a:srgbClr val="28B9CA">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endParaRPr lang="de-DE" sz="1000">
              <a:solidFill>
                <a:srgbClr val="000000"/>
              </a:solidFill>
              <a:latin typeface="Cambria" panose="02040503050406030204" pitchFamily="18" charset="0"/>
              <a:ea typeface="Cambria" panose="02040503050406030204" pitchFamily="18" charset="0"/>
            </a:endParaRPr>
          </a:p>
        </p:txBody>
      </p:sp>
      <p:sp>
        <p:nvSpPr>
          <p:cNvPr id="13" name="Rectangle 31">
            <a:extLst>
              <a:ext uri="{FF2B5EF4-FFF2-40B4-BE49-F238E27FC236}">
                <a16:creationId xmlns:a16="http://schemas.microsoft.com/office/drawing/2014/main" id="{BF199847-501A-440D-896A-DF7B8CE400F8}"/>
              </a:ext>
            </a:extLst>
          </p:cNvPr>
          <p:cNvSpPr/>
          <p:nvPr/>
        </p:nvSpPr>
        <p:spPr>
          <a:xfrm>
            <a:off x="488365" y="1149543"/>
            <a:ext cx="8566600" cy="1226265"/>
          </a:xfrm>
          <a:prstGeom prst="rect">
            <a:avLst/>
          </a:prstGeom>
          <a:solidFill>
            <a:srgbClr val="95B0BC">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endParaRPr lang="de-DE" sz="1000">
              <a:solidFill>
                <a:srgbClr val="000000"/>
              </a:solidFill>
              <a:latin typeface="Cambria" panose="02040503050406030204" pitchFamily="18" charset="0"/>
              <a:ea typeface="Cambria" panose="02040503050406030204" pitchFamily="18" charset="0"/>
            </a:endParaRPr>
          </a:p>
        </p:txBody>
      </p:sp>
      <p:sp>
        <p:nvSpPr>
          <p:cNvPr id="14" name="Forme libre 8">
            <a:extLst>
              <a:ext uri="{FF2B5EF4-FFF2-40B4-BE49-F238E27FC236}">
                <a16:creationId xmlns:a16="http://schemas.microsoft.com/office/drawing/2014/main" id="{57100E67-E1C6-447B-8EF2-FCAA562BC2FD}"/>
              </a:ext>
            </a:extLst>
          </p:cNvPr>
          <p:cNvSpPr/>
          <p:nvPr/>
        </p:nvSpPr>
        <p:spPr>
          <a:xfrm>
            <a:off x="791072" y="3087906"/>
            <a:ext cx="1542458" cy="1048112"/>
          </a:xfrm>
          <a:custGeom>
            <a:avLst/>
            <a:gdLst>
              <a:gd name="connsiteX0" fmla="*/ 0 w 2467359"/>
              <a:gd name="connsiteY0" fmla="*/ 0 h 1463040"/>
              <a:gd name="connsiteX1" fmla="*/ 2467359 w 2467359"/>
              <a:gd name="connsiteY1" fmla="*/ 0 h 1463040"/>
              <a:gd name="connsiteX2" fmla="*/ 2467359 w 2467359"/>
              <a:gd name="connsiteY2" fmla="*/ 1463040 h 1463040"/>
              <a:gd name="connsiteX3" fmla="*/ 0 w 2467359"/>
              <a:gd name="connsiteY3" fmla="*/ 1463040 h 1463040"/>
              <a:gd name="connsiteX4" fmla="*/ 0 w 2467359"/>
              <a:gd name="connsiteY4" fmla="*/ 0 h 14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359" h="1463040">
                <a:moveTo>
                  <a:pt x="0" y="0"/>
                </a:moveTo>
                <a:lnTo>
                  <a:pt x="2467359" y="0"/>
                </a:lnTo>
                <a:lnTo>
                  <a:pt x="2467359" y="1463040"/>
                </a:lnTo>
                <a:lnTo>
                  <a:pt x="0" y="1463040"/>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0" rIns="96012" bIns="96012" numCol="1" spcCol="1270" anchor="ctr" anchorCtr="0">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600060">
              <a:lnSpc>
                <a:spcPct val="90000"/>
              </a:lnSpc>
              <a:spcBef>
                <a:spcPct val="0"/>
              </a:spcBef>
              <a:spcAft>
                <a:spcPct val="35000"/>
              </a:spcAft>
            </a:pPr>
            <a:r>
              <a:rPr lang="en-GB" sz="1400" b="1" dirty="0">
                <a:solidFill>
                  <a:srgbClr val="1AB6C5"/>
                </a:solidFill>
                <a:latin typeface="Cambria" panose="02040503050406030204" pitchFamily="18" charset="0"/>
                <a:ea typeface="Cambria" panose="02040503050406030204" pitchFamily="18" charset="0"/>
              </a:rPr>
              <a:t>Bottom-up</a:t>
            </a:r>
          </a:p>
          <a:p>
            <a:pPr defTabSz="600060">
              <a:lnSpc>
                <a:spcPct val="90000"/>
              </a:lnSpc>
              <a:spcBef>
                <a:spcPct val="0"/>
              </a:spcBef>
              <a:spcAft>
                <a:spcPct val="35000"/>
              </a:spcAft>
            </a:pPr>
            <a:r>
              <a:rPr lang="en-GB" sz="1200" dirty="0">
                <a:solidFill>
                  <a:srgbClr val="003653"/>
                </a:solidFill>
                <a:latin typeface="Cambria" panose="02040503050406030204" pitchFamily="18" charset="0"/>
                <a:ea typeface="Cambria" panose="02040503050406030204" pitchFamily="18" charset="0"/>
                <a:cs typeface="Arial"/>
              </a:rPr>
              <a:t>Based on detailed data on </a:t>
            </a:r>
            <a:r>
              <a:rPr lang="en-GB" sz="1200" i="1" dirty="0">
                <a:solidFill>
                  <a:srgbClr val="003653"/>
                </a:solidFill>
                <a:latin typeface="Cambria" panose="02040503050406030204" pitchFamily="18" charset="0"/>
                <a:ea typeface="Cambria" panose="02040503050406030204" pitchFamily="18" charset="0"/>
                <a:cs typeface="Arial"/>
              </a:rPr>
              <a:t>transport activities</a:t>
            </a:r>
          </a:p>
        </p:txBody>
      </p:sp>
      <p:sp>
        <p:nvSpPr>
          <p:cNvPr id="15" name="Forme libre 10">
            <a:extLst>
              <a:ext uri="{FF2B5EF4-FFF2-40B4-BE49-F238E27FC236}">
                <a16:creationId xmlns:a16="http://schemas.microsoft.com/office/drawing/2014/main" id="{988E4BC6-9D02-4256-B603-DCC51E3025EC}"/>
              </a:ext>
            </a:extLst>
          </p:cNvPr>
          <p:cNvSpPr/>
          <p:nvPr/>
        </p:nvSpPr>
        <p:spPr>
          <a:xfrm>
            <a:off x="1315377" y="1136820"/>
            <a:ext cx="1432713" cy="1097280"/>
          </a:xfrm>
          <a:custGeom>
            <a:avLst/>
            <a:gdLst>
              <a:gd name="connsiteX0" fmla="*/ 0 w 2336934"/>
              <a:gd name="connsiteY0" fmla="*/ 0 h 1463040"/>
              <a:gd name="connsiteX1" fmla="*/ 2336934 w 2336934"/>
              <a:gd name="connsiteY1" fmla="*/ 0 h 1463040"/>
              <a:gd name="connsiteX2" fmla="*/ 2336934 w 2336934"/>
              <a:gd name="connsiteY2" fmla="*/ 1463040 h 1463040"/>
              <a:gd name="connsiteX3" fmla="*/ 0 w 2336934"/>
              <a:gd name="connsiteY3" fmla="*/ 1463040 h 1463040"/>
              <a:gd name="connsiteX4" fmla="*/ 0 w 2336934"/>
              <a:gd name="connsiteY4" fmla="*/ 0 h 14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934" h="1463040">
                <a:moveTo>
                  <a:pt x="0" y="0"/>
                </a:moveTo>
                <a:lnTo>
                  <a:pt x="2336934" y="0"/>
                </a:lnTo>
                <a:lnTo>
                  <a:pt x="2336934" y="1463040"/>
                </a:lnTo>
                <a:lnTo>
                  <a:pt x="0" y="1463040"/>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0" rIns="96012" bIns="96012" numCol="1" spcCol="1270" anchor="ctr" anchorCtr="0">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600060">
              <a:lnSpc>
                <a:spcPct val="90000"/>
              </a:lnSpc>
              <a:spcBef>
                <a:spcPct val="0"/>
              </a:spcBef>
              <a:spcAft>
                <a:spcPct val="35000"/>
              </a:spcAft>
            </a:pPr>
            <a:r>
              <a:rPr lang="en-GB" sz="1400" b="1" dirty="0">
                <a:solidFill>
                  <a:srgbClr val="98B0BC"/>
                </a:solidFill>
                <a:latin typeface="Cambria" panose="02040503050406030204" pitchFamily="18" charset="0"/>
                <a:ea typeface="Cambria" panose="02040503050406030204" pitchFamily="18" charset="0"/>
              </a:rPr>
              <a:t>Top-down</a:t>
            </a:r>
          </a:p>
          <a:p>
            <a:pPr defTabSz="600060">
              <a:lnSpc>
                <a:spcPct val="90000"/>
              </a:lnSpc>
              <a:spcBef>
                <a:spcPct val="0"/>
              </a:spcBef>
              <a:spcAft>
                <a:spcPct val="35000"/>
              </a:spcAft>
            </a:pPr>
            <a:r>
              <a:rPr lang="en-GB" sz="1200" dirty="0">
                <a:solidFill>
                  <a:srgbClr val="003653"/>
                </a:solidFill>
                <a:latin typeface="Cambria" panose="02040503050406030204" pitchFamily="18" charset="0"/>
                <a:ea typeface="Cambria" panose="02040503050406030204" pitchFamily="18" charset="0"/>
                <a:cs typeface="Arial" panose="020B0604020202020204" pitchFamily="34" charset="0"/>
              </a:rPr>
              <a:t>Based on national energy consumption      </a:t>
            </a:r>
          </a:p>
        </p:txBody>
      </p:sp>
      <p:sp>
        <p:nvSpPr>
          <p:cNvPr id="17" name="TextBox 9">
            <a:extLst>
              <a:ext uri="{FF2B5EF4-FFF2-40B4-BE49-F238E27FC236}">
                <a16:creationId xmlns:a16="http://schemas.microsoft.com/office/drawing/2014/main" id="{396A778B-1765-4F65-9B7B-5B5E492A5F69}"/>
              </a:ext>
            </a:extLst>
          </p:cNvPr>
          <p:cNvSpPr txBox="1"/>
          <p:nvPr/>
        </p:nvSpPr>
        <p:spPr>
          <a:xfrm>
            <a:off x="2748090" y="1367545"/>
            <a:ext cx="1583473" cy="646331"/>
          </a:xfrm>
          <a:prstGeom prst="rect">
            <a:avLst/>
          </a:prstGeom>
          <a:solidFill>
            <a:srgbClr val="98B0BC"/>
          </a:solidFill>
          <a:ln>
            <a:no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342892">
              <a:defRPr/>
            </a:pPr>
            <a:r>
              <a:rPr lang="fr-FR" altLang="zh-CN" sz="1200" b="1" dirty="0">
                <a:solidFill>
                  <a:srgbClr val="FFFFFF"/>
                </a:solidFill>
                <a:latin typeface="Cambria" panose="02040503050406030204" pitchFamily="18" charset="0"/>
                <a:ea typeface="Cambria" panose="02040503050406030204" pitchFamily="18" charset="0"/>
              </a:rPr>
              <a:t>Fuel</a:t>
            </a:r>
          </a:p>
          <a:p>
            <a:pPr defTabSz="342892">
              <a:defRPr/>
            </a:pPr>
            <a:r>
              <a:rPr lang="fr-FR" altLang="zh-CN" sz="1200" b="1" dirty="0" err="1">
                <a:solidFill>
                  <a:srgbClr val="FFFFFF"/>
                </a:solidFill>
                <a:latin typeface="Cambria" panose="02040503050406030204" pitchFamily="18" charset="0"/>
                <a:ea typeface="Cambria" panose="02040503050406030204" pitchFamily="18" charset="0"/>
              </a:rPr>
              <a:t>Consumption</a:t>
            </a:r>
            <a:endParaRPr lang="fr-FR" altLang="zh-CN" sz="1200" b="1" dirty="0">
              <a:solidFill>
                <a:srgbClr val="FFFFFF"/>
              </a:solidFill>
              <a:latin typeface="Cambria" panose="02040503050406030204" pitchFamily="18" charset="0"/>
              <a:ea typeface="Cambria" panose="02040503050406030204" pitchFamily="18" charset="0"/>
            </a:endParaRPr>
          </a:p>
          <a:p>
            <a:pPr defTabSz="342892">
              <a:defRPr/>
            </a:pPr>
            <a:endParaRPr lang="fr-FR" altLang="zh-CN" sz="1200" b="1" dirty="0">
              <a:solidFill>
                <a:srgbClr val="FFFFFF"/>
              </a:solidFill>
              <a:latin typeface="Cambria" panose="02040503050406030204" pitchFamily="18" charset="0"/>
              <a:ea typeface="Cambria" panose="02040503050406030204" pitchFamily="18" charset="0"/>
            </a:endParaRPr>
          </a:p>
        </p:txBody>
      </p:sp>
      <p:sp>
        <p:nvSpPr>
          <p:cNvPr id="18" name="ZoneTexte 4">
            <a:extLst>
              <a:ext uri="{FF2B5EF4-FFF2-40B4-BE49-F238E27FC236}">
                <a16:creationId xmlns:a16="http://schemas.microsoft.com/office/drawing/2014/main" id="{05CAD4FF-B150-4FD4-9E77-2E00CE5EE2BA}"/>
              </a:ext>
            </a:extLst>
          </p:cNvPr>
          <p:cNvSpPr txBox="1"/>
          <p:nvPr/>
        </p:nvSpPr>
        <p:spPr>
          <a:xfrm>
            <a:off x="2669771" y="4102123"/>
            <a:ext cx="0" cy="0"/>
          </a:xfrm>
          <a:prstGeom prst="rect">
            <a:avLst/>
          </a:prstGeom>
          <a:noFill/>
        </p:spPr>
        <p:txBody>
          <a:bodyPr wrap="none" lIns="0" tIns="0" rIns="0" bIns="0" rtlCol="0">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342892"/>
            <a:endParaRPr lang="fr-FR" sz="1100" dirty="0">
              <a:solidFill>
                <a:srgbClr val="000000"/>
              </a:solidFill>
              <a:latin typeface="Cambria" panose="02040503050406030204" pitchFamily="18" charset="0"/>
              <a:ea typeface="Cambria" panose="02040503050406030204" pitchFamily="18" charset="0"/>
            </a:endParaRPr>
          </a:p>
        </p:txBody>
      </p:sp>
      <p:grpSp>
        <p:nvGrpSpPr>
          <p:cNvPr id="19" name="Groupe 19">
            <a:extLst>
              <a:ext uri="{FF2B5EF4-FFF2-40B4-BE49-F238E27FC236}">
                <a16:creationId xmlns:a16="http://schemas.microsoft.com/office/drawing/2014/main" id="{1A7C35CA-0403-4FF0-AD74-2D067D76CEB9}"/>
              </a:ext>
            </a:extLst>
          </p:cNvPr>
          <p:cNvGrpSpPr/>
          <p:nvPr/>
        </p:nvGrpSpPr>
        <p:grpSpPr>
          <a:xfrm rot="10800000">
            <a:off x="469896" y="1149542"/>
            <a:ext cx="350192" cy="1637121"/>
            <a:chOff x="467335" y="1236334"/>
            <a:chExt cx="1026155" cy="2318255"/>
          </a:xfrm>
          <a:effectLst>
            <a:outerShdw blurRad="50800" dist="38100" dir="5400000" algn="t" rotWithShape="0">
              <a:prstClr val="black">
                <a:alpha val="40000"/>
              </a:prstClr>
            </a:outerShdw>
          </a:effectLst>
        </p:grpSpPr>
        <p:sp>
          <p:nvSpPr>
            <p:cNvPr id="20" name="Pentagone 20">
              <a:extLst>
                <a:ext uri="{FF2B5EF4-FFF2-40B4-BE49-F238E27FC236}">
                  <a16:creationId xmlns:a16="http://schemas.microsoft.com/office/drawing/2014/main" id="{13CEDB47-DC38-4E49-98F2-9E07332B2A42}"/>
                </a:ext>
              </a:extLst>
            </p:cNvPr>
            <p:cNvSpPr/>
            <p:nvPr/>
          </p:nvSpPr>
          <p:spPr>
            <a:xfrm rot="16200000">
              <a:off x="45384" y="1658285"/>
              <a:ext cx="1868091" cy="1024189"/>
            </a:xfrm>
            <a:prstGeom prst="homePlate">
              <a:avLst/>
            </a:prstGeom>
            <a:solidFill>
              <a:srgbClr val="F0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endParaRPr lang="fr-FR" sz="1000">
                <a:solidFill>
                  <a:srgbClr val="000000"/>
                </a:solidFill>
                <a:latin typeface="Cambria" panose="02040503050406030204" pitchFamily="18" charset="0"/>
                <a:ea typeface="Cambria" panose="02040503050406030204" pitchFamily="18" charset="0"/>
              </a:endParaRPr>
            </a:p>
          </p:txBody>
        </p:sp>
        <p:sp>
          <p:nvSpPr>
            <p:cNvPr id="21" name="Pentagone 21">
              <a:extLst>
                <a:ext uri="{FF2B5EF4-FFF2-40B4-BE49-F238E27FC236}">
                  <a16:creationId xmlns:a16="http://schemas.microsoft.com/office/drawing/2014/main" id="{83C218E8-6A38-4018-A87E-E8D7218B80E3}"/>
                </a:ext>
              </a:extLst>
            </p:cNvPr>
            <p:cNvSpPr/>
            <p:nvPr/>
          </p:nvSpPr>
          <p:spPr>
            <a:xfrm rot="16200000">
              <a:off x="47350" y="1848307"/>
              <a:ext cx="1868091" cy="1024189"/>
            </a:xfrm>
            <a:prstGeom prst="homePlate">
              <a:avLst/>
            </a:prstGeom>
            <a:solidFill>
              <a:srgbClr val="EB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endParaRPr lang="fr-FR" sz="1000">
                <a:solidFill>
                  <a:srgbClr val="000000"/>
                </a:solidFill>
                <a:latin typeface="Cambria" panose="02040503050406030204" pitchFamily="18" charset="0"/>
                <a:ea typeface="Cambria" panose="02040503050406030204" pitchFamily="18" charset="0"/>
              </a:endParaRPr>
            </a:p>
          </p:txBody>
        </p:sp>
        <p:sp>
          <p:nvSpPr>
            <p:cNvPr id="22" name="Pentagone 22">
              <a:extLst>
                <a:ext uri="{FF2B5EF4-FFF2-40B4-BE49-F238E27FC236}">
                  <a16:creationId xmlns:a16="http://schemas.microsoft.com/office/drawing/2014/main" id="{05ACE043-9E7B-4667-B40E-79C4D503F940}"/>
                </a:ext>
              </a:extLst>
            </p:cNvPr>
            <p:cNvSpPr/>
            <p:nvPr/>
          </p:nvSpPr>
          <p:spPr>
            <a:xfrm rot="16200000">
              <a:off x="45384" y="2108449"/>
              <a:ext cx="1868091" cy="1024189"/>
            </a:xfrm>
            <a:prstGeom prst="homePlate">
              <a:avLst/>
            </a:prstGeom>
            <a:solidFill>
              <a:srgbClr val="98B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endParaRPr lang="fr-FR" sz="1000">
                <a:solidFill>
                  <a:srgbClr val="000000"/>
                </a:solidFill>
                <a:latin typeface="Cambria" panose="02040503050406030204" pitchFamily="18" charset="0"/>
                <a:ea typeface="Cambria" panose="02040503050406030204" pitchFamily="18" charset="0"/>
              </a:endParaRPr>
            </a:p>
          </p:txBody>
        </p:sp>
      </p:grpSp>
      <p:grpSp>
        <p:nvGrpSpPr>
          <p:cNvPr id="23" name="Groupe 23">
            <a:extLst>
              <a:ext uri="{FF2B5EF4-FFF2-40B4-BE49-F238E27FC236}">
                <a16:creationId xmlns:a16="http://schemas.microsoft.com/office/drawing/2014/main" id="{A4648E26-27F1-46F4-98D0-F516E3715CD6}"/>
              </a:ext>
            </a:extLst>
          </p:cNvPr>
          <p:cNvGrpSpPr/>
          <p:nvPr/>
        </p:nvGrpSpPr>
        <p:grpSpPr>
          <a:xfrm>
            <a:off x="307271" y="2633521"/>
            <a:ext cx="350865" cy="1534819"/>
            <a:chOff x="467334" y="1236335"/>
            <a:chExt cx="1026156" cy="2318256"/>
          </a:xfrm>
          <a:effectLst>
            <a:outerShdw blurRad="50800" dist="38100" dir="5400000" algn="t" rotWithShape="0">
              <a:prstClr val="black">
                <a:alpha val="40000"/>
              </a:prstClr>
            </a:outerShdw>
          </a:effectLst>
        </p:grpSpPr>
        <p:sp>
          <p:nvSpPr>
            <p:cNvPr id="24" name="Pentagone 24">
              <a:extLst>
                <a:ext uri="{FF2B5EF4-FFF2-40B4-BE49-F238E27FC236}">
                  <a16:creationId xmlns:a16="http://schemas.microsoft.com/office/drawing/2014/main" id="{A250D6B4-D99E-4A47-BFDA-B95E38EA6B3D}"/>
                </a:ext>
              </a:extLst>
            </p:cNvPr>
            <p:cNvSpPr/>
            <p:nvPr/>
          </p:nvSpPr>
          <p:spPr>
            <a:xfrm rot="16200000">
              <a:off x="45384" y="1658285"/>
              <a:ext cx="1868090" cy="1024189"/>
            </a:xfrm>
            <a:prstGeom prst="homePlate">
              <a:avLst/>
            </a:prstGeom>
            <a:solidFill>
              <a:srgbClr val="9BC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endParaRPr lang="fr-FR" sz="1000">
                <a:solidFill>
                  <a:srgbClr val="000000"/>
                </a:solidFill>
                <a:latin typeface="Cambria" panose="02040503050406030204" pitchFamily="18" charset="0"/>
                <a:ea typeface="Cambria" panose="02040503050406030204" pitchFamily="18" charset="0"/>
              </a:endParaRPr>
            </a:p>
          </p:txBody>
        </p:sp>
        <p:sp>
          <p:nvSpPr>
            <p:cNvPr id="25" name="Pentagone 25">
              <a:extLst>
                <a:ext uri="{FF2B5EF4-FFF2-40B4-BE49-F238E27FC236}">
                  <a16:creationId xmlns:a16="http://schemas.microsoft.com/office/drawing/2014/main" id="{0DCE255C-56B6-4CC7-8FC7-C0C769380CA2}"/>
                </a:ext>
              </a:extLst>
            </p:cNvPr>
            <p:cNvSpPr/>
            <p:nvPr/>
          </p:nvSpPr>
          <p:spPr>
            <a:xfrm rot="16200000">
              <a:off x="47350" y="1848307"/>
              <a:ext cx="1868091" cy="1024189"/>
            </a:xfrm>
            <a:prstGeom prst="homePlate">
              <a:avLst/>
            </a:prstGeom>
            <a:solidFill>
              <a:srgbClr val="4BB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endParaRPr lang="fr-FR" sz="1000">
                <a:solidFill>
                  <a:srgbClr val="000000"/>
                </a:solidFill>
                <a:latin typeface="Cambria" panose="02040503050406030204" pitchFamily="18" charset="0"/>
                <a:ea typeface="Cambria" panose="02040503050406030204" pitchFamily="18" charset="0"/>
              </a:endParaRPr>
            </a:p>
          </p:txBody>
        </p:sp>
        <p:sp>
          <p:nvSpPr>
            <p:cNvPr id="26" name="Pentagone 26">
              <a:extLst>
                <a:ext uri="{FF2B5EF4-FFF2-40B4-BE49-F238E27FC236}">
                  <a16:creationId xmlns:a16="http://schemas.microsoft.com/office/drawing/2014/main" id="{A9C32327-FD10-474B-8A7F-122779BF9679}"/>
                </a:ext>
              </a:extLst>
            </p:cNvPr>
            <p:cNvSpPr/>
            <p:nvPr/>
          </p:nvSpPr>
          <p:spPr>
            <a:xfrm rot="16200000">
              <a:off x="45384" y="2108450"/>
              <a:ext cx="1868092" cy="1024189"/>
            </a:xfrm>
            <a:prstGeom prst="homePlate">
              <a:avLst/>
            </a:prstGeom>
            <a:solidFill>
              <a:srgbClr val="1AB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endParaRPr lang="fr-FR" sz="1000">
                <a:solidFill>
                  <a:srgbClr val="000000"/>
                </a:solidFill>
                <a:latin typeface="Cambria" panose="02040503050406030204" pitchFamily="18" charset="0"/>
                <a:ea typeface="Cambria" panose="02040503050406030204" pitchFamily="18" charset="0"/>
              </a:endParaRPr>
            </a:p>
          </p:txBody>
        </p:sp>
      </p:grpSp>
      <p:pic>
        <p:nvPicPr>
          <p:cNvPr id="27" name="Grafik 2" descr="Kraftstoff mit einfarbiger Füllung">
            <a:extLst>
              <a:ext uri="{FF2B5EF4-FFF2-40B4-BE49-F238E27FC236}">
                <a16:creationId xmlns:a16="http://schemas.microsoft.com/office/drawing/2014/main" id="{FEDCCED7-BB8C-4AFC-BF62-1FF972CFD9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59424" y="1601541"/>
            <a:ext cx="421752" cy="421752"/>
          </a:xfrm>
          <a:prstGeom prst="rect">
            <a:avLst/>
          </a:prstGeom>
        </p:spPr>
      </p:pic>
      <p:sp>
        <p:nvSpPr>
          <p:cNvPr id="28" name="Multiplikationszeichen 3">
            <a:extLst>
              <a:ext uri="{FF2B5EF4-FFF2-40B4-BE49-F238E27FC236}">
                <a16:creationId xmlns:a16="http://schemas.microsoft.com/office/drawing/2014/main" id="{2BD30E6D-4B9C-468D-92B5-A4DAAACC4BB5}"/>
              </a:ext>
            </a:extLst>
          </p:cNvPr>
          <p:cNvSpPr/>
          <p:nvPr/>
        </p:nvSpPr>
        <p:spPr>
          <a:xfrm>
            <a:off x="4380630" y="1488205"/>
            <a:ext cx="575955" cy="521275"/>
          </a:xfrm>
          <a:prstGeom prst="mathMultiply">
            <a:avLst/>
          </a:prstGeom>
          <a:solidFill>
            <a:srgbClr val="98B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600">
              <a:solidFill>
                <a:srgbClr val="FFFFFF"/>
              </a:solidFill>
              <a:latin typeface="Cambria" panose="02040503050406030204" pitchFamily="18" charset="0"/>
              <a:ea typeface="Cambria" panose="02040503050406030204" pitchFamily="18" charset="0"/>
            </a:endParaRPr>
          </a:p>
        </p:txBody>
      </p:sp>
      <p:sp>
        <p:nvSpPr>
          <p:cNvPr id="29" name="TextBox 9">
            <a:extLst>
              <a:ext uri="{FF2B5EF4-FFF2-40B4-BE49-F238E27FC236}">
                <a16:creationId xmlns:a16="http://schemas.microsoft.com/office/drawing/2014/main" id="{F0E3215A-0245-4AD6-B439-9398A260AB01}"/>
              </a:ext>
            </a:extLst>
          </p:cNvPr>
          <p:cNvSpPr txBox="1"/>
          <p:nvPr/>
        </p:nvSpPr>
        <p:spPr>
          <a:xfrm>
            <a:off x="4991960" y="1241521"/>
            <a:ext cx="1186661" cy="954107"/>
          </a:xfrm>
          <a:prstGeom prst="rect">
            <a:avLst/>
          </a:prstGeom>
          <a:solidFill>
            <a:srgbClr val="98B0BC"/>
          </a:solidFill>
          <a:ln>
            <a:no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342892">
              <a:defRPr/>
            </a:pPr>
            <a:r>
              <a:rPr lang="fr-FR" altLang="zh-CN" sz="1400" b="1" dirty="0">
                <a:solidFill>
                  <a:srgbClr val="FFFFFF"/>
                </a:solidFill>
                <a:latin typeface="Cambria" panose="02040503050406030204" pitchFamily="18" charset="0"/>
                <a:ea typeface="Cambria" panose="02040503050406030204" pitchFamily="18" charset="0"/>
              </a:rPr>
              <a:t>Emission Factor </a:t>
            </a:r>
          </a:p>
          <a:p>
            <a:pPr defTabSz="342892">
              <a:defRPr/>
            </a:pPr>
            <a:r>
              <a:rPr lang="fr-FR" altLang="zh-CN" sz="1400" dirty="0">
                <a:solidFill>
                  <a:srgbClr val="FFFFFF"/>
                </a:solidFill>
                <a:latin typeface="Cambria" panose="02040503050406030204" pitchFamily="18" charset="0"/>
                <a:ea typeface="Cambria" panose="02040503050406030204" pitchFamily="18" charset="0"/>
              </a:rPr>
              <a:t>(gCO2/litre) </a:t>
            </a:r>
          </a:p>
          <a:p>
            <a:pPr defTabSz="342892">
              <a:defRPr/>
            </a:pPr>
            <a:r>
              <a:rPr lang="fr-FR" altLang="zh-CN" sz="1400" dirty="0">
                <a:solidFill>
                  <a:srgbClr val="FFFFFF"/>
                </a:solidFill>
                <a:latin typeface="Cambria" panose="02040503050406030204" pitchFamily="18" charset="0"/>
                <a:ea typeface="Cambria" panose="02040503050406030204" pitchFamily="18" charset="0"/>
              </a:rPr>
              <a:t>(gCO2/TJ) </a:t>
            </a:r>
          </a:p>
        </p:txBody>
      </p:sp>
      <p:sp>
        <p:nvSpPr>
          <p:cNvPr id="30" name="Gleich 4">
            <a:extLst>
              <a:ext uri="{FF2B5EF4-FFF2-40B4-BE49-F238E27FC236}">
                <a16:creationId xmlns:a16="http://schemas.microsoft.com/office/drawing/2014/main" id="{F5872C68-1E39-474A-8A1F-AEE21CF29B31}"/>
              </a:ext>
            </a:extLst>
          </p:cNvPr>
          <p:cNvSpPr/>
          <p:nvPr/>
        </p:nvSpPr>
        <p:spPr>
          <a:xfrm>
            <a:off x="6282086" y="1482957"/>
            <a:ext cx="445770" cy="466893"/>
          </a:xfrm>
          <a:prstGeom prst="mathEqual">
            <a:avLst/>
          </a:prstGeom>
          <a:solidFill>
            <a:srgbClr val="98B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600">
              <a:solidFill>
                <a:srgbClr val="000000"/>
              </a:solidFill>
              <a:latin typeface="Cambria" panose="02040503050406030204" pitchFamily="18" charset="0"/>
              <a:ea typeface="Cambria" panose="02040503050406030204" pitchFamily="18" charset="0"/>
            </a:endParaRPr>
          </a:p>
        </p:txBody>
      </p:sp>
      <p:sp>
        <p:nvSpPr>
          <p:cNvPr id="31" name="TextBox 9">
            <a:extLst>
              <a:ext uri="{FF2B5EF4-FFF2-40B4-BE49-F238E27FC236}">
                <a16:creationId xmlns:a16="http://schemas.microsoft.com/office/drawing/2014/main" id="{1E27FA81-F19D-4A66-80D7-548D0730D77A}"/>
              </a:ext>
            </a:extLst>
          </p:cNvPr>
          <p:cNvSpPr txBox="1"/>
          <p:nvPr/>
        </p:nvSpPr>
        <p:spPr>
          <a:xfrm>
            <a:off x="6839017" y="1304586"/>
            <a:ext cx="1186661" cy="954107"/>
          </a:xfrm>
          <a:prstGeom prst="rect">
            <a:avLst/>
          </a:prstGeom>
          <a:solidFill>
            <a:srgbClr val="98B0BC"/>
          </a:solidFill>
          <a:ln>
            <a:no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342892">
              <a:defRPr/>
            </a:pPr>
            <a:r>
              <a:rPr lang="fr-FR" altLang="zh-CN" sz="1400" b="1" dirty="0">
                <a:solidFill>
                  <a:srgbClr val="FFFFFF"/>
                </a:solidFill>
                <a:latin typeface="Cambria" panose="02040503050406030204" pitchFamily="18" charset="0"/>
                <a:ea typeface="Cambria" panose="02040503050406030204" pitchFamily="18" charset="0"/>
              </a:rPr>
              <a:t>GHG Emissions </a:t>
            </a:r>
          </a:p>
          <a:p>
            <a:pPr defTabSz="342892">
              <a:defRPr/>
            </a:pPr>
            <a:r>
              <a:rPr lang="fr-FR" altLang="zh-CN" sz="1400" b="1" dirty="0">
                <a:solidFill>
                  <a:srgbClr val="FFFFFF"/>
                </a:solidFill>
                <a:latin typeface="Cambria" panose="02040503050406030204" pitchFamily="18" charset="0"/>
                <a:ea typeface="Cambria" panose="02040503050406030204" pitchFamily="18" charset="0"/>
              </a:rPr>
              <a:t>(CO</a:t>
            </a:r>
            <a:r>
              <a:rPr lang="fr-FR" altLang="zh-CN" sz="1400" b="1" baseline="-25000" dirty="0">
                <a:solidFill>
                  <a:srgbClr val="FFFFFF"/>
                </a:solidFill>
                <a:latin typeface="Cambria" panose="02040503050406030204" pitchFamily="18" charset="0"/>
                <a:ea typeface="Cambria" panose="02040503050406030204" pitchFamily="18" charset="0"/>
              </a:rPr>
              <a:t>2</a:t>
            </a:r>
            <a:r>
              <a:rPr lang="fr-FR" altLang="zh-CN" sz="1400" b="1" dirty="0">
                <a:solidFill>
                  <a:srgbClr val="FFFFFF"/>
                </a:solidFill>
                <a:latin typeface="Cambria" panose="02040503050406030204" pitchFamily="18" charset="0"/>
                <a:ea typeface="Cambria" panose="02040503050406030204" pitchFamily="18" charset="0"/>
              </a:rPr>
              <a:t>)  </a:t>
            </a:r>
          </a:p>
          <a:p>
            <a:pPr defTabSz="342892">
              <a:defRPr/>
            </a:pPr>
            <a:endParaRPr lang="fr-FR" altLang="zh-CN" sz="1400" b="1" dirty="0">
              <a:solidFill>
                <a:srgbClr val="FFFFFF"/>
              </a:solidFill>
              <a:latin typeface="Cambria" panose="02040503050406030204" pitchFamily="18" charset="0"/>
              <a:ea typeface="Cambria" panose="02040503050406030204" pitchFamily="18" charset="0"/>
            </a:endParaRPr>
          </a:p>
        </p:txBody>
      </p:sp>
      <p:pic>
        <p:nvPicPr>
          <p:cNvPr id="32" name="Grafik 8" descr="Gedankenblase Silhouette">
            <a:extLst>
              <a:ext uri="{FF2B5EF4-FFF2-40B4-BE49-F238E27FC236}">
                <a16:creationId xmlns:a16="http://schemas.microsoft.com/office/drawing/2014/main" id="{92E543F9-91D3-47D4-B2AE-15233F899F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6587" y="1709660"/>
            <a:ext cx="587505" cy="587505"/>
          </a:xfrm>
          <a:prstGeom prst="rect">
            <a:avLst/>
          </a:prstGeom>
        </p:spPr>
      </p:pic>
      <p:sp>
        <p:nvSpPr>
          <p:cNvPr id="33" name="Rectangle 30">
            <a:extLst>
              <a:ext uri="{FF2B5EF4-FFF2-40B4-BE49-F238E27FC236}">
                <a16:creationId xmlns:a16="http://schemas.microsoft.com/office/drawing/2014/main" id="{2CF3BFAC-7258-4F22-A2C1-3105ED4781FD}"/>
              </a:ext>
            </a:extLst>
          </p:cNvPr>
          <p:cNvSpPr/>
          <p:nvPr/>
        </p:nvSpPr>
        <p:spPr>
          <a:xfrm>
            <a:off x="2150263" y="3266884"/>
            <a:ext cx="1043202" cy="635490"/>
          </a:xfrm>
          <a:prstGeom prst="rect">
            <a:avLst/>
          </a:prstGeom>
          <a:solidFill>
            <a:srgbClr val="28B9C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r>
              <a:rPr lang="fr-FR" sz="1100" b="1" dirty="0" err="1">
                <a:solidFill>
                  <a:srgbClr val="FFFFFF"/>
                </a:solidFill>
                <a:latin typeface="Cambria" panose="02040503050406030204" pitchFamily="18" charset="0"/>
                <a:ea typeface="Cambria" panose="02040503050406030204" pitchFamily="18" charset="0"/>
              </a:rPr>
              <a:t>Number</a:t>
            </a:r>
            <a:r>
              <a:rPr lang="fr-FR" sz="1100" b="1" dirty="0">
                <a:solidFill>
                  <a:srgbClr val="FFFFFF"/>
                </a:solidFill>
                <a:latin typeface="Cambria" panose="02040503050406030204" pitchFamily="18" charset="0"/>
                <a:ea typeface="Cambria" panose="02040503050406030204" pitchFamily="18" charset="0"/>
              </a:rPr>
              <a:t> of </a:t>
            </a:r>
            <a:r>
              <a:rPr lang="fr-FR" sz="1100" b="1" dirty="0" err="1">
                <a:solidFill>
                  <a:srgbClr val="FFFFFF"/>
                </a:solidFill>
                <a:latin typeface="Cambria" panose="02040503050406030204" pitchFamily="18" charset="0"/>
                <a:ea typeface="Cambria" panose="02040503050406030204" pitchFamily="18" charset="0"/>
              </a:rPr>
              <a:t>vehicles</a:t>
            </a:r>
            <a:endParaRPr lang="fr-FR" sz="1100" b="1" dirty="0">
              <a:solidFill>
                <a:srgbClr val="FFFFFF"/>
              </a:solidFill>
              <a:latin typeface="Cambria" panose="02040503050406030204" pitchFamily="18" charset="0"/>
              <a:ea typeface="Cambria" panose="02040503050406030204" pitchFamily="18" charset="0"/>
            </a:endParaRPr>
          </a:p>
        </p:txBody>
      </p:sp>
      <p:sp>
        <p:nvSpPr>
          <p:cNvPr id="34" name="Rectangle 33">
            <a:extLst>
              <a:ext uri="{FF2B5EF4-FFF2-40B4-BE49-F238E27FC236}">
                <a16:creationId xmlns:a16="http://schemas.microsoft.com/office/drawing/2014/main" id="{5E28B181-52E8-4AE0-8D54-8B23C9A7A768}"/>
              </a:ext>
            </a:extLst>
          </p:cNvPr>
          <p:cNvSpPr/>
          <p:nvPr/>
        </p:nvSpPr>
        <p:spPr>
          <a:xfrm>
            <a:off x="6422400" y="3221528"/>
            <a:ext cx="1094904" cy="769990"/>
          </a:xfrm>
          <a:prstGeom prst="rect">
            <a:avLst/>
          </a:prstGeom>
          <a:solidFill>
            <a:srgbClr val="28B9C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r>
              <a:rPr lang="fr-FR" sz="1100" b="1" dirty="0">
                <a:solidFill>
                  <a:srgbClr val="FFFFFF"/>
                </a:solidFill>
                <a:latin typeface="Cambria" panose="02040503050406030204" pitchFamily="18" charset="0"/>
                <a:ea typeface="Cambria" panose="02040503050406030204" pitchFamily="18" charset="0"/>
              </a:rPr>
              <a:t>Emission Factor</a:t>
            </a:r>
          </a:p>
          <a:p>
            <a:pPr algn="ctr" defTabSz="342892"/>
            <a:r>
              <a:rPr lang="fr-FR" sz="1100" b="1" dirty="0">
                <a:solidFill>
                  <a:srgbClr val="FFFFFF"/>
                </a:solidFill>
                <a:latin typeface="Cambria" panose="02040503050406030204" pitchFamily="18" charset="0"/>
                <a:ea typeface="Cambria" panose="02040503050406030204" pitchFamily="18" charset="0"/>
              </a:rPr>
              <a:t> </a:t>
            </a:r>
            <a:r>
              <a:rPr lang="fr-FR" sz="1100" dirty="0">
                <a:solidFill>
                  <a:srgbClr val="FFFFFF"/>
                </a:solidFill>
                <a:latin typeface="Cambria" panose="02040503050406030204" pitchFamily="18" charset="0"/>
                <a:ea typeface="Cambria" panose="02040503050406030204" pitchFamily="18" charset="0"/>
              </a:rPr>
              <a:t>(</a:t>
            </a:r>
            <a:r>
              <a:rPr lang="en-US" sz="1100" dirty="0">
                <a:solidFill>
                  <a:srgbClr val="FFFFFF"/>
                </a:solidFill>
                <a:latin typeface="Cambria" panose="02040503050406030204" pitchFamily="18" charset="0"/>
                <a:ea typeface="Cambria" panose="02040503050406030204" pitchFamily="18" charset="0"/>
              </a:rPr>
              <a:t>CO</a:t>
            </a:r>
            <a:r>
              <a:rPr lang="en-US" sz="1100" baseline="-25000" dirty="0">
                <a:solidFill>
                  <a:srgbClr val="FFFFFF"/>
                </a:solidFill>
                <a:latin typeface="Cambria" panose="02040503050406030204" pitchFamily="18" charset="0"/>
                <a:ea typeface="Cambria" panose="02040503050406030204" pitchFamily="18" charset="0"/>
              </a:rPr>
              <a:t>2</a:t>
            </a:r>
            <a:r>
              <a:rPr lang="en-US" sz="1100" dirty="0">
                <a:solidFill>
                  <a:srgbClr val="FFFFFF"/>
                </a:solidFill>
                <a:latin typeface="Cambria" panose="02040503050406030204" pitchFamily="18" charset="0"/>
                <a:ea typeface="Cambria" panose="02040503050406030204" pitchFamily="18" charset="0"/>
              </a:rPr>
              <a:t>/ </a:t>
            </a:r>
            <a:r>
              <a:rPr lang="en-US" sz="1100" dirty="0" err="1">
                <a:solidFill>
                  <a:srgbClr val="FFFFFF"/>
                </a:solidFill>
                <a:latin typeface="Cambria" panose="02040503050406030204" pitchFamily="18" charset="0"/>
                <a:ea typeface="Cambria" panose="02040503050406030204" pitchFamily="18" charset="0"/>
              </a:rPr>
              <a:t>litre</a:t>
            </a:r>
            <a:r>
              <a:rPr lang="en-US" sz="1100" dirty="0">
                <a:solidFill>
                  <a:srgbClr val="FFFFFF"/>
                </a:solidFill>
                <a:latin typeface="Cambria" panose="02040503050406030204" pitchFamily="18" charset="0"/>
                <a:ea typeface="Cambria" panose="02040503050406030204" pitchFamily="18" charset="0"/>
              </a:rPr>
              <a:t>)</a:t>
            </a:r>
            <a:endParaRPr lang="fr-FR" sz="1100" dirty="0">
              <a:solidFill>
                <a:srgbClr val="FFFFFF"/>
              </a:solidFill>
              <a:latin typeface="Cambria" panose="02040503050406030204" pitchFamily="18" charset="0"/>
              <a:ea typeface="Cambria" panose="02040503050406030204" pitchFamily="18" charset="0"/>
            </a:endParaRPr>
          </a:p>
        </p:txBody>
      </p:sp>
      <p:sp>
        <p:nvSpPr>
          <p:cNvPr id="35" name="Rectangle 36">
            <a:extLst>
              <a:ext uri="{FF2B5EF4-FFF2-40B4-BE49-F238E27FC236}">
                <a16:creationId xmlns:a16="http://schemas.microsoft.com/office/drawing/2014/main" id="{256928C2-18F3-4FB4-B3F7-AE097C55FF01}"/>
              </a:ext>
            </a:extLst>
          </p:cNvPr>
          <p:cNvSpPr/>
          <p:nvPr/>
        </p:nvSpPr>
        <p:spPr>
          <a:xfrm>
            <a:off x="4968072" y="3177740"/>
            <a:ext cx="1204105" cy="813777"/>
          </a:xfrm>
          <a:prstGeom prst="rect">
            <a:avLst/>
          </a:prstGeom>
          <a:solidFill>
            <a:srgbClr val="28B9C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r>
              <a:rPr lang="fr-FR" sz="1050" b="1" dirty="0">
                <a:solidFill>
                  <a:srgbClr val="FFFFFF"/>
                </a:solidFill>
                <a:latin typeface="Cambria" panose="02040503050406030204" pitchFamily="18" charset="0"/>
                <a:ea typeface="Cambria" panose="02040503050406030204" pitchFamily="18" charset="0"/>
              </a:rPr>
              <a:t>Fuel </a:t>
            </a:r>
            <a:r>
              <a:rPr lang="fr-FR" sz="1050" b="1" dirty="0" err="1">
                <a:solidFill>
                  <a:srgbClr val="FFFFFF"/>
                </a:solidFill>
                <a:latin typeface="Cambria" panose="02040503050406030204" pitchFamily="18" charset="0"/>
                <a:ea typeface="Cambria" panose="02040503050406030204" pitchFamily="18" charset="0"/>
              </a:rPr>
              <a:t>Consumption</a:t>
            </a:r>
            <a:r>
              <a:rPr lang="fr-FR" sz="1050" b="1" dirty="0">
                <a:solidFill>
                  <a:srgbClr val="FFFFFF"/>
                </a:solidFill>
                <a:latin typeface="Cambria" panose="02040503050406030204" pitchFamily="18" charset="0"/>
                <a:ea typeface="Cambria" panose="02040503050406030204" pitchFamily="18" charset="0"/>
              </a:rPr>
              <a:t> </a:t>
            </a:r>
            <a:r>
              <a:rPr lang="fr-FR" sz="1050" dirty="0">
                <a:solidFill>
                  <a:srgbClr val="FFFFFF"/>
                </a:solidFill>
                <a:latin typeface="Cambria" panose="02040503050406030204" pitchFamily="18" charset="0"/>
                <a:ea typeface="Cambria" panose="02040503050406030204" pitchFamily="18" charset="0"/>
              </a:rPr>
              <a:t>(litre/100km)</a:t>
            </a:r>
          </a:p>
        </p:txBody>
      </p:sp>
      <p:sp>
        <p:nvSpPr>
          <p:cNvPr id="36" name="Rectangle 39">
            <a:extLst>
              <a:ext uri="{FF2B5EF4-FFF2-40B4-BE49-F238E27FC236}">
                <a16:creationId xmlns:a16="http://schemas.microsoft.com/office/drawing/2014/main" id="{CF30EC46-50E3-47A9-8B09-65104262F846}"/>
              </a:ext>
            </a:extLst>
          </p:cNvPr>
          <p:cNvSpPr/>
          <p:nvPr/>
        </p:nvSpPr>
        <p:spPr>
          <a:xfrm>
            <a:off x="3416215" y="3177740"/>
            <a:ext cx="1331965" cy="813777"/>
          </a:xfrm>
          <a:prstGeom prst="rect">
            <a:avLst/>
          </a:prstGeom>
          <a:solidFill>
            <a:srgbClr val="28B9C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342892"/>
            <a:r>
              <a:rPr lang="fr-FR" sz="1100" b="1" dirty="0" err="1">
                <a:solidFill>
                  <a:srgbClr val="FFFFFF"/>
                </a:solidFill>
                <a:latin typeface="Cambria" panose="02040503050406030204" pitchFamily="18" charset="0"/>
                <a:ea typeface="Cambria" panose="02040503050406030204" pitchFamily="18" charset="0"/>
              </a:rPr>
              <a:t>Average</a:t>
            </a:r>
            <a:r>
              <a:rPr lang="fr-FR" sz="1100" b="1" dirty="0">
                <a:solidFill>
                  <a:srgbClr val="FFFFFF"/>
                </a:solidFill>
                <a:latin typeface="Cambria" panose="02040503050406030204" pitchFamily="18" charset="0"/>
                <a:ea typeface="Cambria" panose="02040503050406030204" pitchFamily="18" charset="0"/>
              </a:rPr>
              <a:t> </a:t>
            </a:r>
          </a:p>
          <a:p>
            <a:pPr algn="ctr" defTabSz="342892"/>
            <a:r>
              <a:rPr lang="fr-FR" sz="1100" b="1" dirty="0" err="1">
                <a:solidFill>
                  <a:srgbClr val="FFFFFF"/>
                </a:solidFill>
                <a:latin typeface="Cambria" panose="02040503050406030204" pitchFamily="18" charset="0"/>
                <a:ea typeface="Cambria" panose="02040503050406030204" pitchFamily="18" charset="0"/>
              </a:rPr>
              <a:t>travelled</a:t>
            </a:r>
            <a:r>
              <a:rPr lang="fr-FR" sz="1100" b="1" dirty="0">
                <a:solidFill>
                  <a:srgbClr val="FFFFFF"/>
                </a:solidFill>
                <a:latin typeface="Cambria" panose="02040503050406030204" pitchFamily="18" charset="0"/>
                <a:ea typeface="Cambria" panose="02040503050406030204" pitchFamily="18" charset="0"/>
              </a:rPr>
              <a:t> Distance </a:t>
            </a:r>
          </a:p>
          <a:p>
            <a:pPr algn="ctr" defTabSz="342892"/>
            <a:r>
              <a:rPr lang="fr-FR" sz="1100" dirty="0">
                <a:solidFill>
                  <a:srgbClr val="FFFFFF"/>
                </a:solidFill>
                <a:latin typeface="Cambria" panose="02040503050406030204" pitchFamily="18" charset="0"/>
                <a:ea typeface="Cambria" panose="02040503050406030204" pitchFamily="18" charset="0"/>
              </a:rPr>
              <a:t>(km/an)</a:t>
            </a:r>
          </a:p>
        </p:txBody>
      </p:sp>
      <p:sp>
        <p:nvSpPr>
          <p:cNvPr id="37" name="Rectangle 42">
            <a:extLst>
              <a:ext uri="{FF2B5EF4-FFF2-40B4-BE49-F238E27FC236}">
                <a16:creationId xmlns:a16="http://schemas.microsoft.com/office/drawing/2014/main" id="{4B03E953-1CF4-4123-92FA-CD6FD711BDA2}"/>
              </a:ext>
            </a:extLst>
          </p:cNvPr>
          <p:cNvSpPr/>
          <p:nvPr/>
        </p:nvSpPr>
        <p:spPr>
          <a:xfrm>
            <a:off x="7846399" y="3221527"/>
            <a:ext cx="1094903" cy="820961"/>
          </a:xfrm>
          <a:prstGeom prst="rect">
            <a:avLst/>
          </a:prstGeom>
          <a:solidFill>
            <a:srgbClr val="28B9C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342892"/>
            <a:r>
              <a:rPr lang="fr-FR" sz="1100" b="1" dirty="0">
                <a:solidFill>
                  <a:srgbClr val="FFFFFF"/>
                </a:solidFill>
                <a:latin typeface="Cambria" panose="02040503050406030204" pitchFamily="18" charset="0"/>
                <a:ea typeface="Cambria" panose="02040503050406030204" pitchFamily="18" charset="0"/>
              </a:rPr>
              <a:t>GHG Emissions </a:t>
            </a:r>
          </a:p>
          <a:p>
            <a:pPr defTabSz="342892"/>
            <a:r>
              <a:rPr lang="en-US" sz="1100" dirty="0">
                <a:solidFill>
                  <a:srgbClr val="FFFFFF"/>
                </a:solidFill>
                <a:latin typeface="Cambria" panose="02040503050406030204" pitchFamily="18" charset="0"/>
                <a:ea typeface="Cambria" panose="02040503050406030204" pitchFamily="18" charset="0"/>
              </a:rPr>
              <a:t>(CO</a:t>
            </a:r>
            <a:r>
              <a:rPr lang="en-US" sz="1100" baseline="-25000" dirty="0">
                <a:solidFill>
                  <a:srgbClr val="FFFFFF"/>
                </a:solidFill>
                <a:latin typeface="Cambria" panose="02040503050406030204" pitchFamily="18" charset="0"/>
                <a:ea typeface="Cambria" panose="02040503050406030204" pitchFamily="18" charset="0"/>
              </a:rPr>
              <a:t>2</a:t>
            </a:r>
            <a:r>
              <a:rPr lang="en-US" sz="1100" dirty="0">
                <a:solidFill>
                  <a:srgbClr val="FFFFFF"/>
                </a:solidFill>
                <a:latin typeface="Cambria" panose="02040503050406030204" pitchFamily="18" charset="0"/>
                <a:ea typeface="Cambria" panose="02040503050406030204" pitchFamily="18" charset="0"/>
              </a:rPr>
              <a:t>)</a:t>
            </a:r>
          </a:p>
          <a:p>
            <a:pPr algn="ctr" defTabSz="342892"/>
            <a:endParaRPr lang="fr-FR" sz="1100" dirty="0">
              <a:solidFill>
                <a:srgbClr val="FFFFFF"/>
              </a:solidFill>
              <a:latin typeface="Cambria" panose="02040503050406030204" pitchFamily="18" charset="0"/>
              <a:ea typeface="Cambria" panose="02040503050406030204" pitchFamily="18" charset="0"/>
            </a:endParaRPr>
          </a:p>
        </p:txBody>
      </p:sp>
      <p:sp>
        <p:nvSpPr>
          <p:cNvPr id="38" name="Multiplikationszeichen 9">
            <a:extLst>
              <a:ext uri="{FF2B5EF4-FFF2-40B4-BE49-F238E27FC236}">
                <a16:creationId xmlns:a16="http://schemas.microsoft.com/office/drawing/2014/main" id="{E84D7B13-7771-4D59-A933-D5653A5D7564}"/>
              </a:ext>
            </a:extLst>
          </p:cNvPr>
          <p:cNvSpPr/>
          <p:nvPr/>
        </p:nvSpPr>
        <p:spPr>
          <a:xfrm>
            <a:off x="4770805" y="3522914"/>
            <a:ext cx="222750" cy="216152"/>
          </a:xfrm>
          <a:prstGeom prst="mathMultiply">
            <a:avLst/>
          </a:prstGeom>
          <a:solidFill>
            <a:srgbClr val="28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600">
              <a:solidFill>
                <a:srgbClr val="FFFFFF"/>
              </a:solidFill>
              <a:latin typeface="Cambria" panose="02040503050406030204" pitchFamily="18" charset="0"/>
              <a:ea typeface="Cambria" panose="02040503050406030204" pitchFamily="18" charset="0"/>
            </a:endParaRPr>
          </a:p>
        </p:txBody>
      </p:sp>
      <p:sp>
        <p:nvSpPr>
          <p:cNvPr id="39" name="Multiplikationszeichen 51">
            <a:extLst>
              <a:ext uri="{FF2B5EF4-FFF2-40B4-BE49-F238E27FC236}">
                <a16:creationId xmlns:a16="http://schemas.microsoft.com/office/drawing/2014/main" id="{6288C900-DD68-4D5F-A9E6-72F826D17700}"/>
              </a:ext>
            </a:extLst>
          </p:cNvPr>
          <p:cNvSpPr/>
          <p:nvPr/>
        </p:nvSpPr>
        <p:spPr>
          <a:xfrm>
            <a:off x="3196323" y="3517199"/>
            <a:ext cx="222750" cy="216152"/>
          </a:xfrm>
          <a:prstGeom prst="mathMultiply">
            <a:avLst/>
          </a:prstGeom>
          <a:solidFill>
            <a:srgbClr val="28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600">
              <a:solidFill>
                <a:srgbClr val="FFFFFF"/>
              </a:solidFill>
              <a:latin typeface="Cambria" panose="02040503050406030204" pitchFamily="18" charset="0"/>
              <a:ea typeface="Cambria" panose="02040503050406030204" pitchFamily="18" charset="0"/>
            </a:endParaRPr>
          </a:p>
        </p:txBody>
      </p:sp>
      <p:sp>
        <p:nvSpPr>
          <p:cNvPr id="40" name="Multiplikationszeichen 52">
            <a:extLst>
              <a:ext uri="{FF2B5EF4-FFF2-40B4-BE49-F238E27FC236}">
                <a16:creationId xmlns:a16="http://schemas.microsoft.com/office/drawing/2014/main" id="{200BE292-1818-4CD3-B32E-4DDA83528663}"/>
              </a:ext>
            </a:extLst>
          </p:cNvPr>
          <p:cNvSpPr/>
          <p:nvPr/>
        </p:nvSpPr>
        <p:spPr>
          <a:xfrm>
            <a:off x="6138939" y="3515359"/>
            <a:ext cx="222750" cy="216152"/>
          </a:xfrm>
          <a:prstGeom prst="mathMultiply">
            <a:avLst/>
          </a:prstGeom>
          <a:solidFill>
            <a:srgbClr val="28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600">
              <a:solidFill>
                <a:srgbClr val="FFFFFF"/>
              </a:solidFill>
              <a:latin typeface="Cambria" panose="02040503050406030204" pitchFamily="18" charset="0"/>
              <a:ea typeface="Cambria" panose="02040503050406030204" pitchFamily="18" charset="0"/>
            </a:endParaRPr>
          </a:p>
        </p:txBody>
      </p:sp>
      <p:pic>
        <p:nvPicPr>
          <p:cNvPr id="41" name="Grafik 53" descr="Gedankenblase Silhouette">
            <a:extLst>
              <a:ext uri="{FF2B5EF4-FFF2-40B4-BE49-F238E27FC236}">
                <a16:creationId xmlns:a16="http://schemas.microsoft.com/office/drawing/2014/main" id="{430504BB-4520-422F-B6D7-B04EAFDD11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3623" y="3496680"/>
            <a:ext cx="547679" cy="547679"/>
          </a:xfrm>
          <a:prstGeom prst="rect">
            <a:avLst/>
          </a:prstGeom>
        </p:spPr>
      </p:pic>
      <p:sp>
        <p:nvSpPr>
          <p:cNvPr id="42" name="Gleich 10">
            <a:extLst>
              <a:ext uri="{FF2B5EF4-FFF2-40B4-BE49-F238E27FC236}">
                <a16:creationId xmlns:a16="http://schemas.microsoft.com/office/drawing/2014/main" id="{A33F1897-4FB0-432F-B60E-867D9F3F305D}"/>
              </a:ext>
            </a:extLst>
          </p:cNvPr>
          <p:cNvSpPr/>
          <p:nvPr/>
        </p:nvSpPr>
        <p:spPr>
          <a:xfrm>
            <a:off x="7587123" y="3584761"/>
            <a:ext cx="166697" cy="154305"/>
          </a:xfrm>
          <a:prstGeom prst="mathEqual">
            <a:avLst/>
          </a:prstGeom>
          <a:solidFill>
            <a:srgbClr val="28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600">
              <a:solidFill>
                <a:srgbClr val="000000"/>
              </a:solidFill>
              <a:latin typeface="Cambria" panose="02040503050406030204" pitchFamily="18" charset="0"/>
              <a:ea typeface="Cambria" panose="02040503050406030204" pitchFamily="18" charset="0"/>
            </a:endParaRPr>
          </a:p>
        </p:txBody>
      </p:sp>
      <p:pic>
        <p:nvPicPr>
          <p:cNvPr id="43" name="Image 42">
            <a:extLst>
              <a:ext uri="{FF2B5EF4-FFF2-40B4-BE49-F238E27FC236}">
                <a16:creationId xmlns:a16="http://schemas.microsoft.com/office/drawing/2014/main" id="{B628BC39-EACB-412D-A23D-354B5BBCE9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37150975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3142674"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METHODOLOGY ADOPTED</a:t>
            </a:r>
          </a:p>
        </p:txBody>
      </p:sp>
      <p:sp>
        <p:nvSpPr>
          <p:cNvPr id="12" name="Shape">
            <a:extLst>
              <a:ext uri="{FF2B5EF4-FFF2-40B4-BE49-F238E27FC236}">
                <a16:creationId xmlns:a16="http://schemas.microsoft.com/office/drawing/2014/main" id="{76F43000-8677-4CBD-ABD1-56DDB212A021}"/>
              </a:ext>
            </a:extLst>
          </p:cNvPr>
          <p:cNvSpPr/>
          <p:nvPr/>
        </p:nvSpPr>
        <p:spPr>
          <a:xfrm>
            <a:off x="244185" y="1723816"/>
            <a:ext cx="1921837" cy="1698901"/>
          </a:xfrm>
          <a:custGeom>
            <a:avLst/>
            <a:gdLst/>
            <a:ahLst/>
            <a:cxnLst>
              <a:cxn ang="0">
                <a:pos x="wd2" y="hd2"/>
              </a:cxn>
              <a:cxn ang="5400000">
                <a:pos x="wd2" y="hd2"/>
              </a:cxn>
              <a:cxn ang="10800000">
                <a:pos x="wd2" y="hd2"/>
              </a:cxn>
              <a:cxn ang="16200000">
                <a:pos x="wd2" y="hd2"/>
              </a:cxn>
            </a:cxnLst>
            <a:rect l="0" t="0" r="r" b="b"/>
            <a:pathLst>
              <a:path w="21262" h="21600" extrusionOk="0">
                <a:moveTo>
                  <a:pt x="10625" y="21600"/>
                </a:moveTo>
                <a:cubicBezTo>
                  <a:pt x="10181" y="21600"/>
                  <a:pt x="9736" y="21393"/>
                  <a:pt x="9396" y="20972"/>
                </a:cubicBezTo>
                <a:lnTo>
                  <a:pt x="506" y="9968"/>
                </a:lnTo>
                <a:cubicBezTo>
                  <a:pt x="-169" y="9133"/>
                  <a:pt x="-169" y="7769"/>
                  <a:pt x="506" y="6933"/>
                </a:cubicBezTo>
                <a:lnTo>
                  <a:pt x="5673" y="543"/>
                </a:lnTo>
                <a:cubicBezTo>
                  <a:pt x="5955" y="193"/>
                  <a:pt x="6331" y="0"/>
                  <a:pt x="6729" y="0"/>
                </a:cubicBezTo>
                <a:cubicBezTo>
                  <a:pt x="7127" y="0"/>
                  <a:pt x="7502" y="193"/>
                  <a:pt x="7785" y="543"/>
                </a:cubicBezTo>
                <a:lnTo>
                  <a:pt x="9569" y="2749"/>
                </a:lnTo>
                <a:cubicBezTo>
                  <a:pt x="9852" y="3099"/>
                  <a:pt x="10233" y="3292"/>
                  <a:pt x="10631" y="3292"/>
                </a:cubicBezTo>
                <a:cubicBezTo>
                  <a:pt x="11029" y="3292"/>
                  <a:pt x="11410" y="3099"/>
                  <a:pt x="11693" y="2749"/>
                </a:cubicBezTo>
                <a:lnTo>
                  <a:pt x="13477" y="543"/>
                </a:lnTo>
                <a:cubicBezTo>
                  <a:pt x="13760" y="193"/>
                  <a:pt x="14135" y="0"/>
                  <a:pt x="14533" y="0"/>
                </a:cubicBezTo>
                <a:cubicBezTo>
                  <a:pt x="14931" y="0"/>
                  <a:pt x="15307" y="193"/>
                  <a:pt x="15589" y="543"/>
                </a:cubicBezTo>
                <a:lnTo>
                  <a:pt x="20756" y="6933"/>
                </a:lnTo>
                <a:cubicBezTo>
                  <a:pt x="21431" y="7769"/>
                  <a:pt x="21431" y="9133"/>
                  <a:pt x="20756" y="9968"/>
                </a:cubicBezTo>
                <a:lnTo>
                  <a:pt x="11861" y="20972"/>
                </a:lnTo>
                <a:cubicBezTo>
                  <a:pt x="11520" y="21386"/>
                  <a:pt x="11075" y="21600"/>
                  <a:pt x="10625" y="21600"/>
                </a:cubicBezTo>
                <a:close/>
                <a:moveTo>
                  <a:pt x="6723" y="286"/>
                </a:moveTo>
                <a:cubicBezTo>
                  <a:pt x="6388" y="286"/>
                  <a:pt x="6071" y="450"/>
                  <a:pt x="5834" y="743"/>
                </a:cubicBezTo>
                <a:lnTo>
                  <a:pt x="668" y="7133"/>
                </a:lnTo>
                <a:cubicBezTo>
                  <a:pt x="79" y="7862"/>
                  <a:pt x="79" y="9040"/>
                  <a:pt x="668" y="9768"/>
                </a:cubicBezTo>
                <a:lnTo>
                  <a:pt x="9563" y="20772"/>
                </a:lnTo>
                <a:cubicBezTo>
                  <a:pt x="10152" y="21500"/>
                  <a:pt x="11104" y="21500"/>
                  <a:pt x="11693" y="20772"/>
                </a:cubicBezTo>
                <a:lnTo>
                  <a:pt x="20588" y="9768"/>
                </a:lnTo>
                <a:cubicBezTo>
                  <a:pt x="21177" y="9040"/>
                  <a:pt x="21177" y="7862"/>
                  <a:pt x="20588" y="7133"/>
                </a:cubicBezTo>
                <a:lnTo>
                  <a:pt x="15422" y="743"/>
                </a:lnTo>
                <a:cubicBezTo>
                  <a:pt x="15185" y="450"/>
                  <a:pt x="14868" y="286"/>
                  <a:pt x="14533" y="286"/>
                </a:cubicBezTo>
                <a:cubicBezTo>
                  <a:pt x="14198" y="286"/>
                  <a:pt x="13881" y="450"/>
                  <a:pt x="13644" y="743"/>
                </a:cubicBezTo>
                <a:lnTo>
                  <a:pt x="11860" y="2949"/>
                </a:lnTo>
                <a:cubicBezTo>
                  <a:pt x="11531" y="3356"/>
                  <a:pt x="11099" y="3577"/>
                  <a:pt x="10631" y="3577"/>
                </a:cubicBezTo>
                <a:cubicBezTo>
                  <a:pt x="10163" y="3577"/>
                  <a:pt x="9731" y="3356"/>
                  <a:pt x="9401" y="2949"/>
                </a:cubicBezTo>
                <a:lnTo>
                  <a:pt x="7618" y="743"/>
                </a:lnTo>
                <a:cubicBezTo>
                  <a:pt x="7375" y="443"/>
                  <a:pt x="7064" y="286"/>
                  <a:pt x="6723" y="286"/>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3" name="Shape">
            <a:extLst>
              <a:ext uri="{FF2B5EF4-FFF2-40B4-BE49-F238E27FC236}">
                <a16:creationId xmlns:a16="http://schemas.microsoft.com/office/drawing/2014/main" id="{D2BB27A5-07F7-446C-BDB6-3A408F40E60A}"/>
              </a:ext>
            </a:extLst>
          </p:cNvPr>
          <p:cNvSpPr/>
          <p:nvPr/>
        </p:nvSpPr>
        <p:spPr>
          <a:xfrm>
            <a:off x="1851150" y="1723816"/>
            <a:ext cx="1922099"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lnTo>
                  <a:pt x="13773" y="642"/>
                </a:ln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1" y="3583"/>
                  <a:pt x="9891" y="3362"/>
                  <a:pt x="9557" y="2955"/>
                </a:cubicBezTo>
                <a:lnTo>
                  <a:pt x="7745" y="749"/>
                </a:lnTo>
                <a:cubicBezTo>
                  <a:pt x="7499" y="450"/>
                  <a:pt x="7177" y="293"/>
                  <a:pt x="6836" y="293"/>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4" name="Shape">
            <a:extLst>
              <a:ext uri="{FF2B5EF4-FFF2-40B4-BE49-F238E27FC236}">
                <a16:creationId xmlns:a16="http://schemas.microsoft.com/office/drawing/2014/main" id="{1C1BB483-8828-46AD-BB5D-0C84D5BF2DE0}"/>
              </a:ext>
            </a:extLst>
          </p:cNvPr>
          <p:cNvSpPr/>
          <p:nvPr/>
        </p:nvSpPr>
        <p:spPr>
          <a:xfrm>
            <a:off x="3463332"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3" y="20972"/>
                </a:lnTo>
                <a:cubicBezTo>
                  <a:pt x="11703" y="21386"/>
                  <a:pt x="11251" y="21600"/>
                  <a:pt x="10800" y="21600"/>
                </a:cubicBezTo>
                <a:close/>
                <a:moveTo>
                  <a:pt x="6831" y="293"/>
                </a:moveTo>
                <a:cubicBezTo>
                  <a:pt x="6491" y="293"/>
                  <a:pt x="6168" y="457"/>
                  <a:pt x="5928" y="749"/>
                </a:cubicBezTo>
                <a:lnTo>
                  <a:pt x="680" y="7138"/>
                </a:lnTo>
                <a:cubicBezTo>
                  <a:pt x="393" y="7488"/>
                  <a:pt x="235" y="7959"/>
                  <a:pt x="235" y="8452"/>
                </a:cubicBezTo>
                <a:cubicBezTo>
                  <a:pt x="235" y="8944"/>
                  <a:pt x="393" y="9415"/>
                  <a:pt x="680" y="9765"/>
                </a:cubicBezTo>
                <a:lnTo>
                  <a:pt x="9715" y="20765"/>
                </a:lnTo>
                <a:cubicBezTo>
                  <a:pt x="10313" y="21493"/>
                  <a:pt x="11281" y="21493"/>
                  <a:pt x="11879" y="20765"/>
                </a:cubicBezTo>
                <a:lnTo>
                  <a:pt x="20914" y="9765"/>
                </a:lnTo>
                <a:cubicBezTo>
                  <a:pt x="21201" y="9415"/>
                  <a:pt x="21360" y="8944"/>
                  <a:pt x="21360" y="8452"/>
                </a:cubicBezTo>
                <a:cubicBezTo>
                  <a:pt x="21360" y="7959"/>
                  <a:pt x="21201" y="7488"/>
                  <a:pt x="20914" y="7138"/>
                </a:cubicBezTo>
                <a:lnTo>
                  <a:pt x="15666" y="749"/>
                </a:lnTo>
                <a:cubicBezTo>
                  <a:pt x="15426" y="457"/>
                  <a:pt x="15104" y="293"/>
                  <a:pt x="14763" y="293"/>
                </a:cubicBezTo>
                <a:cubicBezTo>
                  <a:pt x="14423" y="293"/>
                  <a:pt x="14101" y="457"/>
                  <a:pt x="13861" y="749"/>
                </a:cubicBezTo>
                <a:lnTo>
                  <a:pt x="12049" y="2955"/>
                </a:lnTo>
                <a:cubicBezTo>
                  <a:pt x="11715" y="3362"/>
                  <a:pt x="11275" y="3583"/>
                  <a:pt x="10800" y="3583"/>
                </a:cubicBezTo>
                <a:cubicBezTo>
                  <a:pt x="10325" y="3583"/>
                  <a:pt x="9885" y="3362"/>
                  <a:pt x="9551" y="2955"/>
                </a:cubicBezTo>
                <a:lnTo>
                  <a:pt x="7739" y="749"/>
                </a:lnTo>
                <a:cubicBezTo>
                  <a:pt x="7493" y="450"/>
                  <a:pt x="7177" y="293"/>
                  <a:pt x="6831" y="293"/>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5" name="Shape">
            <a:extLst>
              <a:ext uri="{FF2B5EF4-FFF2-40B4-BE49-F238E27FC236}">
                <a16:creationId xmlns:a16="http://schemas.microsoft.com/office/drawing/2014/main" id="{5373F617-56D0-47A7-AB83-221767901D40}"/>
              </a:ext>
            </a:extLst>
          </p:cNvPr>
          <p:cNvSpPr/>
          <p:nvPr/>
        </p:nvSpPr>
        <p:spPr>
          <a:xfrm>
            <a:off x="5070298"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7" name="Shape">
            <a:extLst>
              <a:ext uri="{FF2B5EF4-FFF2-40B4-BE49-F238E27FC236}">
                <a16:creationId xmlns:a16="http://schemas.microsoft.com/office/drawing/2014/main" id="{BA867B87-CDE8-4C2A-B0AC-237C84A96ACF}"/>
              </a:ext>
            </a:extLst>
          </p:cNvPr>
          <p:cNvSpPr/>
          <p:nvPr/>
        </p:nvSpPr>
        <p:spPr>
          <a:xfrm>
            <a:off x="898058"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chemeClr val="accent1">
              <a:lumMod val="40000"/>
              <a:lumOff val="6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8" name="Shape">
            <a:extLst>
              <a:ext uri="{FF2B5EF4-FFF2-40B4-BE49-F238E27FC236}">
                <a16:creationId xmlns:a16="http://schemas.microsoft.com/office/drawing/2014/main" id="{C480248D-3682-4690-9B59-C4455C9CF89F}"/>
              </a:ext>
            </a:extLst>
          </p:cNvPr>
          <p:cNvSpPr/>
          <p:nvPr/>
        </p:nvSpPr>
        <p:spPr>
          <a:xfrm>
            <a:off x="2505154"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9" name="Shape">
            <a:extLst>
              <a:ext uri="{FF2B5EF4-FFF2-40B4-BE49-F238E27FC236}">
                <a16:creationId xmlns:a16="http://schemas.microsoft.com/office/drawing/2014/main" id="{C0714217-0598-4A04-AEE7-B79FC1283467}"/>
              </a:ext>
            </a:extLst>
          </p:cNvPr>
          <p:cNvSpPr/>
          <p:nvPr/>
        </p:nvSpPr>
        <p:spPr>
          <a:xfrm>
            <a:off x="4117337"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chemeClr val="accent2">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20" name="Shape">
            <a:extLst>
              <a:ext uri="{FF2B5EF4-FFF2-40B4-BE49-F238E27FC236}">
                <a16:creationId xmlns:a16="http://schemas.microsoft.com/office/drawing/2014/main" id="{7A6F07B8-7D1E-462D-BA7F-1BABF6A27431}"/>
              </a:ext>
            </a:extLst>
          </p:cNvPr>
          <p:cNvSpPr/>
          <p:nvPr/>
        </p:nvSpPr>
        <p:spPr>
          <a:xfrm>
            <a:off x="5724303"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21" name="Group 10">
            <a:extLst>
              <a:ext uri="{FF2B5EF4-FFF2-40B4-BE49-F238E27FC236}">
                <a16:creationId xmlns:a16="http://schemas.microsoft.com/office/drawing/2014/main" id="{8F30481C-8ED4-4148-998A-1F5415D96E9D}"/>
              </a:ext>
            </a:extLst>
          </p:cNvPr>
          <p:cNvGrpSpPr/>
          <p:nvPr/>
        </p:nvGrpSpPr>
        <p:grpSpPr>
          <a:xfrm>
            <a:off x="710341" y="2063592"/>
            <a:ext cx="989525" cy="836958"/>
            <a:chOff x="332936" y="2721853"/>
            <a:chExt cx="2975111" cy="1211609"/>
          </a:xfrm>
        </p:grpSpPr>
        <p:sp>
          <p:nvSpPr>
            <p:cNvPr id="60" name="TextBox 12">
              <a:extLst>
                <a:ext uri="{FF2B5EF4-FFF2-40B4-BE49-F238E27FC236}">
                  <a16:creationId xmlns:a16="http://schemas.microsoft.com/office/drawing/2014/main" id="{34F75ACB-CA93-491B-9E8B-493D316E6FC3}"/>
                </a:ext>
              </a:extLst>
            </p:cNvPr>
            <p:cNvSpPr txBox="1"/>
            <p:nvPr/>
          </p:nvSpPr>
          <p:spPr>
            <a:xfrm>
              <a:off x="332936" y="2721853"/>
              <a:ext cx="2926079" cy="36757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rPr>
                <a:t>Governance</a:t>
              </a:r>
            </a:p>
          </p:txBody>
        </p:sp>
        <p:sp>
          <p:nvSpPr>
            <p:cNvPr id="61" name="TextBox 13">
              <a:extLst>
                <a:ext uri="{FF2B5EF4-FFF2-40B4-BE49-F238E27FC236}">
                  <a16:creationId xmlns:a16="http://schemas.microsoft.com/office/drawing/2014/main" id="{6F62F171-01DC-4092-B6C7-37D3D0832DA9}"/>
                </a:ext>
              </a:extLst>
            </p:cNvPr>
            <p:cNvSpPr txBox="1"/>
            <p:nvPr/>
          </p:nvSpPr>
          <p:spPr>
            <a:xfrm>
              <a:off x="332936" y="3086922"/>
              <a:ext cx="2975111" cy="84654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Setting-up of the working group; consultation </a:t>
              </a:r>
              <a:r>
                <a:rPr lang="fr-FR" sz="800" noProof="1">
                  <a:solidFill>
                    <a:prstClr val="black">
                      <a:lumMod val="65000"/>
                      <a:lumOff val="35000"/>
                    </a:prstClr>
                  </a:solidFill>
                  <a:latin typeface="Cambria" panose="02040503050406030204" pitchFamily="18" charset="0"/>
                  <a:ea typeface="Cambria" panose="02040503050406030204" pitchFamily="18" charset="0"/>
                </a:rPr>
                <a:t>of stakeholders</a:t>
              </a: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p>
          </p:txBody>
        </p:sp>
      </p:grpSp>
      <p:grpSp>
        <p:nvGrpSpPr>
          <p:cNvPr id="22" name="Group 11">
            <a:extLst>
              <a:ext uri="{FF2B5EF4-FFF2-40B4-BE49-F238E27FC236}">
                <a16:creationId xmlns:a16="http://schemas.microsoft.com/office/drawing/2014/main" id="{6843DCC0-FB04-470C-8DDB-984CD34593CC}"/>
              </a:ext>
            </a:extLst>
          </p:cNvPr>
          <p:cNvGrpSpPr/>
          <p:nvPr/>
        </p:nvGrpSpPr>
        <p:grpSpPr>
          <a:xfrm>
            <a:off x="2200807" y="2055849"/>
            <a:ext cx="1277896" cy="844705"/>
            <a:chOff x="-17721" y="2710640"/>
            <a:chExt cx="3842129" cy="1222823"/>
          </a:xfrm>
        </p:grpSpPr>
        <p:sp>
          <p:nvSpPr>
            <p:cNvPr id="58" name="TextBox 15">
              <a:extLst>
                <a:ext uri="{FF2B5EF4-FFF2-40B4-BE49-F238E27FC236}">
                  <a16:creationId xmlns:a16="http://schemas.microsoft.com/office/drawing/2014/main" id="{2679CC86-3E5F-44C9-8CEE-1941B3037F70}"/>
                </a:ext>
              </a:extLst>
            </p:cNvPr>
            <p:cNvSpPr txBox="1"/>
            <p:nvPr/>
          </p:nvSpPr>
          <p:spPr>
            <a:xfrm>
              <a:off x="-17721" y="2710640"/>
              <a:ext cx="3842129" cy="601489"/>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rPr>
                <a:t>Data collection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59" name="TextBox 16">
              <a:extLst>
                <a:ext uri="{FF2B5EF4-FFF2-40B4-BE49-F238E27FC236}">
                  <a16:creationId xmlns:a16="http://schemas.microsoft.com/office/drawing/2014/main" id="{6477F99F-8263-4594-903B-C32D23357650}"/>
                </a:ext>
              </a:extLst>
            </p:cNvPr>
            <p:cNvSpPr txBox="1"/>
            <p:nvPr/>
          </p:nvSpPr>
          <p:spPr>
            <a:xfrm>
              <a:off x="332936" y="3086923"/>
              <a:ext cx="2975111" cy="84654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Identification of sources and data collection (fleets, mileage, etc</a:t>
              </a: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a:t>
              </a:r>
              <a:endParaRPr kumimoji="0" lang="en-US"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endParaRPr>
            </a:p>
          </p:txBody>
        </p:sp>
      </p:grpSp>
      <p:grpSp>
        <p:nvGrpSpPr>
          <p:cNvPr id="23" name="Group 12">
            <a:extLst>
              <a:ext uri="{FF2B5EF4-FFF2-40B4-BE49-F238E27FC236}">
                <a16:creationId xmlns:a16="http://schemas.microsoft.com/office/drawing/2014/main" id="{116B01D5-C59B-4F2A-9EF0-BD1240871394}"/>
              </a:ext>
            </a:extLst>
          </p:cNvPr>
          <p:cNvGrpSpPr/>
          <p:nvPr/>
        </p:nvGrpSpPr>
        <p:grpSpPr>
          <a:xfrm>
            <a:off x="3921098" y="2100643"/>
            <a:ext cx="998048" cy="676792"/>
            <a:chOff x="307314" y="2775496"/>
            <a:chExt cx="3000733" cy="979749"/>
          </a:xfrm>
        </p:grpSpPr>
        <p:sp>
          <p:nvSpPr>
            <p:cNvPr id="56" name="TextBox 18">
              <a:extLst>
                <a:ext uri="{FF2B5EF4-FFF2-40B4-BE49-F238E27FC236}">
                  <a16:creationId xmlns:a16="http://schemas.microsoft.com/office/drawing/2014/main" id="{DDE95680-C437-4EBB-9471-0E7339FE9E71}"/>
                </a:ext>
              </a:extLst>
            </p:cNvPr>
            <p:cNvSpPr txBox="1"/>
            <p:nvPr/>
          </p:nvSpPr>
          <p:spPr>
            <a:xfrm>
              <a:off x="307314" y="2775496"/>
              <a:ext cx="2975111" cy="36757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1">
                  <a:solidFill>
                    <a:prstClr val="black"/>
                  </a:solidFill>
                  <a:latin typeface="Cambria" panose="02040503050406030204" pitchFamily="18" charset="0"/>
                  <a:ea typeface="Cambria" panose="02040503050406030204" pitchFamily="18" charset="0"/>
                </a:rPr>
                <a:t>Data process</a:t>
              </a:r>
              <a:endPar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TextBox 19">
              <a:extLst>
                <a:ext uri="{FF2B5EF4-FFF2-40B4-BE49-F238E27FC236}">
                  <a16:creationId xmlns:a16="http://schemas.microsoft.com/office/drawing/2014/main" id="{DAE6DD12-3202-4797-850E-37AA6BBC2B40}"/>
                </a:ext>
              </a:extLst>
            </p:cNvPr>
            <p:cNvSpPr txBox="1"/>
            <p:nvPr/>
          </p:nvSpPr>
          <p:spPr>
            <a:xfrm>
              <a:off x="332936" y="3086922"/>
              <a:ext cx="2975111" cy="668323"/>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Programming of database processing code </a:t>
              </a:r>
            </a:p>
          </p:txBody>
        </p:sp>
      </p:grpSp>
      <p:grpSp>
        <p:nvGrpSpPr>
          <p:cNvPr id="24" name="Group 13">
            <a:extLst>
              <a:ext uri="{FF2B5EF4-FFF2-40B4-BE49-F238E27FC236}">
                <a16:creationId xmlns:a16="http://schemas.microsoft.com/office/drawing/2014/main" id="{46554127-3973-4275-9739-5C3A87E9C959}"/>
              </a:ext>
            </a:extLst>
          </p:cNvPr>
          <p:cNvGrpSpPr/>
          <p:nvPr/>
        </p:nvGrpSpPr>
        <p:grpSpPr>
          <a:xfrm>
            <a:off x="5527584" y="1988927"/>
            <a:ext cx="989525" cy="927122"/>
            <a:chOff x="305873" y="2613762"/>
            <a:chExt cx="2975111" cy="1342132"/>
          </a:xfrm>
        </p:grpSpPr>
        <p:sp>
          <p:nvSpPr>
            <p:cNvPr id="54" name="TextBox 21">
              <a:extLst>
                <a:ext uri="{FF2B5EF4-FFF2-40B4-BE49-F238E27FC236}">
                  <a16:creationId xmlns:a16="http://schemas.microsoft.com/office/drawing/2014/main" id="{E01B7D67-0A37-4EC8-B9F3-322B65BCCD12}"/>
                </a:ext>
              </a:extLst>
            </p:cNvPr>
            <p:cNvSpPr txBox="1"/>
            <p:nvPr/>
          </p:nvSpPr>
          <p:spPr>
            <a:xfrm>
              <a:off x="330392" y="2613762"/>
              <a:ext cx="2926079" cy="60148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rPr>
                <a:t>Analysis &amp; Inventary</a:t>
              </a:r>
            </a:p>
          </p:txBody>
        </p:sp>
        <p:sp>
          <p:nvSpPr>
            <p:cNvPr id="55" name="TextBox 22">
              <a:extLst>
                <a:ext uri="{FF2B5EF4-FFF2-40B4-BE49-F238E27FC236}">
                  <a16:creationId xmlns:a16="http://schemas.microsoft.com/office/drawing/2014/main" id="{1D917408-8DB8-40E0-AE27-1CEA30FD73A2}"/>
                </a:ext>
              </a:extLst>
            </p:cNvPr>
            <p:cNvSpPr txBox="1"/>
            <p:nvPr/>
          </p:nvSpPr>
          <p:spPr>
            <a:xfrm>
              <a:off x="305873" y="3109355"/>
              <a:ext cx="2975111" cy="84653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Bottom-up »  analysis of activity data and GHG emissions</a:t>
              </a:r>
            </a:p>
          </p:txBody>
        </p:sp>
      </p:grpSp>
      <p:sp>
        <p:nvSpPr>
          <p:cNvPr id="25" name="TextBox 2">
            <a:extLst>
              <a:ext uri="{FF2B5EF4-FFF2-40B4-BE49-F238E27FC236}">
                <a16:creationId xmlns:a16="http://schemas.microsoft.com/office/drawing/2014/main" id="{F4D2FC22-2F77-4734-AFCC-83D37D548A75}"/>
              </a:ext>
            </a:extLst>
          </p:cNvPr>
          <p:cNvSpPr txBox="1"/>
          <p:nvPr/>
        </p:nvSpPr>
        <p:spPr>
          <a:xfrm>
            <a:off x="1029413" y="2979033"/>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01</a:t>
            </a:r>
          </a:p>
        </p:txBody>
      </p:sp>
      <p:sp>
        <p:nvSpPr>
          <p:cNvPr id="26" name="TextBox 29">
            <a:extLst>
              <a:ext uri="{FF2B5EF4-FFF2-40B4-BE49-F238E27FC236}">
                <a16:creationId xmlns:a16="http://schemas.microsoft.com/office/drawing/2014/main" id="{27A6451C-D6DE-4463-9536-B651B38A5771}"/>
              </a:ext>
            </a:extLst>
          </p:cNvPr>
          <p:cNvSpPr txBox="1"/>
          <p:nvPr/>
        </p:nvSpPr>
        <p:spPr>
          <a:xfrm>
            <a:off x="2652952" y="2982844"/>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02</a:t>
            </a:r>
          </a:p>
        </p:txBody>
      </p:sp>
      <p:sp>
        <p:nvSpPr>
          <p:cNvPr id="27" name="TextBox 30">
            <a:extLst>
              <a:ext uri="{FF2B5EF4-FFF2-40B4-BE49-F238E27FC236}">
                <a16:creationId xmlns:a16="http://schemas.microsoft.com/office/drawing/2014/main" id="{3B3E3E73-2594-4087-9C3C-57DA627852C1}"/>
              </a:ext>
            </a:extLst>
          </p:cNvPr>
          <p:cNvSpPr txBox="1"/>
          <p:nvPr/>
        </p:nvSpPr>
        <p:spPr>
          <a:xfrm>
            <a:off x="4262657" y="3018558"/>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03</a:t>
            </a:r>
          </a:p>
        </p:txBody>
      </p:sp>
      <p:sp>
        <p:nvSpPr>
          <p:cNvPr id="31" name="TextBox 30">
            <a:extLst>
              <a:ext uri="{FF2B5EF4-FFF2-40B4-BE49-F238E27FC236}">
                <a16:creationId xmlns:a16="http://schemas.microsoft.com/office/drawing/2014/main" id="{19B5AE11-A4D4-4E9E-B0C4-BF61CAD04328}"/>
              </a:ext>
            </a:extLst>
          </p:cNvPr>
          <p:cNvSpPr txBox="1"/>
          <p:nvPr/>
        </p:nvSpPr>
        <p:spPr>
          <a:xfrm>
            <a:off x="5866603" y="3037329"/>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04</a:t>
            </a:r>
          </a:p>
        </p:txBody>
      </p:sp>
      <p:sp>
        <p:nvSpPr>
          <p:cNvPr id="32" name="Shape">
            <a:extLst>
              <a:ext uri="{FF2B5EF4-FFF2-40B4-BE49-F238E27FC236}">
                <a16:creationId xmlns:a16="http://schemas.microsoft.com/office/drawing/2014/main" id="{275B4D87-F1A4-41B7-9435-0165B26F05F9}"/>
              </a:ext>
            </a:extLst>
          </p:cNvPr>
          <p:cNvSpPr/>
          <p:nvPr/>
        </p:nvSpPr>
        <p:spPr>
          <a:xfrm>
            <a:off x="6679518" y="1709056"/>
            <a:ext cx="1922100" cy="16863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3" name="Shape">
            <a:extLst>
              <a:ext uri="{FF2B5EF4-FFF2-40B4-BE49-F238E27FC236}">
                <a16:creationId xmlns:a16="http://schemas.microsoft.com/office/drawing/2014/main" id="{0061951F-607E-4790-AC57-73DD60F769FA}"/>
              </a:ext>
            </a:extLst>
          </p:cNvPr>
          <p:cNvSpPr/>
          <p:nvPr/>
        </p:nvSpPr>
        <p:spPr>
          <a:xfrm>
            <a:off x="7333523" y="120359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chemeClr val="accent4">
              <a:lumMod val="60000"/>
              <a:lumOff val="4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34" name="Group 13">
            <a:extLst>
              <a:ext uri="{FF2B5EF4-FFF2-40B4-BE49-F238E27FC236}">
                <a16:creationId xmlns:a16="http://schemas.microsoft.com/office/drawing/2014/main" id="{EDB886D4-D554-452C-AEF5-82660496133F}"/>
              </a:ext>
            </a:extLst>
          </p:cNvPr>
          <p:cNvGrpSpPr/>
          <p:nvPr/>
        </p:nvGrpSpPr>
        <p:grpSpPr>
          <a:xfrm>
            <a:off x="7145805" y="1778646"/>
            <a:ext cx="989525" cy="1107148"/>
            <a:chOff x="332936" y="2330717"/>
            <a:chExt cx="2975111" cy="1602743"/>
          </a:xfrm>
        </p:grpSpPr>
        <p:sp>
          <p:nvSpPr>
            <p:cNvPr id="46" name="TextBox 21">
              <a:extLst>
                <a:ext uri="{FF2B5EF4-FFF2-40B4-BE49-F238E27FC236}">
                  <a16:creationId xmlns:a16="http://schemas.microsoft.com/office/drawing/2014/main" id="{08B4683C-9353-4A4D-97AA-86C2309FDDFA}"/>
                </a:ext>
              </a:extLst>
            </p:cNvPr>
            <p:cNvSpPr txBox="1"/>
            <p:nvPr/>
          </p:nvSpPr>
          <p:spPr>
            <a:xfrm>
              <a:off x="332936" y="2330717"/>
              <a:ext cx="2926079" cy="83540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rPr>
                <a:t>Integration &amp; Sustainability</a:t>
              </a:r>
            </a:p>
          </p:txBody>
        </p:sp>
        <p:sp>
          <p:nvSpPr>
            <p:cNvPr id="47" name="TextBox 22">
              <a:extLst>
                <a:ext uri="{FF2B5EF4-FFF2-40B4-BE49-F238E27FC236}">
                  <a16:creationId xmlns:a16="http://schemas.microsoft.com/office/drawing/2014/main" id="{4D6893F8-F363-492C-905C-293543A2126B}"/>
                </a:ext>
              </a:extLst>
            </p:cNvPr>
            <p:cNvSpPr txBox="1"/>
            <p:nvPr/>
          </p:nvSpPr>
          <p:spPr>
            <a:xfrm>
              <a:off x="332936" y="3086921"/>
              <a:ext cx="2975111" cy="84653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Integration with existing systems and input into official communications</a:t>
              </a:r>
            </a:p>
          </p:txBody>
        </p:sp>
      </p:grpSp>
      <p:sp>
        <p:nvSpPr>
          <p:cNvPr id="35" name="TextBox 30">
            <a:extLst>
              <a:ext uri="{FF2B5EF4-FFF2-40B4-BE49-F238E27FC236}">
                <a16:creationId xmlns:a16="http://schemas.microsoft.com/office/drawing/2014/main" id="{06445D0B-A694-4308-A368-7D62E8D1CE39}"/>
              </a:ext>
            </a:extLst>
          </p:cNvPr>
          <p:cNvSpPr txBox="1"/>
          <p:nvPr/>
        </p:nvSpPr>
        <p:spPr>
          <a:xfrm>
            <a:off x="7475823" y="3022569"/>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05</a:t>
            </a:r>
          </a:p>
        </p:txBody>
      </p:sp>
      <p:pic>
        <p:nvPicPr>
          <p:cNvPr id="36" name="Grafik 8" descr="Besprechung mit einfarbiger Füllung">
            <a:extLst>
              <a:ext uri="{FF2B5EF4-FFF2-40B4-BE49-F238E27FC236}">
                <a16:creationId xmlns:a16="http://schemas.microsoft.com/office/drawing/2014/main" id="{91271337-0177-4B60-BB12-E35BA8D172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703" y="1324711"/>
            <a:ext cx="418799" cy="418799"/>
          </a:xfrm>
          <a:prstGeom prst="rect">
            <a:avLst/>
          </a:prstGeom>
        </p:spPr>
      </p:pic>
      <p:pic>
        <p:nvPicPr>
          <p:cNvPr id="37" name="Grafik 24" descr="Ordnersuche mit einfarbiger Füllung">
            <a:extLst>
              <a:ext uri="{FF2B5EF4-FFF2-40B4-BE49-F238E27FC236}">
                <a16:creationId xmlns:a16="http://schemas.microsoft.com/office/drawing/2014/main" id="{EA320B5A-A55A-43EE-B827-247C6A2771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792" y="1347614"/>
            <a:ext cx="375927" cy="355086"/>
          </a:xfrm>
          <a:prstGeom prst="rect">
            <a:avLst/>
          </a:prstGeom>
        </p:spPr>
      </p:pic>
      <p:grpSp>
        <p:nvGrpSpPr>
          <p:cNvPr id="38" name="Groupe 37">
            <a:extLst>
              <a:ext uri="{FF2B5EF4-FFF2-40B4-BE49-F238E27FC236}">
                <a16:creationId xmlns:a16="http://schemas.microsoft.com/office/drawing/2014/main" id="{62F0040B-7955-48B1-96F9-0A4728093355}"/>
              </a:ext>
            </a:extLst>
          </p:cNvPr>
          <p:cNvGrpSpPr/>
          <p:nvPr/>
        </p:nvGrpSpPr>
        <p:grpSpPr>
          <a:xfrm>
            <a:off x="4209131" y="1312717"/>
            <a:ext cx="504055" cy="442785"/>
            <a:chOff x="3467038" y="1822287"/>
            <a:chExt cx="1412329" cy="1035178"/>
          </a:xfrm>
        </p:grpSpPr>
        <p:pic>
          <p:nvPicPr>
            <p:cNvPr id="44" name="Grafik 12" descr="Programmiererin mit einfarbiger Füllung">
              <a:extLst>
                <a:ext uri="{FF2B5EF4-FFF2-40B4-BE49-F238E27FC236}">
                  <a16:creationId xmlns:a16="http://schemas.microsoft.com/office/drawing/2014/main" id="{45DA56B3-1A87-4B38-9926-43F34A299B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7038" y="1822287"/>
              <a:ext cx="1035178" cy="1035178"/>
            </a:xfrm>
            <a:prstGeom prst="rect">
              <a:avLst/>
            </a:prstGeom>
          </p:spPr>
        </p:pic>
        <p:pic>
          <p:nvPicPr>
            <p:cNvPr id="45" name="Grafik 26" descr="Recherche mit einfarbiger Füllung">
              <a:extLst>
                <a:ext uri="{FF2B5EF4-FFF2-40B4-BE49-F238E27FC236}">
                  <a16:creationId xmlns:a16="http://schemas.microsoft.com/office/drawing/2014/main" id="{231F0FC0-13B2-49F0-8495-4386D70FD11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4967" y="1903493"/>
              <a:ext cx="614400" cy="614399"/>
            </a:xfrm>
            <a:prstGeom prst="rect">
              <a:avLst/>
            </a:prstGeom>
          </p:spPr>
        </p:pic>
      </p:grpSp>
      <p:pic>
        <p:nvPicPr>
          <p:cNvPr id="39" name="Grafik 35" descr="Balkendiagramm mit einfarbiger Füllung">
            <a:extLst>
              <a:ext uri="{FF2B5EF4-FFF2-40B4-BE49-F238E27FC236}">
                <a16:creationId xmlns:a16="http://schemas.microsoft.com/office/drawing/2014/main" id="{9025FCC8-DA91-4CDA-86DC-2A3E35732F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47074" y="1376192"/>
            <a:ext cx="352237" cy="352237"/>
          </a:xfrm>
          <a:prstGeom prst="rect">
            <a:avLst/>
          </a:prstGeom>
        </p:spPr>
      </p:pic>
      <p:pic>
        <p:nvPicPr>
          <p:cNvPr id="40" name="Grafik 47" descr="Kreise mit Pfeilen mit einfarbiger Füllung">
            <a:extLst>
              <a:ext uri="{FF2B5EF4-FFF2-40B4-BE49-F238E27FC236}">
                <a16:creationId xmlns:a16="http://schemas.microsoft.com/office/drawing/2014/main" id="{3FFC70D0-9BB8-4B0C-A0D3-A4E5588C337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49490" y="1347613"/>
            <a:ext cx="380815" cy="380815"/>
          </a:xfrm>
          <a:prstGeom prst="rect">
            <a:avLst/>
          </a:prstGeom>
        </p:spPr>
      </p:pic>
      <p:pic>
        <p:nvPicPr>
          <p:cNvPr id="41" name="Image 40">
            <a:extLst>
              <a:ext uri="{FF2B5EF4-FFF2-40B4-BE49-F238E27FC236}">
                <a16:creationId xmlns:a16="http://schemas.microsoft.com/office/drawing/2014/main" id="{B631FEDD-2C45-4D1A-95F2-2AB771C8957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155430311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4089952"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METHODOLOGY ADOPTED : </a:t>
            </a:r>
            <a:r>
              <a:rPr lang="fr-FR" b="1" i="1" dirty="0">
                <a:solidFill>
                  <a:prstClr val="white"/>
                </a:solidFill>
                <a:latin typeface="Cambria" pitchFamily="18" charset="0"/>
              </a:rPr>
              <a:t>STEP</a:t>
            </a: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 1</a:t>
            </a:r>
          </a:p>
        </p:txBody>
      </p:sp>
      <p:sp>
        <p:nvSpPr>
          <p:cNvPr id="12" name="Shape">
            <a:extLst>
              <a:ext uri="{FF2B5EF4-FFF2-40B4-BE49-F238E27FC236}">
                <a16:creationId xmlns:a16="http://schemas.microsoft.com/office/drawing/2014/main" id="{76F43000-8677-4CBD-ABD1-56DDB212A021}"/>
              </a:ext>
            </a:extLst>
          </p:cNvPr>
          <p:cNvSpPr/>
          <p:nvPr/>
        </p:nvSpPr>
        <p:spPr>
          <a:xfrm>
            <a:off x="244185" y="1723816"/>
            <a:ext cx="1921837" cy="1698901"/>
          </a:xfrm>
          <a:custGeom>
            <a:avLst/>
            <a:gdLst/>
            <a:ahLst/>
            <a:cxnLst>
              <a:cxn ang="0">
                <a:pos x="wd2" y="hd2"/>
              </a:cxn>
              <a:cxn ang="5400000">
                <a:pos x="wd2" y="hd2"/>
              </a:cxn>
              <a:cxn ang="10800000">
                <a:pos x="wd2" y="hd2"/>
              </a:cxn>
              <a:cxn ang="16200000">
                <a:pos x="wd2" y="hd2"/>
              </a:cxn>
            </a:cxnLst>
            <a:rect l="0" t="0" r="r" b="b"/>
            <a:pathLst>
              <a:path w="21262" h="21600" extrusionOk="0">
                <a:moveTo>
                  <a:pt x="10625" y="21600"/>
                </a:moveTo>
                <a:cubicBezTo>
                  <a:pt x="10181" y="21600"/>
                  <a:pt x="9736" y="21393"/>
                  <a:pt x="9396" y="20972"/>
                </a:cubicBezTo>
                <a:lnTo>
                  <a:pt x="506" y="9968"/>
                </a:lnTo>
                <a:cubicBezTo>
                  <a:pt x="-169" y="9133"/>
                  <a:pt x="-169" y="7769"/>
                  <a:pt x="506" y="6933"/>
                </a:cubicBezTo>
                <a:lnTo>
                  <a:pt x="5673" y="543"/>
                </a:lnTo>
                <a:cubicBezTo>
                  <a:pt x="5955" y="193"/>
                  <a:pt x="6331" y="0"/>
                  <a:pt x="6729" y="0"/>
                </a:cubicBezTo>
                <a:cubicBezTo>
                  <a:pt x="7127" y="0"/>
                  <a:pt x="7502" y="193"/>
                  <a:pt x="7785" y="543"/>
                </a:cubicBezTo>
                <a:lnTo>
                  <a:pt x="9569" y="2749"/>
                </a:lnTo>
                <a:cubicBezTo>
                  <a:pt x="9852" y="3099"/>
                  <a:pt x="10233" y="3292"/>
                  <a:pt x="10631" y="3292"/>
                </a:cubicBezTo>
                <a:cubicBezTo>
                  <a:pt x="11029" y="3292"/>
                  <a:pt x="11410" y="3099"/>
                  <a:pt x="11693" y="2749"/>
                </a:cubicBezTo>
                <a:lnTo>
                  <a:pt x="13477" y="543"/>
                </a:lnTo>
                <a:cubicBezTo>
                  <a:pt x="13760" y="193"/>
                  <a:pt x="14135" y="0"/>
                  <a:pt x="14533" y="0"/>
                </a:cubicBezTo>
                <a:cubicBezTo>
                  <a:pt x="14931" y="0"/>
                  <a:pt x="15307" y="193"/>
                  <a:pt x="15589" y="543"/>
                </a:cubicBezTo>
                <a:lnTo>
                  <a:pt x="20756" y="6933"/>
                </a:lnTo>
                <a:cubicBezTo>
                  <a:pt x="21431" y="7769"/>
                  <a:pt x="21431" y="9133"/>
                  <a:pt x="20756" y="9968"/>
                </a:cubicBezTo>
                <a:lnTo>
                  <a:pt x="11861" y="20972"/>
                </a:lnTo>
                <a:cubicBezTo>
                  <a:pt x="11520" y="21386"/>
                  <a:pt x="11075" y="21600"/>
                  <a:pt x="10625" y="21600"/>
                </a:cubicBezTo>
                <a:close/>
                <a:moveTo>
                  <a:pt x="6723" y="286"/>
                </a:moveTo>
                <a:cubicBezTo>
                  <a:pt x="6388" y="286"/>
                  <a:pt x="6071" y="450"/>
                  <a:pt x="5834" y="743"/>
                </a:cubicBezTo>
                <a:lnTo>
                  <a:pt x="668" y="7133"/>
                </a:lnTo>
                <a:cubicBezTo>
                  <a:pt x="79" y="7862"/>
                  <a:pt x="79" y="9040"/>
                  <a:pt x="668" y="9768"/>
                </a:cubicBezTo>
                <a:lnTo>
                  <a:pt x="9563" y="20772"/>
                </a:lnTo>
                <a:cubicBezTo>
                  <a:pt x="10152" y="21500"/>
                  <a:pt x="11104" y="21500"/>
                  <a:pt x="11693" y="20772"/>
                </a:cubicBezTo>
                <a:lnTo>
                  <a:pt x="20588" y="9768"/>
                </a:lnTo>
                <a:cubicBezTo>
                  <a:pt x="21177" y="9040"/>
                  <a:pt x="21177" y="7862"/>
                  <a:pt x="20588" y="7133"/>
                </a:cubicBezTo>
                <a:lnTo>
                  <a:pt x="15422" y="743"/>
                </a:lnTo>
                <a:cubicBezTo>
                  <a:pt x="15185" y="450"/>
                  <a:pt x="14868" y="286"/>
                  <a:pt x="14533" y="286"/>
                </a:cubicBezTo>
                <a:cubicBezTo>
                  <a:pt x="14198" y="286"/>
                  <a:pt x="13881" y="450"/>
                  <a:pt x="13644" y="743"/>
                </a:cubicBezTo>
                <a:lnTo>
                  <a:pt x="11860" y="2949"/>
                </a:lnTo>
                <a:cubicBezTo>
                  <a:pt x="11531" y="3356"/>
                  <a:pt x="11099" y="3577"/>
                  <a:pt x="10631" y="3577"/>
                </a:cubicBezTo>
                <a:cubicBezTo>
                  <a:pt x="10163" y="3577"/>
                  <a:pt x="9731" y="3356"/>
                  <a:pt x="9401" y="2949"/>
                </a:cubicBezTo>
                <a:lnTo>
                  <a:pt x="7618" y="743"/>
                </a:lnTo>
                <a:cubicBezTo>
                  <a:pt x="7375" y="443"/>
                  <a:pt x="7064" y="286"/>
                  <a:pt x="6723" y="286"/>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dirty="0">
              <a:ln>
                <a:noFill/>
              </a:ln>
              <a:solidFill>
                <a:srgbClr val="FFFFFF"/>
              </a:solidFill>
              <a:effectLst/>
              <a:highlight>
                <a:srgbClr val="FFFF00"/>
              </a:highlight>
              <a:uLnTx/>
              <a:uFillTx/>
              <a:latin typeface="Cambria" panose="02040503050406030204" pitchFamily="18" charset="0"/>
              <a:ea typeface="Cambria" panose="02040503050406030204" pitchFamily="18" charset="0"/>
              <a:cs typeface="+mn-cs"/>
            </a:endParaRPr>
          </a:p>
        </p:txBody>
      </p:sp>
      <p:sp>
        <p:nvSpPr>
          <p:cNvPr id="13" name="Shape">
            <a:extLst>
              <a:ext uri="{FF2B5EF4-FFF2-40B4-BE49-F238E27FC236}">
                <a16:creationId xmlns:a16="http://schemas.microsoft.com/office/drawing/2014/main" id="{D2BB27A5-07F7-446C-BDB6-3A408F40E60A}"/>
              </a:ext>
            </a:extLst>
          </p:cNvPr>
          <p:cNvSpPr/>
          <p:nvPr/>
        </p:nvSpPr>
        <p:spPr>
          <a:xfrm>
            <a:off x="1851150" y="1723816"/>
            <a:ext cx="1922099"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lnTo>
                  <a:pt x="13773" y="642"/>
                </a:ln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1"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4" name="Shape">
            <a:extLst>
              <a:ext uri="{FF2B5EF4-FFF2-40B4-BE49-F238E27FC236}">
                <a16:creationId xmlns:a16="http://schemas.microsoft.com/office/drawing/2014/main" id="{1C1BB483-8828-46AD-BB5D-0C84D5BF2DE0}"/>
              </a:ext>
            </a:extLst>
          </p:cNvPr>
          <p:cNvSpPr/>
          <p:nvPr/>
        </p:nvSpPr>
        <p:spPr>
          <a:xfrm>
            <a:off x="3463332"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3" y="20972"/>
                </a:lnTo>
                <a:cubicBezTo>
                  <a:pt x="11703" y="21386"/>
                  <a:pt x="11251" y="21600"/>
                  <a:pt x="10800" y="21600"/>
                </a:cubicBezTo>
                <a:close/>
                <a:moveTo>
                  <a:pt x="6831" y="293"/>
                </a:moveTo>
                <a:cubicBezTo>
                  <a:pt x="6491" y="293"/>
                  <a:pt x="6168" y="457"/>
                  <a:pt x="5928" y="749"/>
                </a:cubicBezTo>
                <a:lnTo>
                  <a:pt x="680" y="7138"/>
                </a:lnTo>
                <a:cubicBezTo>
                  <a:pt x="393" y="7488"/>
                  <a:pt x="235" y="7959"/>
                  <a:pt x="235" y="8452"/>
                </a:cubicBezTo>
                <a:cubicBezTo>
                  <a:pt x="235" y="8944"/>
                  <a:pt x="393" y="9415"/>
                  <a:pt x="680" y="9765"/>
                </a:cubicBezTo>
                <a:lnTo>
                  <a:pt x="9715" y="20765"/>
                </a:lnTo>
                <a:cubicBezTo>
                  <a:pt x="10313" y="21493"/>
                  <a:pt x="11281" y="21493"/>
                  <a:pt x="11879" y="20765"/>
                </a:cubicBezTo>
                <a:lnTo>
                  <a:pt x="20914" y="9765"/>
                </a:lnTo>
                <a:cubicBezTo>
                  <a:pt x="21201" y="9415"/>
                  <a:pt x="21360" y="8944"/>
                  <a:pt x="21360" y="8452"/>
                </a:cubicBezTo>
                <a:cubicBezTo>
                  <a:pt x="21360" y="7959"/>
                  <a:pt x="21201" y="7488"/>
                  <a:pt x="20914" y="7138"/>
                </a:cubicBezTo>
                <a:lnTo>
                  <a:pt x="15666" y="749"/>
                </a:lnTo>
                <a:cubicBezTo>
                  <a:pt x="15426" y="457"/>
                  <a:pt x="15104" y="293"/>
                  <a:pt x="14763" y="293"/>
                </a:cubicBezTo>
                <a:cubicBezTo>
                  <a:pt x="14423" y="293"/>
                  <a:pt x="14101" y="457"/>
                  <a:pt x="13861" y="749"/>
                </a:cubicBezTo>
                <a:lnTo>
                  <a:pt x="12049" y="2955"/>
                </a:lnTo>
                <a:cubicBezTo>
                  <a:pt x="11715" y="3362"/>
                  <a:pt x="11275" y="3583"/>
                  <a:pt x="10800" y="3583"/>
                </a:cubicBezTo>
                <a:cubicBezTo>
                  <a:pt x="10325" y="3583"/>
                  <a:pt x="9885" y="3362"/>
                  <a:pt x="9551" y="2955"/>
                </a:cubicBezTo>
                <a:lnTo>
                  <a:pt x="7739" y="749"/>
                </a:lnTo>
                <a:cubicBezTo>
                  <a:pt x="7493" y="450"/>
                  <a:pt x="7177" y="293"/>
                  <a:pt x="6831"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5" name="Shape">
            <a:extLst>
              <a:ext uri="{FF2B5EF4-FFF2-40B4-BE49-F238E27FC236}">
                <a16:creationId xmlns:a16="http://schemas.microsoft.com/office/drawing/2014/main" id="{5373F617-56D0-47A7-AB83-221767901D40}"/>
              </a:ext>
            </a:extLst>
          </p:cNvPr>
          <p:cNvSpPr/>
          <p:nvPr/>
        </p:nvSpPr>
        <p:spPr>
          <a:xfrm>
            <a:off x="5070298"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7" name="Shape">
            <a:extLst>
              <a:ext uri="{FF2B5EF4-FFF2-40B4-BE49-F238E27FC236}">
                <a16:creationId xmlns:a16="http://schemas.microsoft.com/office/drawing/2014/main" id="{BA867B87-CDE8-4C2A-B0AC-237C84A96ACF}"/>
              </a:ext>
            </a:extLst>
          </p:cNvPr>
          <p:cNvSpPr/>
          <p:nvPr/>
        </p:nvSpPr>
        <p:spPr>
          <a:xfrm>
            <a:off x="898058"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chemeClr val="accent1">
              <a:lumMod val="40000"/>
              <a:lumOff val="6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8" name="Shape">
            <a:extLst>
              <a:ext uri="{FF2B5EF4-FFF2-40B4-BE49-F238E27FC236}">
                <a16:creationId xmlns:a16="http://schemas.microsoft.com/office/drawing/2014/main" id="{C480248D-3682-4690-9B59-C4455C9CF89F}"/>
              </a:ext>
            </a:extLst>
          </p:cNvPr>
          <p:cNvSpPr/>
          <p:nvPr/>
        </p:nvSpPr>
        <p:spPr>
          <a:xfrm>
            <a:off x="2505154"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9" name="Shape">
            <a:extLst>
              <a:ext uri="{FF2B5EF4-FFF2-40B4-BE49-F238E27FC236}">
                <a16:creationId xmlns:a16="http://schemas.microsoft.com/office/drawing/2014/main" id="{C0714217-0598-4A04-AEE7-B79FC1283467}"/>
              </a:ext>
            </a:extLst>
          </p:cNvPr>
          <p:cNvSpPr/>
          <p:nvPr/>
        </p:nvSpPr>
        <p:spPr>
          <a:xfrm>
            <a:off x="4117337"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20" name="Shape">
            <a:extLst>
              <a:ext uri="{FF2B5EF4-FFF2-40B4-BE49-F238E27FC236}">
                <a16:creationId xmlns:a16="http://schemas.microsoft.com/office/drawing/2014/main" id="{7A6F07B8-7D1E-462D-BA7F-1BABF6A27431}"/>
              </a:ext>
            </a:extLst>
          </p:cNvPr>
          <p:cNvSpPr/>
          <p:nvPr/>
        </p:nvSpPr>
        <p:spPr>
          <a:xfrm>
            <a:off x="5724303"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nvGrpSpPr>
          <p:cNvPr id="21" name="Group 10">
            <a:extLst>
              <a:ext uri="{FF2B5EF4-FFF2-40B4-BE49-F238E27FC236}">
                <a16:creationId xmlns:a16="http://schemas.microsoft.com/office/drawing/2014/main" id="{8F30481C-8ED4-4148-998A-1F5415D96E9D}"/>
              </a:ext>
            </a:extLst>
          </p:cNvPr>
          <p:cNvGrpSpPr/>
          <p:nvPr/>
        </p:nvGrpSpPr>
        <p:grpSpPr>
          <a:xfrm>
            <a:off x="710341" y="2063592"/>
            <a:ext cx="989525" cy="836958"/>
            <a:chOff x="332936" y="2721853"/>
            <a:chExt cx="2975111" cy="1211609"/>
          </a:xfrm>
        </p:grpSpPr>
        <p:sp>
          <p:nvSpPr>
            <p:cNvPr id="60" name="TextBox 12">
              <a:extLst>
                <a:ext uri="{FF2B5EF4-FFF2-40B4-BE49-F238E27FC236}">
                  <a16:creationId xmlns:a16="http://schemas.microsoft.com/office/drawing/2014/main" id="{34F75ACB-CA93-491B-9E8B-493D316E6FC3}"/>
                </a:ext>
              </a:extLst>
            </p:cNvPr>
            <p:cNvSpPr txBox="1"/>
            <p:nvPr/>
          </p:nvSpPr>
          <p:spPr>
            <a:xfrm>
              <a:off x="332936" y="2721853"/>
              <a:ext cx="2926079" cy="36757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rPr>
                <a:t>Governance</a:t>
              </a:r>
            </a:p>
          </p:txBody>
        </p:sp>
        <p:sp>
          <p:nvSpPr>
            <p:cNvPr id="61" name="TextBox 13">
              <a:extLst>
                <a:ext uri="{FF2B5EF4-FFF2-40B4-BE49-F238E27FC236}">
                  <a16:creationId xmlns:a16="http://schemas.microsoft.com/office/drawing/2014/main" id="{6F62F171-01DC-4092-B6C7-37D3D0832DA9}"/>
                </a:ext>
              </a:extLst>
            </p:cNvPr>
            <p:cNvSpPr txBox="1"/>
            <p:nvPr/>
          </p:nvSpPr>
          <p:spPr>
            <a:xfrm>
              <a:off x="332936" y="3086922"/>
              <a:ext cx="2975111" cy="84654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Setting-up of a working group; stakeholder consultation </a:t>
              </a:r>
            </a:p>
          </p:txBody>
        </p:sp>
      </p:grpSp>
      <p:grpSp>
        <p:nvGrpSpPr>
          <p:cNvPr id="22" name="Group 11">
            <a:extLst>
              <a:ext uri="{FF2B5EF4-FFF2-40B4-BE49-F238E27FC236}">
                <a16:creationId xmlns:a16="http://schemas.microsoft.com/office/drawing/2014/main" id="{6843DCC0-FB04-470C-8DDB-984CD34593CC}"/>
              </a:ext>
            </a:extLst>
          </p:cNvPr>
          <p:cNvGrpSpPr/>
          <p:nvPr/>
        </p:nvGrpSpPr>
        <p:grpSpPr>
          <a:xfrm>
            <a:off x="2185436" y="1923678"/>
            <a:ext cx="1277896" cy="976874"/>
            <a:chOff x="-63936" y="2519307"/>
            <a:chExt cx="3842129" cy="1414156"/>
          </a:xfrm>
          <a:solidFill>
            <a:srgbClr val="F0F4FA"/>
          </a:solidFill>
        </p:grpSpPr>
        <p:sp>
          <p:nvSpPr>
            <p:cNvPr id="58" name="TextBox 15">
              <a:extLst>
                <a:ext uri="{FF2B5EF4-FFF2-40B4-BE49-F238E27FC236}">
                  <a16:creationId xmlns:a16="http://schemas.microsoft.com/office/drawing/2014/main" id="{2679CC86-3E5F-44C9-8CEE-1941B3037F70}"/>
                </a:ext>
              </a:extLst>
            </p:cNvPr>
            <p:cNvSpPr txBox="1"/>
            <p:nvPr/>
          </p:nvSpPr>
          <p:spPr>
            <a:xfrm>
              <a:off x="-63936" y="2519307"/>
              <a:ext cx="3842129" cy="623767"/>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Collecte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 des données</a:t>
              </a:r>
            </a:p>
          </p:txBody>
        </p:sp>
        <p:sp>
          <p:nvSpPr>
            <p:cNvPr id="59" name="TextBox 16">
              <a:extLst>
                <a:ext uri="{FF2B5EF4-FFF2-40B4-BE49-F238E27FC236}">
                  <a16:creationId xmlns:a16="http://schemas.microsoft.com/office/drawing/2014/main" id="{6477F99F-8263-4594-903B-C32D23357650}"/>
                </a:ext>
              </a:extLst>
            </p:cNvPr>
            <p:cNvSpPr txBox="1"/>
            <p:nvPr/>
          </p:nvSpPr>
          <p:spPr>
            <a:xfrm>
              <a:off x="332936" y="3086923"/>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Identification des sources, et collecte des données </a:t>
              </a: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(flottes, kilométrages,…)</a:t>
              </a:r>
              <a:endParaRPr kumimoji="0" lang="en-US"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grpSp>
        <p:nvGrpSpPr>
          <p:cNvPr id="23" name="Group 12">
            <a:extLst>
              <a:ext uri="{FF2B5EF4-FFF2-40B4-BE49-F238E27FC236}">
                <a16:creationId xmlns:a16="http://schemas.microsoft.com/office/drawing/2014/main" id="{116B01D5-C59B-4F2A-9EF0-BD1240871394}"/>
              </a:ext>
            </a:extLst>
          </p:cNvPr>
          <p:cNvGrpSpPr/>
          <p:nvPr/>
        </p:nvGrpSpPr>
        <p:grpSpPr>
          <a:xfrm>
            <a:off x="3921098" y="1923677"/>
            <a:ext cx="998048" cy="976872"/>
            <a:chOff x="307314" y="2519307"/>
            <a:chExt cx="3000733" cy="1414154"/>
          </a:xfrm>
          <a:solidFill>
            <a:srgbClr val="F0F4FA"/>
          </a:solidFill>
        </p:grpSpPr>
        <p:sp>
          <p:nvSpPr>
            <p:cNvPr id="56" name="TextBox 18">
              <a:extLst>
                <a:ext uri="{FF2B5EF4-FFF2-40B4-BE49-F238E27FC236}">
                  <a16:creationId xmlns:a16="http://schemas.microsoft.com/office/drawing/2014/main" id="{DDE95680-C437-4EBB-9471-0E7339FE9E71}"/>
                </a:ext>
              </a:extLst>
            </p:cNvPr>
            <p:cNvSpPr txBox="1"/>
            <p:nvPr/>
          </p:nvSpPr>
          <p:spPr>
            <a:xfrm>
              <a:off x="307314" y="2519307"/>
              <a:ext cx="2975111" cy="623767"/>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Traitement des données</a:t>
              </a:r>
            </a:p>
          </p:txBody>
        </p:sp>
        <p:sp>
          <p:nvSpPr>
            <p:cNvPr id="57" name="TextBox 19">
              <a:extLst>
                <a:ext uri="{FF2B5EF4-FFF2-40B4-BE49-F238E27FC236}">
                  <a16:creationId xmlns:a16="http://schemas.microsoft.com/office/drawing/2014/main" id="{DAE6DD12-3202-4797-850E-37AA6BBC2B40}"/>
                </a:ext>
              </a:extLst>
            </p:cNvPr>
            <p:cNvSpPr txBox="1"/>
            <p:nvPr/>
          </p:nvSpPr>
          <p:spPr>
            <a:xfrm>
              <a:off x="332936" y="3086921"/>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Programmation d‘un code pour le traitement des bases de données </a:t>
              </a:r>
            </a:p>
          </p:txBody>
        </p:sp>
      </p:grpSp>
      <p:grpSp>
        <p:nvGrpSpPr>
          <p:cNvPr id="24" name="Group 13">
            <a:extLst>
              <a:ext uri="{FF2B5EF4-FFF2-40B4-BE49-F238E27FC236}">
                <a16:creationId xmlns:a16="http://schemas.microsoft.com/office/drawing/2014/main" id="{46554127-3973-4275-9739-5C3A87E9C959}"/>
              </a:ext>
            </a:extLst>
          </p:cNvPr>
          <p:cNvGrpSpPr/>
          <p:nvPr/>
        </p:nvGrpSpPr>
        <p:grpSpPr>
          <a:xfrm>
            <a:off x="5536585" y="1940232"/>
            <a:ext cx="989525" cy="960322"/>
            <a:chOff x="332936" y="2543267"/>
            <a:chExt cx="2975111" cy="1390193"/>
          </a:xfrm>
          <a:solidFill>
            <a:srgbClr val="F0F4FA"/>
          </a:solidFill>
        </p:grpSpPr>
        <p:sp>
          <p:nvSpPr>
            <p:cNvPr id="54" name="TextBox 21">
              <a:extLst>
                <a:ext uri="{FF2B5EF4-FFF2-40B4-BE49-F238E27FC236}">
                  <a16:creationId xmlns:a16="http://schemas.microsoft.com/office/drawing/2014/main" id="{E01B7D67-0A37-4EC8-B9F3-322B65BCCD12}"/>
                </a:ext>
              </a:extLst>
            </p:cNvPr>
            <p:cNvSpPr txBox="1"/>
            <p:nvPr/>
          </p:nvSpPr>
          <p:spPr>
            <a:xfrm>
              <a:off x="332936" y="2543267"/>
              <a:ext cx="2926079" cy="601488"/>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Analyse &amp; Inventaire</a:t>
              </a:r>
            </a:p>
          </p:txBody>
        </p:sp>
        <p:sp>
          <p:nvSpPr>
            <p:cNvPr id="55" name="TextBox 22">
              <a:extLst>
                <a:ext uri="{FF2B5EF4-FFF2-40B4-BE49-F238E27FC236}">
                  <a16:creationId xmlns:a16="http://schemas.microsoft.com/office/drawing/2014/main" id="{1D917408-8DB8-40E0-AE27-1CEA30FD73A2}"/>
                </a:ext>
              </a:extLst>
            </p:cNvPr>
            <p:cNvSpPr txBox="1"/>
            <p:nvPr/>
          </p:nvSpPr>
          <p:spPr>
            <a:xfrm>
              <a:off x="332936" y="3086921"/>
              <a:ext cx="2975111" cy="846539"/>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Analyse des données d’activités  et des émissions GES « bottom-up»</a:t>
              </a:r>
            </a:p>
          </p:txBody>
        </p:sp>
      </p:grpSp>
      <p:sp>
        <p:nvSpPr>
          <p:cNvPr id="25" name="TextBox 2">
            <a:extLst>
              <a:ext uri="{FF2B5EF4-FFF2-40B4-BE49-F238E27FC236}">
                <a16:creationId xmlns:a16="http://schemas.microsoft.com/office/drawing/2014/main" id="{F4D2FC22-2F77-4734-AFCC-83D37D548A75}"/>
              </a:ext>
            </a:extLst>
          </p:cNvPr>
          <p:cNvSpPr txBox="1"/>
          <p:nvPr/>
        </p:nvSpPr>
        <p:spPr>
          <a:xfrm>
            <a:off x="1029413" y="2979033"/>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01</a:t>
            </a:r>
          </a:p>
        </p:txBody>
      </p:sp>
      <p:sp>
        <p:nvSpPr>
          <p:cNvPr id="26" name="TextBox 29">
            <a:extLst>
              <a:ext uri="{FF2B5EF4-FFF2-40B4-BE49-F238E27FC236}">
                <a16:creationId xmlns:a16="http://schemas.microsoft.com/office/drawing/2014/main" id="{27A6451C-D6DE-4463-9536-B651B38A5771}"/>
              </a:ext>
            </a:extLst>
          </p:cNvPr>
          <p:cNvSpPr txBox="1"/>
          <p:nvPr/>
        </p:nvSpPr>
        <p:spPr>
          <a:xfrm>
            <a:off x="2652952" y="2982844"/>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02</a:t>
            </a:r>
          </a:p>
        </p:txBody>
      </p:sp>
      <p:sp>
        <p:nvSpPr>
          <p:cNvPr id="27" name="TextBox 30">
            <a:extLst>
              <a:ext uri="{FF2B5EF4-FFF2-40B4-BE49-F238E27FC236}">
                <a16:creationId xmlns:a16="http://schemas.microsoft.com/office/drawing/2014/main" id="{3B3E3E73-2594-4087-9C3C-57DA627852C1}"/>
              </a:ext>
            </a:extLst>
          </p:cNvPr>
          <p:cNvSpPr txBox="1"/>
          <p:nvPr/>
        </p:nvSpPr>
        <p:spPr>
          <a:xfrm>
            <a:off x="4262657" y="3018558"/>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03</a:t>
            </a:r>
          </a:p>
        </p:txBody>
      </p:sp>
      <p:sp>
        <p:nvSpPr>
          <p:cNvPr id="31" name="TextBox 30">
            <a:extLst>
              <a:ext uri="{FF2B5EF4-FFF2-40B4-BE49-F238E27FC236}">
                <a16:creationId xmlns:a16="http://schemas.microsoft.com/office/drawing/2014/main" id="{19B5AE11-A4D4-4E9E-B0C4-BF61CAD04328}"/>
              </a:ext>
            </a:extLst>
          </p:cNvPr>
          <p:cNvSpPr txBox="1"/>
          <p:nvPr/>
        </p:nvSpPr>
        <p:spPr>
          <a:xfrm>
            <a:off x="5866603" y="3037329"/>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04</a:t>
            </a:r>
          </a:p>
        </p:txBody>
      </p:sp>
      <p:sp>
        <p:nvSpPr>
          <p:cNvPr id="32" name="Shape">
            <a:extLst>
              <a:ext uri="{FF2B5EF4-FFF2-40B4-BE49-F238E27FC236}">
                <a16:creationId xmlns:a16="http://schemas.microsoft.com/office/drawing/2014/main" id="{275B4D87-F1A4-41B7-9435-0165B26F05F9}"/>
              </a:ext>
            </a:extLst>
          </p:cNvPr>
          <p:cNvSpPr/>
          <p:nvPr/>
        </p:nvSpPr>
        <p:spPr>
          <a:xfrm>
            <a:off x="6679518" y="1709056"/>
            <a:ext cx="1922100" cy="16863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33" name="Shape">
            <a:extLst>
              <a:ext uri="{FF2B5EF4-FFF2-40B4-BE49-F238E27FC236}">
                <a16:creationId xmlns:a16="http://schemas.microsoft.com/office/drawing/2014/main" id="{0061951F-607E-4790-AC57-73DD60F769FA}"/>
              </a:ext>
            </a:extLst>
          </p:cNvPr>
          <p:cNvSpPr/>
          <p:nvPr/>
        </p:nvSpPr>
        <p:spPr>
          <a:xfrm>
            <a:off x="7333523" y="120359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nvGrpSpPr>
          <p:cNvPr id="34" name="Group 13">
            <a:extLst>
              <a:ext uri="{FF2B5EF4-FFF2-40B4-BE49-F238E27FC236}">
                <a16:creationId xmlns:a16="http://schemas.microsoft.com/office/drawing/2014/main" id="{EDB886D4-D554-452C-AEF5-82660496133F}"/>
              </a:ext>
            </a:extLst>
          </p:cNvPr>
          <p:cNvGrpSpPr/>
          <p:nvPr/>
        </p:nvGrpSpPr>
        <p:grpSpPr>
          <a:xfrm>
            <a:off x="7145805" y="1778645"/>
            <a:ext cx="989525" cy="1230259"/>
            <a:chOff x="332936" y="2330717"/>
            <a:chExt cx="2975111" cy="1780962"/>
          </a:xfrm>
          <a:solidFill>
            <a:srgbClr val="F0F4FA"/>
          </a:solidFill>
        </p:grpSpPr>
        <p:sp>
          <p:nvSpPr>
            <p:cNvPr id="46" name="TextBox 21">
              <a:extLst>
                <a:ext uri="{FF2B5EF4-FFF2-40B4-BE49-F238E27FC236}">
                  <a16:creationId xmlns:a16="http://schemas.microsoft.com/office/drawing/2014/main" id="{08B4683C-9353-4A4D-97AA-86C2309FDDFA}"/>
                </a:ext>
              </a:extLst>
            </p:cNvPr>
            <p:cNvSpPr txBox="1"/>
            <p:nvPr/>
          </p:nvSpPr>
          <p:spPr>
            <a:xfrm>
              <a:off x="332936" y="2330717"/>
              <a:ext cx="2926079" cy="835401"/>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Intégration &amp; pérennisation </a:t>
              </a:r>
            </a:p>
          </p:txBody>
        </p:sp>
        <p:sp>
          <p:nvSpPr>
            <p:cNvPr id="47" name="TextBox 22">
              <a:extLst>
                <a:ext uri="{FF2B5EF4-FFF2-40B4-BE49-F238E27FC236}">
                  <a16:creationId xmlns:a16="http://schemas.microsoft.com/office/drawing/2014/main" id="{4D6893F8-F363-492C-905C-293543A2126B}"/>
                </a:ext>
              </a:extLst>
            </p:cNvPr>
            <p:cNvSpPr txBox="1"/>
            <p:nvPr/>
          </p:nvSpPr>
          <p:spPr>
            <a:xfrm>
              <a:off x="332936" y="3086921"/>
              <a:ext cx="2975111" cy="1024758"/>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Intégration dans les systèmes acuels et alimentation des communications officielles</a:t>
              </a:r>
            </a:p>
          </p:txBody>
        </p:sp>
      </p:grpSp>
      <p:sp>
        <p:nvSpPr>
          <p:cNvPr id="35" name="TextBox 30">
            <a:extLst>
              <a:ext uri="{FF2B5EF4-FFF2-40B4-BE49-F238E27FC236}">
                <a16:creationId xmlns:a16="http://schemas.microsoft.com/office/drawing/2014/main" id="{06445D0B-A694-4308-A368-7D62E8D1CE39}"/>
              </a:ext>
            </a:extLst>
          </p:cNvPr>
          <p:cNvSpPr txBox="1"/>
          <p:nvPr/>
        </p:nvSpPr>
        <p:spPr>
          <a:xfrm>
            <a:off x="7475823" y="3022569"/>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05</a:t>
            </a:r>
          </a:p>
        </p:txBody>
      </p:sp>
      <p:pic>
        <p:nvPicPr>
          <p:cNvPr id="36" name="Grafik 8" descr="Besprechung mit einfarbiger Füllung">
            <a:extLst>
              <a:ext uri="{FF2B5EF4-FFF2-40B4-BE49-F238E27FC236}">
                <a16:creationId xmlns:a16="http://schemas.microsoft.com/office/drawing/2014/main" id="{91271337-0177-4B60-BB12-E35BA8D172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703" y="1324711"/>
            <a:ext cx="418799" cy="418799"/>
          </a:xfrm>
          <a:prstGeom prst="rect">
            <a:avLst/>
          </a:prstGeom>
        </p:spPr>
      </p:pic>
      <p:pic>
        <p:nvPicPr>
          <p:cNvPr id="37" name="Grafik 24" descr="Ordnersuche mit einfarbiger Füllung">
            <a:extLst>
              <a:ext uri="{FF2B5EF4-FFF2-40B4-BE49-F238E27FC236}">
                <a16:creationId xmlns:a16="http://schemas.microsoft.com/office/drawing/2014/main" id="{EA320B5A-A55A-43EE-B827-247C6A2771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792" y="1347614"/>
            <a:ext cx="375927" cy="355086"/>
          </a:xfrm>
          <a:prstGeom prst="rect">
            <a:avLst/>
          </a:prstGeom>
        </p:spPr>
      </p:pic>
      <p:grpSp>
        <p:nvGrpSpPr>
          <p:cNvPr id="38" name="Groupe 37">
            <a:extLst>
              <a:ext uri="{FF2B5EF4-FFF2-40B4-BE49-F238E27FC236}">
                <a16:creationId xmlns:a16="http://schemas.microsoft.com/office/drawing/2014/main" id="{62F0040B-7955-48B1-96F9-0A4728093355}"/>
              </a:ext>
            </a:extLst>
          </p:cNvPr>
          <p:cNvGrpSpPr/>
          <p:nvPr/>
        </p:nvGrpSpPr>
        <p:grpSpPr>
          <a:xfrm>
            <a:off x="4209131" y="1312717"/>
            <a:ext cx="504055" cy="442785"/>
            <a:chOff x="3467038" y="1822287"/>
            <a:chExt cx="1412329" cy="1035178"/>
          </a:xfrm>
          <a:solidFill>
            <a:srgbClr val="F0F4FA"/>
          </a:solidFill>
        </p:grpSpPr>
        <p:pic>
          <p:nvPicPr>
            <p:cNvPr id="44" name="Grafik 12" descr="Programmiererin mit einfarbiger Füllung">
              <a:extLst>
                <a:ext uri="{FF2B5EF4-FFF2-40B4-BE49-F238E27FC236}">
                  <a16:creationId xmlns:a16="http://schemas.microsoft.com/office/drawing/2014/main" id="{45DA56B3-1A87-4B38-9926-43F34A299B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7038" y="1822287"/>
              <a:ext cx="1035178" cy="1035178"/>
            </a:xfrm>
            <a:prstGeom prst="rect">
              <a:avLst/>
            </a:prstGeom>
          </p:spPr>
        </p:pic>
        <p:pic>
          <p:nvPicPr>
            <p:cNvPr id="45" name="Grafik 26" descr="Recherche mit einfarbiger Füllung">
              <a:extLst>
                <a:ext uri="{FF2B5EF4-FFF2-40B4-BE49-F238E27FC236}">
                  <a16:creationId xmlns:a16="http://schemas.microsoft.com/office/drawing/2014/main" id="{231F0FC0-13B2-49F0-8495-4386D70FD11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4967" y="1903493"/>
              <a:ext cx="614400" cy="614399"/>
            </a:xfrm>
            <a:prstGeom prst="rect">
              <a:avLst/>
            </a:prstGeom>
          </p:spPr>
        </p:pic>
      </p:grpSp>
      <p:pic>
        <p:nvPicPr>
          <p:cNvPr id="39" name="Grafik 35" descr="Balkendiagramm mit einfarbiger Füllung">
            <a:extLst>
              <a:ext uri="{FF2B5EF4-FFF2-40B4-BE49-F238E27FC236}">
                <a16:creationId xmlns:a16="http://schemas.microsoft.com/office/drawing/2014/main" id="{9025FCC8-DA91-4CDA-86DC-2A3E35732F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47074" y="1376192"/>
            <a:ext cx="352237" cy="352237"/>
          </a:xfrm>
          <a:prstGeom prst="rect">
            <a:avLst/>
          </a:prstGeom>
        </p:spPr>
      </p:pic>
      <p:pic>
        <p:nvPicPr>
          <p:cNvPr id="40" name="Grafik 47" descr="Kreise mit Pfeilen mit einfarbiger Füllung">
            <a:extLst>
              <a:ext uri="{FF2B5EF4-FFF2-40B4-BE49-F238E27FC236}">
                <a16:creationId xmlns:a16="http://schemas.microsoft.com/office/drawing/2014/main" id="{3FFC70D0-9BB8-4B0C-A0D3-A4E5588C337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49490" y="1347613"/>
            <a:ext cx="380815" cy="380815"/>
          </a:xfrm>
          <a:prstGeom prst="rect">
            <a:avLst/>
          </a:prstGeom>
        </p:spPr>
      </p:pic>
      <p:pic>
        <p:nvPicPr>
          <p:cNvPr id="41" name="Image 40">
            <a:extLst>
              <a:ext uri="{FF2B5EF4-FFF2-40B4-BE49-F238E27FC236}">
                <a16:creationId xmlns:a16="http://schemas.microsoft.com/office/drawing/2014/main" id="{8D881D20-9293-41AE-8875-430AE3E25F5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12721712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4597978"/>
            <a:ext cx="533400" cy="285750"/>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3" y="402218"/>
            <a:ext cx="2289745"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PROJECT TEAM</a:t>
            </a:r>
          </a:p>
        </p:txBody>
      </p:sp>
      <p:cxnSp>
        <p:nvCxnSpPr>
          <p:cNvPr id="11" name="Connecteur droit 10">
            <a:extLst>
              <a:ext uri="{FF2B5EF4-FFF2-40B4-BE49-F238E27FC236}">
                <a16:creationId xmlns:a16="http://schemas.microsoft.com/office/drawing/2014/main" id="{770DDB0A-8C9F-4C18-811D-56438A63EB12}"/>
              </a:ext>
            </a:extLst>
          </p:cNvPr>
          <p:cNvCxnSpPr>
            <a:cxnSpLocks/>
          </p:cNvCxnSpPr>
          <p:nvPr/>
        </p:nvCxnSpPr>
        <p:spPr>
          <a:xfrm flipH="1">
            <a:off x="4139952" y="972321"/>
            <a:ext cx="67194" cy="4048029"/>
          </a:xfrm>
          <a:prstGeom prst="line">
            <a:avLst/>
          </a:prstGeom>
        </p:spPr>
        <p:style>
          <a:lnRef idx="1">
            <a:schemeClr val="accent4"/>
          </a:lnRef>
          <a:fillRef idx="0">
            <a:schemeClr val="accent4"/>
          </a:fillRef>
          <a:effectRef idx="0">
            <a:schemeClr val="accent4"/>
          </a:effectRef>
          <a:fontRef idx="minor">
            <a:schemeClr val="tx1"/>
          </a:fontRef>
        </p:style>
      </p:cxnSp>
      <p:sp>
        <p:nvSpPr>
          <p:cNvPr id="58" name="TextBox 34">
            <a:extLst>
              <a:ext uri="{FF2B5EF4-FFF2-40B4-BE49-F238E27FC236}">
                <a16:creationId xmlns:a16="http://schemas.microsoft.com/office/drawing/2014/main" id="{483F16B5-9DE1-4599-A2C6-EDAC10EFE2DD}"/>
              </a:ext>
            </a:extLst>
          </p:cNvPr>
          <p:cNvSpPr txBox="1"/>
          <p:nvPr/>
        </p:nvSpPr>
        <p:spPr>
          <a:xfrm>
            <a:off x="4355976" y="402218"/>
            <a:ext cx="4752528"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solidFill>
                  <a:prstClr val="white"/>
                </a:solidFill>
                <a:latin typeface="Cambria" pitchFamily="18" charset="0"/>
              </a:rPr>
              <a:t>PARTIE CONCERNEE &amp; COMITE CONSULTATIF</a:t>
            </a:r>
            <a:endPar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endParaRPr>
          </a:p>
        </p:txBody>
      </p:sp>
      <p:sp>
        <p:nvSpPr>
          <p:cNvPr id="8" name="ZoneTexte 7">
            <a:extLst>
              <a:ext uri="{FF2B5EF4-FFF2-40B4-BE49-F238E27FC236}">
                <a16:creationId xmlns:a16="http://schemas.microsoft.com/office/drawing/2014/main" id="{44A7D53A-6CB9-4594-96A7-C3B7A11DF2AF}"/>
              </a:ext>
            </a:extLst>
          </p:cNvPr>
          <p:cNvSpPr txBox="1"/>
          <p:nvPr/>
        </p:nvSpPr>
        <p:spPr>
          <a:xfrm>
            <a:off x="4407875" y="1154395"/>
            <a:ext cx="4532955" cy="3600986"/>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fr-FR" i="1" dirty="0">
                <a:solidFill>
                  <a:srgbClr val="002060"/>
                </a:solidFill>
                <a:latin typeface="Cambria" panose="02040503050406030204" pitchFamily="18" charset="0"/>
                <a:ea typeface="Cambria" panose="02040503050406030204" pitchFamily="18" charset="0"/>
              </a:rPr>
              <a:t>Ministry of </a:t>
            </a:r>
            <a:r>
              <a:rPr lang="fr-FR" i="1" dirty="0" err="1">
                <a:solidFill>
                  <a:srgbClr val="002060"/>
                </a:solidFill>
                <a:latin typeface="Cambria" panose="02040503050406030204" pitchFamily="18" charset="0"/>
                <a:ea typeface="Cambria" panose="02040503050406030204" pitchFamily="18" charset="0"/>
              </a:rPr>
              <a:t>Interior</a:t>
            </a:r>
            <a:r>
              <a:rPr lang="fr-FR" i="1" dirty="0">
                <a:solidFill>
                  <a:srgbClr val="002060"/>
                </a:solidFill>
                <a:latin typeface="Cambria" panose="02040503050406030204" pitchFamily="18" charset="0"/>
                <a:ea typeface="Cambria" panose="02040503050406030204" pitchFamily="18" charset="0"/>
              </a:rPr>
              <a:t> (DGCT);</a:t>
            </a:r>
          </a:p>
          <a:p>
            <a:pPr marL="285750" indent="-285750">
              <a:spcAft>
                <a:spcPts val="600"/>
              </a:spcAft>
              <a:buFont typeface="Wingdings" panose="05000000000000000000" pitchFamily="2" charset="2"/>
              <a:buChar char="§"/>
            </a:pPr>
            <a:r>
              <a:rPr lang="fr-FR" i="1" dirty="0">
                <a:solidFill>
                  <a:srgbClr val="002060"/>
                </a:solidFill>
                <a:latin typeface="Cambria" panose="02040503050406030204" pitchFamily="18" charset="0"/>
                <a:ea typeface="Cambria" panose="02040503050406030204" pitchFamily="18" charset="0"/>
              </a:rPr>
              <a:t>Ministry of Equipment and Water (CNER);</a:t>
            </a:r>
          </a:p>
          <a:p>
            <a:pPr marL="285750" indent="-285750">
              <a:spcAft>
                <a:spcPts val="600"/>
              </a:spcAft>
              <a:buFont typeface="Wingdings" panose="05000000000000000000" pitchFamily="2" charset="2"/>
              <a:buChar char="§"/>
            </a:pPr>
            <a:r>
              <a:rPr lang="fr-FR" i="1" dirty="0">
                <a:solidFill>
                  <a:srgbClr val="002060"/>
                </a:solidFill>
                <a:latin typeface="Cambria" panose="02040503050406030204" pitchFamily="18" charset="0"/>
                <a:ea typeface="Cambria" panose="02040503050406030204" pitchFamily="18" charset="0"/>
              </a:rPr>
              <a:t>Ministry of Energy Transition and </a:t>
            </a:r>
            <a:r>
              <a:rPr lang="fr-FR" i="1" dirty="0" err="1">
                <a:solidFill>
                  <a:srgbClr val="002060"/>
                </a:solidFill>
                <a:latin typeface="Cambria" panose="02040503050406030204" pitchFamily="18" charset="0"/>
                <a:ea typeface="Cambria" panose="02040503050406030204" pitchFamily="18" charset="0"/>
              </a:rPr>
              <a:t>Sustainable</a:t>
            </a:r>
            <a:r>
              <a:rPr lang="fr-FR" i="1" dirty="0">
                <a:solidFill>
                  <a:srgbClr val="002060"/>
                </a:solidFill>
                <a:latin typeface="Cambria" panose="02040503050406030204" pitchFamily="18" charset="0"/>
                <a:ea typeface="Cambria" panose="02040503050406030204" pitchFamily="18" charset="0"/>
              </a:rPr>
              <a:t> </a:t>
            </a:r>
            <a:r>
              <a:rPr lang="fr-FR" i="1" dirty="0" err="1">
                <a:solidFill>
                  <a:srgbClr val="002060"/>
                </a:solidFill>
                <a:latin typeface="Cambria" panose="02040503050406030204" pitchFamily="18" charset="0"/>
                <a:ea typeface="Cambria" panose="02040503050406030204" pitchFamily="18" charset="0"/>
              </a:rPr>
              <a:t>Development</a:t>
            </a:r>
            <a:r>
              <a:rPr lang="fr-FR" i="1" dirty="0">
                <a:solidFill>
                  <a:srgbClr val="002060"/>
                </a:solidFill>
                <a:latin typeface="Cambria" panose="02040503050406030204" pitchFamily="18" charset="0"/>
                <a:ea typeface="Cambria" panose="02040503050406030204" pitchFamily="18" charset="0"/>
              </a:rPr>
              <a:t>;</a:t>
            </a:r>
          </a:p>
          <a:p>
            <a:pPr marL="285750" indent="-285750">
              <a:spcAft>
                <a:spcPts val="600"/>
              </a:spcAft>
              <a:buFont typeface="Wingdings" panose="05000000000000000000" pitchFamily="2" charset="2"/>
              <a:buChar char="§"/>
            </a:pPr>
            <a:r>
              <a:rPr lang="fr-FR" i="1" dirty="0">
                <a:solidFill>
                  <a:srgbClr val="002060"/>
                </a:solidFill>
                <a:latin typeface="Cambria" panose="02040503050406030204" pitchFamily="18" charset="0"/>
                <a:ea typeface="Cambria" panose="02040503050406030204" pitchFamily="18" charset="0"/>
              </a:rPr>
              <a:t>Mohammed VI Fondation for Environnemental Protection;</a:t>
            </a:r>
          </a:p>
          <a:p>
            <a:pPr marL="285750" indent="-285750">
              <a:spcAft>
                <a:spcPts val="600"/>
              </a:spcAft>
              <a:buFont typeface="Wingdings" panose="05000000000000000000" pitchFamily="2" charset="2"/>
              <a:buChar char="§"/>
            </a:pPr>
            <a:r>
              <a:rPr lang="fr-FR" i="1" dirty="0">
                <a:solidFill>
                  <a:srgbClr val="002060"/>
                </a:solidFill>
                <a:latin typeface="Cambria" panose="02040503050406030204" pitchFamily="18" charset="0"/>
                <a:ea typeface="Cambria" panose="02040503050406030204" pitchFamily="18" charset="0"/>
              </a:rPr>
              <a:t>National Railways Office (ONCF);</a:t>
            </a:r>
          </a:p>
          <a:p>
            <a:pPr marL="285750" indent="-285750">
              <a:spcAft>
                <a:spcPts val="600"/>
              </a:spcAft>
              <a:buFont typeface="Wingdings" panose="05000000000000000000" pitchFamily="2" charset="2"/>
              <a:buChar char="§"/>
            </a:pPr>
            <a:r>
              <a:rPr lang="fr-FR" i="1" dirty="0">
                <a:solidFill>
                  <a:srgbClr val="002060"/>
                </a:solidFill>
                <a:latin typeface="Cambria" panose="02040503050406030204" pitchFamily="18" charset="0"/>
                <a:ea typeface="Cambria" panose="02040503050406030204" pitchFamily="18" charset="0"/>
              </a:rPr>
              <a:t>National Transport and </a:t>
            </a:r>
            <a:r>
              <a:rPr lang="fr-FR" i="1" dirty="0" err="1">
                <a:solidFill>
                  <a:srgbClr val="002060"/>
                </a:solidFill>
                <a:latin typeface="Cambria" panose="02040503050406030204" pitchFamily="18" charset="0"/>
                <a:ea typeface="Cambria" panose="02040503050406030204" pitchFamily="18" charset="0"/>
              </a:rPr>
              <a:t>Logistics</a:t>
            </a:r>
            <a:r>
              <a:rPr lang="fr-FR" i="1" dirty="0">
                <a:solidFill>
                  <a:srgbClr val="002060"/>
                </a:solidFill>
                <a:latin typeface="Cambria" panose="02040503050406030204" pitchFamily="18" charset="0"/>
                <a:ea typeface="Cambria" panose="02040503050406030204" pitchFamily="18" charset="0"/>
              </a:rPr>
              <a:t> </a:t>
            </a:r>
            <a:r>
              <a:rPr lang="fr-FR" i="1" dirty="0" err="1">
                <a:solidFill>
                  <a:srgbClr val="002060"/>
                </a:solidFill>
                <a:latin typeface="Cambria" panose="02040503050406030204" pitchFamily="18" charset="0"/>
                <a:ea typeface="Cambria" panose="02040503050406030204" pitchFamily="18" charset="0"/>
              </a:rPr>
              <a:t>Company</a:t>
            </a:r>
            <a:r>
              <a:rPr lang="fr-FR" i="1" dirty="0">
                <a:solidFill>
                  <a:srgbClr val="002060"/>
                </a:solidFill>
                <a:latin typeface="Cambria" panose="02040503050406030204" pitchFamily="18" charset="0"/>
                <a:ea typeface="Cambria" panose="02040503050406030204" pitchFamily="18" charset="0"/>
              </a:rPr>
              <a:t> (SNTL);</a:t>
            </a:r>
          </a:p>
          <a:p>
            <a:pPr marL="285750" indent="-285750">
              <a:spcAft>
                <a:spcPts val="600"/>
              </a:spcAft>
              <a:buFont typeface="Wingdings" panose="05000000000000000000" pitchFamily="2" charset="2"/>
              <a:buChar char="§"/>
            </a:pPr>
            <a:r>
              <a:rPr lang="fr-FR" i="1" dirty="0">
                <a:solidFill>
                  <a:srgbClr val="002060"/>
                </a:solidFill>
                <a:latin typeface="Cambria" panose="02040503050406030204" pitchFamily="18" charset="0"/>
                <a:ea typeface="Cambria" panose="02040503050406030204" pitchFamily="18" charset="0"/>
              </a:rPr>
              <a:t>Association of </a:t>
            </a:r>
            <a:r>
              <a:rPr lang="fr-FR" i="1" dirty="0" err="1">
                <a:solidFill>
                  <a:srgbClr val="002060"/>
                </a:solidFill>
                <a:latin typeface="Cambria" panose="02040503050406030204" pitchFamily="18" charset="0"/>
                <a:ea typeface="Cambria" panose="02040503050406030204" pitchFamily="18" charset="0"/>
              </a:rPr>
              <a:t>Vehicles</a:t>
            </a:r>
            <a:r>
              <a:rPr lang="fr-FR" i="1" dirty="0">
                <a:solidFill>
                  <a:srgbClr val="002060"/>
                </a:solidFill>
                <a:latin typeface="Cambria" panose="02040503050406030204" pitchFamily="18" charset="0"/>
                <a:ea typeface="Cambria" panose="02040503050406030204" pitchFamily="18" charset="0"/>
              </a:rPr>
              <a:t> </a:t>
            </a:r>
            <a:r>
              <a:rPr lang="fr-FR" i="1" dirty="0" err="1">
                <a:solidFill>
                  <a:srgbClr val="002060"/>
                </a:solidFill>
                <a:latin typeface="Cambria" panose="02040503050406030204" pitchFamily="18" charset="0"/>
                <a:ea typeface="Cambria" panose="02040503050406030204" pitchFamily="18" charset="0"/>
              </a:rPr>
              <a:t>Importers</a:t>
            </a:r>
            <a:r>
              <a:rPr lang="fr-FR" i="1" dirty="0">
                <a:solidFill>
                  <a:srgbClr val="002060"/>
                </a:solidFill>
                <a:latin typeface="Cambria" panose="02040503050406030204" pitchFamily="18" charset="0"/>
                <a:ea typeface="Cambria" panose="02040503050406030204" pitchFamily="18" charset="0"/>
              </a:rPr>
              <a:t> in Morocco (AIVAM)</a:t>
            </a:r>
          </a:p>
        </p:txBody>
      </p:sp>
      <p:grpSp>
        <p:nvGrpSpPr>
          <p:cNvPr id="3" name="Groupe 2">
            <a:extLst>
              <a:ext uri="{FF2B5EF4-FFF2-40B4-BE49-F238E27FC236}">
                <a16:creationId xmlns:a16="http://schemas.microsoft.com/office/drawing/2014/main" id="{F090DE0B-8EFE-40A7-BC50-A04B6CCCCFAD}"/>
              </a:ext>
            </a:extLst>
          </p:cNvPr>
          <p:cNvGrpSpPr/>
          <p:nvPr/>
        </p:nvGrpSpPr>
        <p:grpSpPr>
          <a:xfrm>
            <a:off x="288230" y="1211355"/>
            <a:ext cx="3024336" cy="2960082"/>
            <a:chOff x="107504" y="979820"/>
            <a:chExt cx="3744416" cy="4129362"/>
          </a:xfrm>
        </p:grpSpPr>
        <p:pic>
          <p:nvPicPr>
            <p:cNvPr id="49" name="Image 48">
              <a:extLst>
                <a:ext uri="{FF2B5EF4-FFF2-40B4-BE49-F238E27FC236}">
                  <a16:creationId xmlns:a16="http://schemas.microsoft.com/office/drawing/2014/main" id="{EBD4DFE2-3E8C-4ACD-BD37-0CE04C4DE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444315"/>
              <a:ext cx="870962" cy="703499"/>
            </a:xfrm>
            <a:prstGeom prst="rect">
              <a:avLst/>
            </a:prstGeom>
          </p:spPr>
        </p:pic>
        <p:grpSp>
          <p:nvGrpSpPr>
            <p:cNvPr id="24" name="Group 83">
              <a:extLst>
                <a:ext uri="{FF2B5EF4-FFF2-40B4-BE49-F238E27FC236}">
                  <a16:creationId xmlns:a16="http://schemas.microsoft.com/office/drawing/2014/main" id="{C46918BA-03DE-458B-AA56-485AE2B1F3D0}"/>
                </a:ext>
              </a:extLst>
            </p:cNvPr>
            <p:cNvGrpSpPr/>
            <p:nvPr/>
          </p:nvGrpSpPr>
          <p:grpSpPr>
            <a:xfrm>
              <a:off x="314964" y="1460972"/>
              <a:ext cx="1692276" cy="462706"/>
              <a:chOff x="475336" y="5041557"/>
              <a:chExt cx="1692276" cy="600374"/>
            </a:xfrm>
          </p:grpSpPr>
          <p:sp>
            <p:nvSpPr>
              <p:cNvPr id="25" name="Freeform: Shape 71">
                <a:extLst>
                  <a:ext uri="{FF2B5EF4-FFF2-40B4-BE49-F238E27FC236}">
                    <a16:creationId xmlns:a16="http://schemas.microsoft.com/office/drawing/2014/main" id="{90F4E211-3153-45CF-BA6D-2DAD8DABB237}"/>
                  </a:ext>
                </a:extLst>
              </p:cNvPr>
              <p:cNvSpPr/>
              <p:nvPr/>
            </p:nvSpPr>
            <p:spPr>
              <a:xfrm>
                <a:off x="475336" y="5041557"/>
                <a:ext cx="1692276" cy="600374"/>
              </a:xfrm>
              <a:custGeom>
                <a:avLst/>
                <a:gdLst>
                  <a:gd name="connsiteX0" fmla="*/ 0 w 1692276"/>
                  <a:gd name="connsiteY0" fmla="*/ 0 h 781138"/>
                  <a:gd name="connsiteX1" fmla="*/ 1692276 w 1692276"/>
                  <a:gd name="connsiteY1" fmla="*/ 0 h 781138"/>
                  <a:gd name="connsiteX2" fmla="*/ 1692276 w 1692276"/>
                  <a:gd name="connsiteY2" fmla="*/ 1 h 781138"/>
                  <a:gd name="connsiteX3" fmla="*/ 1692276 w 1692276"/>
                  <a:gd name="connsiteY3" fmla="*/ 691762 h 781138"/>
                  <a:gd name="connsiteX4" fmla="*/ 1602900 w 1692276"/>
                  <a:gd name="connsiteY4" fmla="*/ 781138 h 781138"/>
                  <a:gd name="connsiteX5" fmla="*/ 89376 w 1692276"/>
                  <a:gd name="connsiteY5" fmla="*/ 781138 h 781138"/>
                  <a:gd name="connsiteX6" fmla="*/ 0 w 1692276"/>
                  <a:gd name="connsiteY6" fmla="*/ 691762 h 781138"/>
                  <a:gd name="connsiteX7" fmla="*/ 0 w 1692276"/>
                  <a:gd name="connsiteY7" fmla="*/ 1 h 7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276" h="781138">
                    <a:moveTo>
                      <a:pt x="0" y="0"/>
                    </a:moveTo>
                    <a:lnTo>
                      <a:pt x="1692276" y="0"/>
                    </a:lnTo>
                    <a:lnTo>
                      <a:pt x="1692276" y="1"/>
                    </a:lnTo>
                    <a:lnTo>
                      <a:pt x="1692276" y="691762"/>
                    </a:lnTo>
                    <a:cubicBezTo>
                      <a:pt x="1692276" y="741123"/>
                      <a:pt x="1652261" y="781138"/>
                      <a:pt x="1602900" y="781138"/>
                    </a:cubicBezTo>
                    <a:lnTo>
                      <a:pt x="89376" y="781138"/>
                    </a:lnTo>
                    <a:cubicBezTo>
                      <a:pt x="40015" y="781138"/>
                      <a:pt x="0" y="741123"/>
                      <a:pt x="0" y="691762"/>
                    </a:cubicBezTo>
                    <a:lnTo>
                      <a:pt x="0" y="1"/>
                    </a:lnTo>
                    <a:close/>
                  </a:path>
                </a:pathLst>
              </a:custGeom>
              <a:solidFill>
                <a:sysClr val="window" lastClr="FFFFFF"/>
              </a:solidFill>
              <a:ln w="12700" cap="flat" cmpd="sng" algn="ctr">
                <a:noFill/>
                <a:prstDash val="solid"/>
                <a:miter lim="800000"/>
              </a:ln>
              <a:effectLst>
                <a:outerShdw blurRad="50800" dist="25400" dir="5400000" algn="t" rotWithShape="0">
                  <a:prstClr val="black">
                    <a:alpha val="15000"/>
                  </a:prstClr>
                </a:outerShdw>
              </a:effectLst>
            </p:spPr>
            <p:txBody>
              <a:bodyPr wrap="square" bIns="9144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1" u="none" strike="noStrike" kern="0" cap="none" spc="0" normalizeH="0" baseline="0" noProof="1">
                    <a:ln>
                      <a:noFill/>
                    </a:ln>
                    <a:solidFill>
                      <a:srgbClr val="002060"/>
                    </a:solidFill>
                    <a:effectLst/>
                    <a:uLnTx/>
                    <a:uFillTx/>
                    <a:latin typeface="Calibri" panose="020F0502020204030204"/>
                    <a:ea typeface="+mn-ea"/>
                    <a:cs typeface="+mn-cs"/>
                  </a:rPr>
                  <a:t>Ben Amara Karim</a:t>
                </a:r>
              </a:p>
            </p:txBody>
          </p:sp>
          <p:sp>
            <p:nvSpPr>
              <p:cNvPr id="26" name="Rectangle: Rounded Corners 3">
                <a:extLst>
                  <a:ext uri="{FF2B5EF4-FFF2-40B4-BE49-F238E27FC236}">
                    <a16:creationId xmlns:a16="http://schemas.microsoft.com/office/drawing/2014/main" id="{9FEE1067-6C56-4A33-A693-F43E8B9E5F07}"/>
                  </a:ext>
                </a:extLst>
              </p:cNvPr>
              <p:cNvSpPr/>
              <p:nvPr/>
            </p:nvSpPr>
            <p:spPr>
              <a:xfrm>
                <a:off x="475336" y="5059079"/>
                <a:ext cx="1692276" cy="89375"/>
              </a:xfrm>
              <a:custGeom>
                <a:avLst/>
                <a:gdLst>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63416 w 1915076"/>
                  <a:gd name="connsiteY0" fmla="*/ 97793 h 952500"/>
                  <a:gd name="connsiteX1" fmla="*/ 161209 w 1915076"/>
                  <a:gd name="connsiteY1" fmla="*/ 0 h 952500"/>
                  <a:gd name="connsiteX2" fmla="*/ 1817283 w 1915076"/>
                  <a:gd name="connsiteY2" fmla="*/ 0 h 952500"/>
                  <a:gd name="connsiteX3" fmla="*/ 1915076 w 1915076"/>
                  <a:gd name="connsiteY3" fmla="*/ 97793 h 952500"/>
                  <a:gd name="connsiteX4" fmla="*/ 1915076 w 1915076"/>
                  <a:gd name="connsiteY4" fmla="*/ 854707 h 952500"/>
                  <a:gd name="connsiteX5" fmla="*/ 1817283 w 1915076"/>
                  <a:gd name="connsiteY5" fmla="*/ 952500 h 952500"/>
                  <a:gd name="connsiteX6" fmla="*/ 161209 w 1915076"/>
                  <a:gd name="connsiteY6" fmla="*/ 952500 h 952500"/>
                  <a:gd name="connsiteX7" fmla="*/ 63416 w 1915076"/>
                  <a:gd name="connsiteY7"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0 w 1851660"/>
                  <a:gd name="connsiteY6" fmla="*/ 97793 h 952500"/>
                  <a:gd name="connsiteX0" fmla="*/ 0 w 1851660"/>
                  <a:gd name="connsiteY0" fmla="*/ 97793 h 854707"/>
                  <a:gd name="connsiteX1" fmla="*/ 97793 w 1851660"/>
                  <a:gd name="connsiteY1" fmla="*/ 0 h 854707"/>
                  <a:gd name="connsiteX2" fmla="*/ 1753867 w 1851660"/>
                  <a:gd name="connsiteY2" fmla="*/ 0 h 854707"/>
                  <a:gd name="connsiteX3" fmla="*/ 1851660 w 1851660"/>
                  <a:gd name="connsiteY3" fmla="*/ 97793 h 854707"/>
                  <a:gd name="connsiteX4" fmla="*/ 1851660 w 1851660"/>
                  <a:gd name="connsiteY4" fmla="*/ 854707 h 854707"/>
                  <a:gd name="connsiteX5" fmla="*/ 0 w 1851660"/>
                  <a:gd name="connsiteY5" fmla="*/ 97793 h 854707"/>
                  <a:gd name="connsiteX0" fmla="*/ 0 w 1851660"/>
                  <a:gd name="connsiteY0" fmla="*/ 97793 h 97793"/>
                  <a:gd name="connsiteX1" fmla="*/ 97793 w 1851660"/>
                  <a:gd name="connsiteY1" fmla="*/ 0 h 97793"/>
                  <a:gd name="connsiteX2" fmla="*/ 1753867 w 1851660"/>
                  <a:gd name="connsiteY2" fmla="*/ 0 h 97793"/>
                  <a:gd name="connsiteX3" fmla="*/ 1851660 w 1851660"/>
                  <a:gd name="connsiteY3" fmla="*/ 97793 h 97793"/>
                  <a:gd name="connsiteX4" fmla="*/ 0 w 1851660"/>
                  <a:gd name="connsiteY4" fmla="*/ 97793 h 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60" h="97793">
                    <a:moveTo>
                      <a:pt x="0" y="97793"/>
                    </a:moveTo>
                    <a:cubicBezTo>
                      <a:pt x="0" y="43783"/>
                      <a:pt x="43783" y="0"/>
                      <a:pt x="97793" y="0"/>
                    </a:cubicBezTo>
                    <a:lnTo>
                      <a:pt x="1753867" y="0"/>
                    </a:lnTo>
                    <a:cubicBezTo>
                      <a:pt x="1807877" y="0"/>
                      <a:pt x="1851660" y="43783"/>
                      <a:pt x="1851660" y="97793"/>
                    </a:cubicBezTo>
                    <a:lnTo>
                      <a:pt x="0" y="97793"/>
                    </a:lnTo>
                    <a:close/>
                  </a:path>
                </a:pathLst>
              </a:custGeom>
              <a:solidFill>
                <a:srgbClr val="0070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i="1"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29" name="Group 83">
              <a:extLst>
                <a:ext uri="{FF2B5EF4-FFF2-40B4-BE49-F238E27FC236}">
                  <a16:creationId xmlns:a16="http://schemas.microsoft.com/office/drawing/2014/main" id="{683733B8-0494-4AC6-AB4B-4B5AEBCC7D40}"/>
                </a:ext>
              </a:extLst>
            </p:cNvPr>
            <p:cNvGrpSpPr/>
            <p:nvPr/>
          </p:nvGrpSpPr>
          <p:grpSpPr>
            <a:xfrm>
              <a:off x="2159644" y="1460313"/>
              <a:ext cx="1692276" cy="462706"/>
              <a:chOff x="475336" y="5041557"/>
              <a:chExt cx="1692276" cy="600374"/>
            </a:xfrm>
          </p:grpSpPr>
          <p:sp>
            <p:nvSpPr>
              <p:cNvPr id="30" name="Freeform: Shape 71">
                <a:extLst>
                  <a:ext uri="{FF2B5EF4-FFF2-40B4-BE49-F238E27FC236}">
                    <a16:creationId xmlns:a16="http://schemas.microsoft.com/office/drawing/2014/main" id="{63A059AF-2E8D-492E-95AF-FA7E3EA3CFCE}"/>
                  </a:ext>
                </a:extLst>
              </p:cNvPr>
              <p:cNvSpPr/>
              <p:nvPr/>
            </p:nvSpPr>
            <p:spPr>
              <a:xfrm>
                <a:off x="475336" y="5041557"/>
                <a:ext cx="1692276" cy="600374"/>
              </a:xfrm>
              <a:custGeom>
                <a:avLst/>
                <a:gdLst>
                  <a:gd name="connsiteX0" fmla="*/ 0 w 1692276"/>
                  <a:gd name="connsiteY0" fmla="*/ 0 h 781138"/>
                  <a:gd name="connsiteX1" fmla="*/ 1692276 w 1692276"/>
                  <a:gd name="connsiteY1" fmla="*/ 0 h 781138"/>
                  <a:gd name="connsiteX2" fmla="*/ 1692276 w 1692276"/>
                  <a:gd name="connsiteY2" fmla="*/ 1 h 781138"/>
                  <a:gd name="connsiteX3" fmla="*/ 1692276 w 1692276"/>
                  <a:gd name="connsiteY3" fmla="*/ 691762 h 781138"/>
                  <a:gd name="connsiteX4" fmla="*/ 1602900 w 1692276"/>
                  <a:gd name="connsiteY4" fmla="*/ 781138 h 781138"/>
                  <a:gd name="connsiteX5" fmla="*/ 89376 w 1692276"/>
                  <a:gd name="connsiteY5" fmla="*/ 781138 h 781138"/>
                  <a:gd name="connsiteX6" fmla="*/ 0 w 1692276"/>
                  <a:gd name="connsiteY6" fmla="*/ 691762 h 781138"/>
                  <a:gd name="connsiteX7" fmla="*/ 0 w 1692276"/>
                  <a:gd name="connsiteY7" fmla="*/ 1 h 7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276" h="781138">
                    <a:moveTo>
                      <a:pt x="0" y="0"/>
                    </a:moveTo>
                    <a:lnTo>
                      <a:pt x="1692276" y="0"/>
                    </a:lnTo>
                    <a:lnTo>
                      <a:pt x="1692276" y="1"/>
                    </a:lnTo>
                    <a:lnTo>
                      <a:pt x="1692276" y="691762"/>
                    </a:lnTo>
                    <a:cubicBezTo>
                      <a:pt x="1692276" y="741123"/>
                      <a:pt x="1652261" y="781138"/>
                      <a:pt x="1602900" y="781138"/>
                    </a:cubicBezTo>
                    <a:lnTo>
                      <a:pt x="89376" y="781138"/>
                    </a:lnTo>
                    <a:cubicBezTo>
                      <a:pt x="40015" y="781138"/>
                      <a:pt x="0" y="741123"/>
                      <a:pt x="0" y="691762"/>
                    </a:cubicBezTo>
                    <a:lnTo>
                      <a:pt x="0" y="1"/>
                    </a:lnTo>
                    <a:close/>
                  </a:path>
                </a:pathLst>
              </a:custGeom>
              <a:solidFill>
                <a:sysClr val="window" lastClr="FFFFFF"/>
              </a:solidFill>
              <a:ln w="12700" cap="flat" cmpd="sng" algn="ctr">
                <a:noFill/>
                <a:prstDash val="solid"/>
                <a:miter lim="800000"/>
              </a:ln>
              <a:effectLst>
                <a:outerShdw blurRad="50800" dist="25400" dir="5400000" algn="t" rotWithShape="0">
                  <a:prstClr val="black">
                    <a:alpha val="15000"/>
                  </a:prstClr>
                </a:outerShdw>
              </a:effectLst>
            </p:spPr>
            <p:txBody>
              <a:bodyPr wrap="square" bIns="9144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1" u="none" strike="noStrike" kern="0" cap="none" spc="0" normalizeH="0" baseline="0" noProof="1">
                    <a:ln>
                      <a:noFill/>
                    </a:ln>
                    <a:solidFill>
                      <a:srgbClr val="002060"/>
                    </a:solidFill>
                    <a:effectLst/>
                    <a:uLnTx/>
                    <a:uFillTx/>
                    <a:latin typeface="Calibri" panose="020F0502020204030204"/>
                    <a:ea typeface="+mn-ea"/>
                    <a:cs typeface="+mn-cs"/>
                  </a:rPr>
                  <a:t>Benniss Fairouz</a:t>
                </a:r>
              </a:p>
            </p:txBody>
          </p:sp>
          <p:sp>
            <p:nvSpPr>
              <p:cNvPr id="31" name="Rectangle: Rounded Corners 3">
                <a:extLst>
                  <a:ext uri="{FF2B5EF4-FFF2-40B4-BE49-F238E27FC236}">
                    <a16:creationId xmlns:a16="http://schemas.microsoft.com/office/drawing/2014/main" id="{1F7424A8-0B02-45D7-AF00-334C9B62AF95}"/>
                  </a:ext>
                </a:extLst>
              </p:cNvPr>
              <p:cNvSpPr/>
              <p:nvPr/>
            </p:nvSpPr>
            <p:spPr>
              <a:xfrm>
                <a:off x="475336" y="5059079"/>
                <a:ext cx="1692276" cy="89375"/>
              </a:xfrm>
              <a:custGeom>
                <a:avLst/>
                <a:gdLst>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63416 w 1915076"/>
                  <a:gd name="connsiteY0" fmla="*/ 97793 h 952500"/>
                  <a:gd name="connsiteX1" fmla="*/ 161209 w 1915076"/>
                  <a:gd name="connsiteY1" fmla="*/ 0 h 952500"/>
                  <a:gd name="connsiteX2" fmla="*/ 1817283 w 1915076"/>
                  <a:gd name="connsiteY2" fmla="*/ 0 h 952500"/>
                  <a:gd name="connsiteX3" fmla="*/ 1915076 w 1915076"/>
                  <a:gd name="connsiteY3" fmla="*/ 97793 h 952500"/>
                  <a:gd name="connsiteX4" fmla="*/ 1915076 w 1915076"/>
                  <a:gd name="connsiteY4" fmla="*/ 854707 h 952500"/>
                  <a:gd name="connsiteX5" fmla="*/ 1817283 w 1915076"/>
                  <a:gd name="connsiteY5" fmla="*/ 952500 h 952500"/>
                  <a:gd name="connsiteX6" fmla="*/ 161209 w 1915076"/>
                  <a:gd name="connsiteY6" fmla="*/ 952500 h 952500"/>
                  <a:gd name="connsiteX7" fmla="*/ 63416 w 1915076"/>
                  <a:gd name="connsiteY7"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0 w 1851660"/>
                  <a:gd name="connsiteY6" fmla="*/ 97793 h 952500"/>
                  <a:gd name="connsiteX0" fmla="*/ 0 w 1851660"/>
                  <a:gd name="connsiteY0" fmla="*/ 97793 h 854707"/>
                  <a:gd name="connsiteX1" fmla="*/ 97793 w 1851660"/>
                  <a:gd name="connsiteY1" fmla="*/ 0 h 854707"/>
                  <a:gd name="connsiteX2" fmla="*/ 1753867 w 1851660"/>
                  <a:gd name="connsiteY2" fmla="*/ 0 h 854707"/>
                  <a:gd name="connsiteX3" fmla="*/ 1851660 w 1851660"/>
                  <a:gd name="connsiteY3" fmla="*/ 97793 h 854707"/>
                  <a:gd name="connsiteX4" fmla="*/ 1851660 w 1851660"/>
                  <a:gd name="connsiteY4" fmla="*/ 854707 h 854707"/>
                  <a:gd name="connsiteX5" fmla="*/ 0 w 1851660"/>
                  <a:gd name="connsiteY5" fmla="*/ 97793 h 854707"/>
                  <a:gd name="connsiteX0" fmla="*/ 0 w 1851660"/>
                  <a:gd name="connsiteY0" fmla="*/ 97793 h 97793"/>
                  <a:gd name="connsiteX1" fmla="*/ 97793 w 1851660"/>
                  <a:gd name="connsiteY1" fmla="*/ 0 h 97793"/>
                  <a:gd name="connsiteX2" fmla="*/ 1753867 w 1851660"/>
                  <a:gd name="connsiteY2" fmla="*/ 0 h 97793"/>
                  <a:gd name="connsiteX3" fmla="*/ 1851660 w 1851660"/>
                  <a:gd name="connsiteY3" fmla="*/ 97793 h 97793"/>
                  <a:gd name="connsiteX4" fmla="*/ 0 w 1851660"/>
                  <a:gd name="connsiteY4" fmla="*/ 97793 h 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60" h="97793">
                    <a:moveTo>
                      <a:pt x="0" y="97793"/>
                    </a:moveTo>
                    <a:cubicBezTo>
                      <a:pt x="0" y="43783"/>
                      <a:pt x="43783" y="0"/>
                      <a:pt x="97793" y="0"/>
                    </a:cubicBezTo>
                    <a:lnTo>
                      <a:pt x="1753867" y="0"/>
                    </a:lnTo>
                    <a:cubicBezTo>
                      <a:pt x="1807877" y="0"/>
                      <a:pt x="1851660" y="43783"/>
                      <a:pt x="1851660" y="97793"/>
                    </a:cubicBezTo>
                    <a:lnTo>
                      <a:pt x="0" y="97793"/>
                    </a:lnTo>
                    <a:close/>
                  </a:path>
                </a:pathLst>
              </a:custGeom>
              <a:solidFill>
                <a:srgbClr val="0070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i="1"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37" name="Group 83">
              <a:extLst>
                <a:ext uri="{FF2B5EF4-FFF2-40B4-BE49-F238E27FC236}">
                  <a16:creationId xmlns:a16="http://schemas.microsoft.com/office/drawing/2014/main" id="{E58A50D6-3023-47D6-9D38-10511B8A6556}"/>
                </a:ext>
              </a:extLst>
            </p:cNvPr>
            <p:cNvGrpSpPr/>
            <p:nvPr/>
          </p:nvGrpSpPr>
          <p:grpSpPr>
            <a:xfrm>
              <a:off x="2151260" y="1933035"/>
              <a:ext cx="1692276" cy="462706"/>
              <a:chOff x="475336" y="5041555"/>
              <a:chExt cx="1692276" cy="600374"/>
            </a:xfrm>
          </p:grpSpPr>
          <p:sp>
            <p:nvSpPr>
              <p:cNvPr id="38" name="Freeform: Shape 71">
                <a:extLst>
                  <a:ext uri="{FF2B5EF4-FFF2-40B4-BE49-F238E27FC236}">
                    <a16:creationId xmlns:a16="http://schemas.microsoft.com/office/drawing/2014/main" id="{F4B8CF45-4525-4914-994A-03DD64409E94}"/>
                  </a:ext>
                </a:extLst>
              </p:cNvPr>
              <p:cNvSpPr/>
              <p:nvPr/>
            </p:nvSpPr>
            <p:spPr>
              <a:xfrm>
                <a:off x="475336" y="5041555"/>
                <a:ext cx="1692276" cy="600374"/>
              </a:xfrm>
              <a:custGeom>
                <a:avLst/>
                <a:gdLst>
                  <a:gd name="connsiteX0" fmla="*/ 0 w 1692276"/>
                  <a:gd name="connsiteY0" fmla="*/ 0 h 781138"/>
                  <a:gd name="connsiteX1" fmla="*/ 1692276 w 1692276"/>
                  <a:gd name="connsiteY1" fmla="*/ 0 h 781138"/>
                  <a:gd name="connsiteX2" fmla="*/ 1692276 w 1692276"/>
                  <a:gd name="connsiteY2" fmla="*/ 1 h 781138"/>
                  <a:gd name="connsiteX3" fmla="*/ 1692276 w 1692276"/>
                  <a:gd name="connsiteY3" fmla="*/ 691762 h 781138"/>
                  <a:gd name="connsiteX4" fmla="*/ 1602900 w 1692276"/>
                  <a:gd name="connsiteY4" fmla="*/ 781138 h 781138"/>
                  <a:gd name="connsiteX5" fmla="*/ 89376 w 1692276"/>
                  <a:gd name="connsiteY5" fmla="*/ 781138 h 781138"/>
                  <a:gd name="connsiteX6" fmla="*/ 0 w 1692276"/>
                  <a:gd name="connsiteY6" fmla="*/ 691762 h 781138"/>
                  <a:gd name="connsiteX7" fmla="*/ 0 w 1692276"/>
                  <a:gd name="connsiteY7" fmla="*/ 1 h 7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276" h="781138">
                    <a:moveTo>
                      <a:pt x="0" y="0"/>
                    </a:moveTo>
                    <a:lnTo>
                      <a:pt x="1692276" y="0"/>
                    </a:lnTo>
                    <a:lnTo>
                      <a:pt x="1692276" y="1"/>
                    </a:lnTo>
                    <a:lnTo>
                      <a:pt x="1692276" y="691762"/>
                    </a:lnTo>
                    <a:cubicBezTo>
                      <a:pt x="1692276" y="741123"/>
                      <a:pt x="1652261" y="781138"/>
                      <a:pt x="1602900" y="781138"/>
                    </a:cubicBezTo>
                    <a:lnTo>
                      <a:pt x="89376" y="781138"/>
                    </a:lnTo>
                    <a:cubicBezTo>
                      <a:pt x="40015" y="781138"/>
                      <a:pt x="0" y="741123"/>
                      <a:pt x="0" y="691762"/>
                    </a:cubicBezTo>
                    <a:lnTo>
                      <a:pt x="0" y="1"/>
                    </a:lnTo>
                    <a:close/>
                  </a:path>
                </a:pathLst>
              </a:custGeom>
              <a:solidFill>
                <a:sysClr val="window" lastClr="FFFFFF"/>
              </a:solidFill>
              <a:ln w="12700" cap="flat" cmpd="sng" algn="ctr">
                <a:noFill/>
                <a:prstDash val="solid"/>
                <a:miter lim="800000"/>
              </a:ln>
              <a:effectLst>
                <a:outerShdw blurRad="50800" dist="25400" dir="5400000" algn="t" rotWithShape="0">
                  <a:prstClr val="black">
                    <a:alpha val="15000"/>
                  </a:prstClr>
                </a:outerShdw>
              </a:effectLst>
            </p:spPr>
            <p:txBody>
              <a:bodyPr wrap="square" bIns="9144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1" u="none" strike="noStrike" kern="0" cap="none" spc="0" normalizeH="0" baseline="0" noProof="1">
                    <a:ln>
                      <a:noFill/>
                    </a:ln>
                    <a:solidFill>
                      <a:srgbClr val="002060"/>
                    </a:solidFill>
                    <a:effectLst/>
                    <a:uLnTx/>
                    <a:uFillTx/>
                    <a:latin typeface="Calibri" panose="020F0502020204030204"/>
                    <a:ea typeface="+mn-ea"/>
                    <a:cs typeface="+mn-cs"/>
                  </a:rPr>
                  <a:t>Zemani EL Mustapha</a:t>
                </a:r>
              </a:p>
            </p:txBody>
          </p:sp>
          <p:sp>
            <p:nvSpPr>
              <p:cNvPr id="39" name="Rectangle: Rounded Corners 3">
                <a:extLst>
                  <a:ext uri="{FF2B5EF4-FFF2-40B4-BE49-F238E27FC236}">
                    <a16:creationId xmlns:a16="http://schemas.microsoft.com/office/drawing/2014/main" id="{591D5D0E-491E-48AE-9A48-7789098C3CBE}"/>
                  </a:ext>
                </a:extLst>
              </p:cNvPr>
              <p:cNvSpPr/>
              <p:nvPr/>
            </p:nvSpPr>
            <p:spPr>
              <a:xfrm>
                <a:off x="475336" y="5059079"/>
                <a:ext cx="1692276" cy="89375"/>
              </a:xfrm>
              <a:custGeom>
                <a:avLst/>
                <a:gdLst>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63416 w 1915076"/>
                  <a:gd name="connsiteY0" fmla="*/ 97793 h 952500"/>
                  <a:gd name="connsiteX1" fmla="*/ 161209 w 1915076"/>
                  <a:gd name="connsiteY1" fmla="*/ 0 h 952500"/>
                  <a:gd name="connsiteX2" fmla="*/ 1817283 w 1915076"/>
                  <a:gd name="connsiteY2" fmla="*/ 0 h 952500"/>
                  <a:gd name="connsiteX3" fmla="*/ 1915076 w 1915076"/>
                  <a:gd name="connsiteY3" fmla="*/ 97793 h 952500"/>
                  <a:gd name="connsiteX4" fmla="*/ 1915076 w 1915076"/>
                  <a:gd name="connsiteY4" fmla="*/ 854707 h 952500"/>
                  <a:gd name="connsiteX5" fmla="*/ 1817283 w 1915076"/>
                  <a:gd name="connsiteY5" fmla="*/ 952500 h 952500"/>
                  <a:gd name="connsiteX6" fmla="*/ 161209 w 1915076"/>
                  <a:gd name="connsiteY6" fmla="*/ 952500 h 952500"/>
                  <a:gd name="connsiteX7" fmla="*/ 63416 w 1915076"/>
                  <a:gd name="connsiteY7"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0 w 1851660"/>
                  <a:gd name="connsiteY6" fmla="*/ 97793 h 952500"/>
                  <a:gd name="connsiteX0" fmla="*/ 0 w 1851660"/>
                  <a:gd name="connsiteY0" fmla="*/ 97793 h 854707"/>
                  <a:gd name="connsiteX1" fmla="*/ 97793 w 1851660"/>
                  <a:gd name="connsiteY1" fmla="*/ 0 h 854707"/>
                  <a:gd name="connsiteX2" fmla="*/ 1753867 w 1851660"/>
                  <a:gd name="connsiteY2" fmla="*/ 0 h 854707"/>
                  <a:gd name="connsiteX3" fmla="*/ 1851660 w 1851660"/>
                  <a:gd name="connsiteY3" fmla="*/ 97793 h 854707"/>
                  <a:gd name="connsiteX4" fmla="*/ 1851660 w 1851660"/>
                  <a:gd name="connsiteY4" fmla="*/ 854707 h 854707"/>
                  <a:gd name="connsiteX5" fmla="*/ 0 w 1851660"/>
                  <a:gd name="connsiteY5" fmla="*/ 97793 h 854707"/>
                  <a:gd name="connsiteX0" fmla="*/ 0 w 1851660"/>
                  <a:gd name="connsiteY0" fmla="*/ 97793 h 97793"/>
                  <a:gd name="connsiteX1" fmla="*/ 97793 w 1851660"/>
                  <a:gd name="connsiteY1" fmla="*/ 0 h 97793"/>
                  <a:gd name="connsiteX2" fmla="*/ 1753867 w 1851660"/>
                  <a:gd name="connsiteY2" fmla="*/ 0 h 97793"/>
                  <a:gd name="connsiteX3" fmla="*/ 1851660 w 1851660"/>
                  <a:gd name="connsiteY3" fmla="*/ 97793 h 97793"/>
                  <a:gd name="connsiteX4" fmla="*/ 0 w 1851660"/>
                  <a:gd name="connsiteY4" fmla="*/ 97793 h 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60" h="97793">
                    <a:moveTo>
                      <a:pt x="0" y="97793"/>
                    </a:moveTo>
                    <a:cubicBezTo>
                      <a:pt x="0" y="43783"/>
                      <a:pt x="43783" y="0"/>
                      <a:pt x="97793" y="0"/>
                    </a:cubicBezTo>
                    <a:lnTo>
                      <a:pt x="1753867" y="0"/>
                    </a:lnTo>
                    <a:cubicBezTo>
                      <a:pt x="1807877" y="0"/>
                      <a:pt x="1851660" y="43783"/>
                      <a:pt x="1851660" y="97793"/>
                    </a:cubicBezTo>
                    <a:lnTo>
                      <a:pt x="0" y="97793"/>
                    </a:lnTo>
                    <a:close/>
                  </a:path>
                </a:pathLst>
              </a:custGeom>
              <a:solidFill>
                <a:srgbClr val="0070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i="1"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41" name="Group 83">
              <a:extLst>
                <a:ext uri="{FF2B5EF4-FFF2-40B4-BE49-F238E27FC236}">
                  <a16:creationId xmlns:a16="http://schemas.microsoft.com/office/drawing/2014/main" id="{0B3D577F-8A19-49E4-94B3-744291A7CD8F}"/>
                </a:ext>
              </a:extLst>
            </p:cNvPr>
            <p:cNvGrpSpPr/>
            <p:nvPr/>
          </p:nvGrpSpPr>
          <p:grpSpPr>
            <a:xfrm>
              <a:off x="1998856" y="3108325"/>
              <a:ext cx="1692276" cy="462706"/>
              <a:chOff x="475336" y="5041557"/>
              <a:chExt cx="1692276" cy="600374"/>
            </a:xfrm>
          </p:grpSpPr>
          <p:sp>
            <p:nvSpPr>
              <p:cNvPr id="42" name="Freeform: Shape 71">
                <a:extLst>
                  <a:ext uri="{FF2B5EF4-FFF2-40B4-BE49-F238E27FC236}">
                    <a16:creationId xmlns:a16="http://schemas.microsoft.com/office/drawing/2014/main" id="{C34F0FF9-0FE9-432B-9459-8A34E4F41474}"/>
                  </a:ext>
                </a:extLst>
              </p:cNvPr>
              <p:cNvSpPr/>
              <p:nvPr/>
            </p:nvSpPr>
            <p:spPr>
              <a:xfrm>
                <a:off x="475336" y="5041557"/>
                <a:ext cx="1692276" cy="600374"/>
              </a:xfrm>
              <a:custGeom>
                <a:avLst/>
                <a:gdLst>
                  <a:gd name="connsiteX0" fmla="*/ 0 w 1692276"/>
                  <a:gd name="connsiteY0" fmla="*/ 0 h 781138"/>
                  <a:gd name="connsiteX1" fmla="*/ 1692276 w 1692276"/>
                  <a:gd name="connsiteY1" fmla="*/ 0 h 781138"/>
                  <a:gd name="connsiteX2" fmla="*/ 1692276 w 1692276"/>
                  <a:gd name="connsiteY2" fmla="*/ 1 h 781138"/>
                  <a:gd name="connsiteX3" fmla="*/ 1692276 w 1692276"/>
                  <a:gd name="connsiteY3" fmla="*/ 691762 h 781138"/>
                  <a:gd name="connsiteX4" fmla="*/ 1602900 w 1692276"/>
                  <a:gd name="connsiteY4" fmla="*/ 781138 h 781138"/>
                  <a:gd name="connsiteX5" fmla="*/ 89376 w 1692276"/>
                  <a:gd name="connsiteY5" fmla="*/ 781138 h 781138"/>
                  <a:gd name="connsiteX6" fmla="*/ 0 w 1692276"/>
                  <a:gd name="connsiteY6" fmla="*/ 691762 h 781138"/>
                  <a:gd name="connsiteX7" fmla="*/ 0 w 1692276"/>
                  <a:gd name="connsiteY7" fmla="*/ 1 h 7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276" h="781138">
                    <a:moveTo>
                      <a:pt x="0" y="0"/>
                    </a:moveTo>
                    <a:lnTo>
                      <a:pt x="1692276" y="0"/>
                    </a:lnTo>
                    <a:lnTo>
                      <a:pt x="1692276" y="1"/>
                    </a:lnTo>
                    <a:lnTo>
                      <a:pt x="1692276" y="691762"/>
                    </a:lnTo>
                    <a:cubicBezTo>
                      <a:pt x="1692276" y="741123"/>
                      <a:pt x="1652261" y="781138"/>
                      <a:pt x="1602900" y="781138"/>
                    </a:cubicBezTo>
                    <a:lnTo>
                      <a:pt x="89376" y="781138"/>
                    </a:lnTo>
                    <a:cubicBezTo>
                      <a:pt x="40015" y="781138"/>
                      <a:pt x="0" y="741123"/>
                      <a:pt x="0" y="691762"/>
                    </a:cubicBezTo>
                    <a:lnTo>
                      <a:pt x="0" y="1"/>
                    </a:lnTo>
                    <a:close/>
                  </a:path>
                </a:pathLst>
              </a:custGeom>
              <a:solidFill>
                <a:sysClr val="window" lastClr="FFFFFF"/>
              </a:solidFill>
              <a:ln w="12700" cap="flat" cmpd="sng" algn="ctr">
                <a:noFill/>
                <a:prstDash val="solid"/>
                <a:miter lim="800000"/>
              </a:ln>
              <a:effectLst>
                <a:outerShdw blurRad="50800" dist="25400" dir="5400000" algn="t" rotWithShape="0">
                  <a:prstClr val="black">
                    <a:alpha val="15000"/>
                  </a:prstClr>
                </a:outerShdw>
              </a:effectLst>
            </p:spPr>
            <p:txBody>
              <a:bodyPr wrap="square" bIns="9144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1" u="none" strike="noStrike" kern="0" cap="none" spc="0" normalizeH="0" baseline="0" noProof="1">
                    <a:ln>
                      <a:noFill/>
                    </a:ln>
                    <a:solidFill>
                      <a:srgbClr val="002060"/>
                    </a:solidFill>
                    <a:effectLst/>
                    <a:uLnTx/>
                    <a:uFillTx/>
                    <a:latin typeface="Calibri" panose="020F0502020204030204"/>
                    <a:ea typeface="+mn-ea"/>
                    <a:cs typeface="+mn-cs"/>
                  </a:rPr>
                  <a:t>ElMir Oussama</a:t>
                </a:r>
              </a:p>
            </p:txBody>
          </p:sp>
          <p:sp>
            <p:nvSpPr>
              <p:cNvPr id="43" name="Rectangle: Rounded Corners 3">
                <a:extLst>
                  <a:ext uri="{FF2B5EF4-FFF2-40B4-BE49-F238E27FC236}">
                    <a16:creationId xmlns:a16="http://schemas.microsoft.com/office/drawing/2014/main" id="{0D1F95BF-F2F5-4CBA-9253-593C0D534D51}"/>
                  </a:ext>
                </a:extLst>
              </p:cNvPr>
              <p:cNvSpPr/>
              <p:nvPr/>
            </p:nvSpPr>
            <p:spPr>
              <a:xfrm>
                <a:off x="475336" y="5059079"/>
                <a:ext cx="1692276" cy="89375"/>
              </a:xfrm>
              <a:custGeom>
                <a:avLst/>
                <a:gdLst>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63416 w 1915076"/>
                  <a:gd name="connsiteY0" fmla="*/ 97793 h 952500"/>
                  <a:gd name="connsiteX1" fmla="*/ 161209 w 1915076"/>
                  <a:gd name="connsiteY1" fmla="*/ 0 h 952500"/>
                  <a:gd name="connsiteX2" fmla="*/ 1817283 w 1915076"/>
                  <a:gd name="connsiteY2" fmla="*/ 0 h 952500"/>
                  <a:gd name="connsiteX3" fmla="*/ 1915076 w 1915076"/>
                  <a:gd name="connsiteY3" fmla="*/ 97793 h 952500"/>
                  <a:gd name="connsiteX4" fmla="*/ 1915076 w 1915076"/>
                  <a:gd name="connsiteY4" fmla="*/ 854707 h 952500"/>
                  <a:gd name="connsiteX5" fmla="*/ 1817283 w 1915076"/>
                  <a:gd name="connsiteY5" fmla="*/ 952500 h 952500"/>
                  <a:gd name="connsiteX6" fmla="*/ 161209 w 1915076"/>
                  <a:gd name="connsiteY6" fmla="*/ 952500 h 952500"/>
                  <a:gd name="connsiteX7" fmla="*/ 63416 w 1915076"/>
                  <a:gd name="connsiteY7"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0 w 1851660"/>
                  <a:gd name="connsiteY6" fmla="*/ 97793 h 952500"/>
                  <a:gd name="connsiteX0" fmla="*/ 0 w 1851660"/>
                  <a:gd name="connsiteY0" fmla="*/ 97793 h 854707"/>
                  <a:gd name="connsiteX1" fmla="*/ 97793 w 1851660"/>
                  <a:gd name="connsiteY1" fmla="*/ 0 h 854707"/>
                  <a:gd name="connsiteX2" fmla="*/ 1753867 w 1851660"/>
                  <a:gd name="connsiteY2" fmla="*/ 0 h 854707"/>
                  <a:gd name="connsiteX3" fmla="*/ 1851660 w 1851660"/>
                  <a:gd name="connsiteY3" fmla="*/ 97793 h 854707"/>
                  <a:gd name="connsiteX4" fmla="*/ 1851660 w 1851660"/>
                  <a:gd name="connsiteY4" fmla="*/ 854707 h 854707"/>
                  <a:gd name="connsiteX5" fmla="*/ 0 w 1851660"/>
                  <a:gd name="connsiteY5" fmla="*/ 97793 h 854707"/>
                  <a:gd name="connsiteX0" fmla="*/ 0 w 1851660"/>
                  <a:gd name="connsiteY0" fmla="*/ 97793 h 97793"/>
                  <a:gd name="connsiteX1" fmla="*/ 97793 w 1851660"/>
                  <a:gd name="connsiteY1" fmla="*/ 0 h 97793"/>
                  <a:gd name="connsiteX2" fmla="*/ 1753867 w 1851660"/>
                  <a:gd name="connsiteY2" fmla="*/ 0 h 97793"/>
                  <a:gd name="connsiteX3" fmla="*/ 1851660 w 1851660"/>
                  <a:gd name="connsiteY3" fmla="*/ 97793 h 97793"/>
                  <a:gd name="connsiteX4" fmla="*/ 0 w 1851660"/>
                  <a:gd name="connsiteY4" fmla="*/ 97793 h 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60" h="97793">
                    <a:moveTo>
                      <a:pt x="0" y="97793"/>
                    </a:moveTo>
                    <a:cubicBezTo>
                      <a:pt x="0" y="43783"/>
                      <a:pt x="43783" y="0"/>
                      <a:pt x="97793" y="0"/>
                    </a:cubicBezTo>
                    <a:lnTo>
                      <a:pt x="1753867" y="0"/>
                    </a:lnTo>
                    <a:cubicBezTo>
                      <a:pt x="1807877" y="0"/>
                      <a:pt x="1851660" y="43783"/>
                      <a:pt x="1851660" y="97793"/>
                    </a:cubicBezTo>
                    <a:lnTo>
                      <a:pt x="0" y="97793"/>
                    </a:lnTo>
                    <a:close/>
                  </a:path>
                </a:pathLst>
              </a:custGeom>
              <a:solidFill>
                <a:srgbClr val="0070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i="1"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45" name="Group 83">
              <a:extLst>
                <a:ext uri="{FF2B5EF4-FFF2-40B4-BE49-F238E27FC236}">
                  <a16:creationId xmlns:a16="http://schemas.microsoft.com/office/drawing/2014/main" id="{35A57424-FF47-4085-B6E8-18DE702804A4}"/>
                </a:ext>
              </a:extLst>
            </p:cNvPr>
            <p:cNvGrpSpPr/>
            <p:nvPr/>
          </p:nvGrpSpPr>
          <p:grpSpPr>
            <a:xfrm>
              <a:off x="193542" y="3651870"/>
              <a:ext cx="1692276" cy="462705"/>
              <a:chOff x="475336" y="5041557"/>
              <a:chExt cx="1692276" cy="600374"/>
            </a:xfrm>
          </p:grpSpPr>
          <p:sp>
            <p:nvSpPr>
              <p:cNvPr id="46" name="Freeform: Shape 71">
                <a:extLst>
                  <a:ext uri="{FF2B5EF4-FFF2-40B4-BE49-F238E27FC236}">
                    <a16:creationId xmlns:a16="http://schemas.microsoft.com/office/drawing/2014/main" id="{D1E2A654-9986-4E6A-BE83-E539BD971070}"/>
                  </a:ext>
                </a:extLst>
              </p:cNvPr>
              <p:cNvSpPr/>
              <p:nvPr/>
            </p:nvSpPr>
            <p:spPr>
              <a:xfrm>
                <a:off x="475336" y="5041557"/>
                <a:ext cx="1692276" cy="600374"/>
              </a:xfrm>
              <a:custGeom>
                <a:avLst/>
                <a:gdLst>
                  <a:gd name="connsiteX0" fmla="*/ 0 w 1692276"/>
                  <a:gd name="connsiteY0" fmla="*/ 0 h 781138"/>
                  <a:gd name="connsiteX1" fmla="*/ 1692276 w 1692276"/>
                  <a:gd name="connsiteY1" fmla="*/ 0 h 781138"/>
                  <a:gd name="connsiteX2" fmla="*/ 1692276 w 1692276"/>
                  <a:gd name="connsiteY2" fmla="*/ 1 h 781138"/>
                  <a:gd name="connsiteX3" fmla="*/ 1692276 w 1692276"/>
                  <a:gd name="connsiteY3" fmla="*/ 691762 h 781138"/>
                  <a:gd name="connsiteX4" fmla="*/ 1602900 w 1692276"/>
                  <a:gd name="connsiteY4" fmla="*/ 781138 h 781138"/>
                  <a:gd name="connsiteX5" fmla="*/ 89376 w 1692276"/>
                  <a:gd name="connsiteY5" fmla="*/ 781138 h 781138"/>
                  <a:gd name="connsiteX6" fmla="*/ 0 w 1692276"/>
                  <a:gd name="connsiteY6" fmla="*/ 691762 h 781138"/>
                  <a:gd name="connsiteX7" fmla="*/ 0 w 1692276"/>
                  <a:gd name="connsiteY7" fmla="*/ 1 h 7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276" h="781138">
                    <a:moveTo>
                      <a:pt x="0" y="0"/>
                    </a:moveTo>
                    <a:lnTo>
                      <a:pt x="1692276" y="0"/>
                    </a:lnTo>
                    <a:lnTo>
                      <a:pt x="1692276" y="1"/>
                    </a:lnTo>
                    <a:lnTo>
                      <a:pt x="1692276" y="691762"/>
                    </a:lnTo>
                    <a:cubicBezTo>
                      <a:pt x="1692276" y="741123"/>
                      <a:pt x="1652261" y="781138"/>
                      <a:pt x="1602900" y="781138"/>
                    </a:cubicBezTo>
                    <a:lnTo>
                      <a:pt x="89376" y="781138"/>
                    </a:lnTo>
                    <a:cubicBezTo>
                      <a:pt x="40015" y="781138"/>
                      <a:pt x="0" y="741123"/>
                      <a:pt x="0" y="691762"/>
                    </a:cubicBezTo>
                    <a:lnTo>
                      <a:pt x="0" y="1"/>
                    </a:lnTo>
                    <a:close/>
                  </a:path>
                </a:pathLst>
              </a:custGeom>
              <a:solidFill>
                <a:sysClr val="window" lastClr="FFFFFF"/>
              </a:solidFill>
              <a:ln w="12700" cap="flat" cmpd="sng" algn="ctr">
                <a:noFill/>
                <a:prstDash val="solid"/>
                <a:miter lim="800000"/>
              </a:ln>
              <a:effectLst>
                <a:outerShdw blurRad="50800" dist="25400" dir="5400000" algn="t" rotWithShape="0">
                  <a:prstClr val="black">
                    <a:alpha val="15000"/>
                  </a:prstClr>
                </a:outerShdw>
              </a:effectLst>
            </p:spPr>
            <p:txBody>
              <a:bodyPr wrap="square" bIns="9144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1" u="none" strike="noStrike" kern="0" cap="none" spc="0" normalizeH="0" baseline="0" noProof="1">
                    <a:ln>
                      <a:noFill/>
                    </a:ln>
                    <a:solidFill>
                      <a:srgbClr val="002060"/>
                    </a:solidFill>
                    <a:effectLst/>
                    <a:uLnTx/>
                    <a:uFillTx/>
                    <a:latin typeface="Calibri" panose="020F0502020204030204"/>
                    <a:ea typeface="+mn-ea"/>
                    <a:cs typeface="+mn-cs"/>
                  </a:rPr>
                  <a:t>Naciri Ikram</a:t>
                </a:r>
              </a:p>
            </p:txBody>
          </p:sp>
          <p:sp>
            <p:nvSpPr>
              <p:cNvPr id="47" name="Rectangle: Rounded Corners 3">
                <a:extLst>
                  <a:ext uri="{FF2B5EF4-FFF2-40B4-BE49-F238E27FC236}">
                    <a16:creationId xmlns:a16="http://schemas.microsoft.com/office/drawing/2014/main" id="{383E83D1-5C3C-44B2-8DA6-080D12CE4D70}"/>
                  </a:ext>
                </a:extLst>
              </p:cNvPr>
              <p:cNvSpPr/>
              <p:nvPr/>
            </p:nvSpPr>
            <p:spPr>
              <a:xfrm>
                <a:off x="475336" y="5059080"/>
                <a:ext cx="1692276" cy="89375"/>
              </a:xfrm>
              <a:custGeom>
                <a:avLst/>
                <a:gdLst>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63416 w 1915076"/>
                  <a:gd name="connsiteY0" fmla="*/ 97793 h 952500"/>
                  <a:gd name="connsiteX1" fmla="*/ 161209 w 1915076"/>
                  <a:gd name="connsiteY1" fmla="*/ 0 h 952500"/>
                  <a:gd name="connsiteX2" fmla="*/ 1817283 w 1915076"/>
                  <a:gd name="connsiteY2" fmla="*/ 0 h 952500"/>
                  <a:gd name="connsiteX3" fmla="*/ 1915076 w 1915076"/>
                  <a:gd name="connsiteY3" fmla="*/ 97793 h 952500"/>
                  <a:gd name="connsiteX4" fmla="*/ 1915076 w 1915076"/>
                  <a:gd name="connsiteY4" fmla="*/ 854707 h 952500"/>
                  <a:gd name="connsiteX5" fmla="*/ 1817283 w 1915076"/>
                  <a:gd name="connsiteY5" fmla="*/ 952500 h 952500"/>
                  <a:gd name="connsiteX6" fmla="*/ 161209 w 1915076"/>
                  <a:gd name="connsiteY6" fmla="*/ 952500 h 952500"/>
                  <a:gd name="connsiteX7" fmla="*/ 63416 w 1915076"/>
                  <a:gd name="connsiteY7"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0 w 1851660"/>
                  <a:gd name="connsiteY6" fmla="*/ 97793 h 952500"/>
                  <a:gd name="connsiteX0" fmla="*/ 0 w 1851660"/>
                  <a:gd name="connsiteY0" fmla="*/ 97793 h 854707"/>
                  <a:gd name="connsiteX1" fmla="*/ 97793 w 1851660"/>
                  <a:gd name="connsiteY1" fmla="*/ 0 h 854707"/>
                  <a:gd name="connsiteX2" fmla="*/ 1753867 w 1851660"/>
                  <a:gd name="connsiteY2" fmla="*/ 0 h 854707"/>
                  <a:gd name="connsiteX3" fmla="*/ 1851660 w 1851660"/>
                  <a:gd name="connsiteY3" fmla="*/ 97793 h 854707"/>
                  <a:gd name="connsiteX4" fmla="*/ 1851660 w 1851660"/>
                  <a:gd name="connsiteY4" fmla="*/ 854707 h 854707"/>
                  <a:gd name="connsiteX5" fmla="*/ 0 w 1851660"/>
                  <a:gd name="connsiteY5" fmla="*/ 97793 h 854707"/>
                  <a:gd name="connsiteX0" fmla="*/ 0 w 1851660"/>
                  <a:gd name="connsiteY0" fmla="*/ 97793 h 97793"/>
                  <a:gd name="connsiteX1" fmla="*/ 97793 w 1851660"/>
                  <a:gd name="connsiteY1" fmla="*/ 0 h 97793"/>
                  <a:gd name="connsiteX2" fmla="*/ 1753867 w 1851660"/>
                  <a:gd name="connsiteY2" fmla="*/ 0 h 97793"/>
                  <a:gd name="connsiteX3" fmla="*/ 1851660 w 1851660"/>
                  <a:gd name="connsiteY3" fmla="*/ 97793 h 97793"/>
                  <a:gd name="connsiteX4" fmla="*/ 0 w 1851660"/>
                  <a:gd name="connsiteY4" fmla="*/ 97793 h 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60" h="97793">
                    <a:moveTo>
                      <a:pt x="0" y="97793"/>
                    </a:moveTo>
                    <a:cubicBezTo>
                      <a:pt x="0" y="43783"/>
                      <a:pt x="43783" y="0"/>
                      <a:pt x="97793" y="0"/>
                    </a:cubicBezTo>
                    <a:lnTo>
                      <a:pt x="1753867" y="0"/>
                    </a:lnTo>
                    <a:cubicBezTo>
                      <a:pt x="1807877" y="0"/>
                      <a:pt x="1851660" y="43783"/>
                      <a:pt x="1851660" y="97793"/>
                    </a:cubicBezTo>
                    <a:lnTo>
                      <a:pt x="0" y="97793"/>
                    </a:lnTo>
                    <a:close/>
                  </a:path>
                </a:pathLst>
              </a:custGeom>
              <a:solidFill>
                <a:srgbClr val="0070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i="1" u="none" strike="noStrike" kern="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44" name="Group 83">
              <a:extLst>
                <a:ext uri="{FF2B5EF4-FFF2-40B4-BE49-F238E27FC236}">
                  <a16:creationId xmlns:a16="http://schemas.microsoft.com/office/drawing/2014/main" id="{367D296C-2ED2-430E-BDB7-CB9C2DA632A2}"/>
                </a:ext>
              </a:extLst>
            </p:cNvPr>
            <p:cNvGrpSpPr/>
            <p:nvPr/>
          </p:nvGrpSpPr>
          <p:grpSpPr>
            <a:xfrm>
              <a:off x="2031553" y="4515966"/>
              <a:ext cx="1692276" cy="593216"/>
              <a:chOff x="475336" y="5059079"/>
              <a:chExt cx="1692276" cy="769714"/>
            </a:xfrm>
          </p:grpSpPr>
          <p:sp>
            <p:nvSpPr>
              <p:cNvPr id="50" name="Freeform: Shape 71">
                <a:extLst>
                  <a:ext uri="{FF2B5EF4-FFF2-40B4-BE49-F238E27FC236}">
                    <a16:creationId xmlns:a16="http://schemas.microsoft.com/office/drawing/2014/main" id="{E7344201-6D0B-4560-9106-5331E2AFE03A}"/>
                  </a:ext>
                </a:extLst>
              </p:cNvPr>
              <p:cNvSpPr/>
              <p:nvPr/>
            </p:nvSpPr>
            <p:spPr>
              <a:xfrm>
                <a:off x="475336" y="5167312"/>
                <a:ext cx="1692276" cy="661481"/>
              </a:xfrm>
              <a:custGeom>
                <a:avLst/>
                <a:gdLst>
                  <a:gd name="connsiteX0" fmla="*/ 0 w 1692276"/>
                  <a:gd name="connsiteY0" fmla="*/ 0 h 781138"/>
                  <a:gd name="connsiteX1" fmla="*/ 1692276 w 1692276"/>
                  <a:gd name="connsiteY1" fmla="*/ 0 h 781138"/>
                  <a:gd name="connsiteX2" fmla="*/ 1692276 w 1692276"/>
                  <a:gd name="connsiteY2" fmla="*/ 1 h 781138"/>
                  <a:gd name="connsiteX3" fmla="*/ 1692276 w 1692276"/>
                  <a:gd name="connsiteY3" fmla="*/ 691762 h 781138"/>
                  <a:gd name="connsiteX4" fmla="*/ 1602900 w 1692276"/>
                  <a:gd name="connsiteY4" fmla="*/ 781138 h 781138"/>
                  <a:gd name="connsiteX5" fmla="*/ 89376 w 1692276"/>
                  <a:gd name="connsiteY5" fmla="*/ 781138 h 781138"/>
                  <a:gd name="connsiteX6" fmla="*/ 0 w 1692276"/>
                  <a:gd name="connsiteY6" fmla="*/ 691762 h 781138"/>
                  <a:gd name="connsiteX7" fmla="*/ 0 w 1692276"/>
                  <a:gd name="connsiteY7" fmla="*/ 1 h 7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276" h="781138">
                    <a:moveTo>
                      <a:pt x="0" y="0"/>
                    </a:moveTo>
                    <a:lnTo>
                      <a:pt x="1692276" y="0"/>
                    </a:lnTo>
                    <a:lnTo>
                      <a:pt x="1692276" y="1"/>
                    </a:lnTo>
                    <a:lnTo>
                      <a:pt x="1692276" y="691762"/>
                    </a:lnTo>
                    <a:cubicBezTo>
                      <a:pt x="1692276" y="741123"/>
                      <a:pt x="1652261" y="781138"/>
                      <a:pt x="1602900" y="781138"/>
                    </a:cubicBezTo>
                    <a:lnTo>
                      <a:pt x="89376" y="781138"/>
                    </a:lnTo>
                    <a:cubicBezTo>
                      <a:pt x="40015" y="781138"/>
                      <a:pt x="0" y="741123"/>
                      <a:pt x="0" y="691762"/>
                    </a:cubicBezTo>
                    <a:lnTo>
                      <a:pt x="0" y="1"/>
                    </a:lnTo>
                    <a:close/>
                  </a:path>
                </a:pathLst>
              </a:custGeom>
              <a:solidFill>
                <a:sysClr val="window" lastClr="FFFFFF"/>
              </a:solidFill>
              <a:ln w="12700" cap="flat" cmpd="sng" algn="ctr">
                <a:noFill/>
                <a:prstDash val="solid"/>
                <a:miter lim="800000"/>
              </a:ln>
              <a:effectLst>
                <a:outerShdw blurRad="50800" dist="25400" dir="5400000" algn="t" rotWithShape="0">
                  <a:prstClr val="black">
                    <a:alpha val="15000"/>
                  </a:prstClr>
                </a:outerShdw>
              </a:effectLst>
            </p:spPr>
            <p:txBody>
              <a:bodyPr wrap="square" bIns="91440" rtlCol="0" anchor="b">
                <a:noAutofit/>
              </a:bodyPr>
              <a:lstStyle/>
              <a:p>
                <a:pPr lvl="0" algn="ctr">
                  <a:defRPr/>
                </a:pPr>
                <a:r>
                  <a:rPr kumimoji="0" lang="en-US" sz="1000" i="1" u="none" strike="noStrike" kern="0" cap="none" spc="0" normalizeH="0" baseline="0" noProof="1">
                    <a:ln>
                      <a:noFill/>
                    </a:ln>
                    <a:solidFill>
                      <a:srgbClr val="002060"/>
                    </a:solidFill>
                    <a:effectLst/>
                    <a:uLnTx/>
                    <a:uFillTx/>
                    <a:latin typeface="Calibri" panose="020F0502020204030204"/>
                    <a:ea typeface="+mn-ea"/>
                    <a:cs typeface="+mn-cs"/>
                  </a:rPr>
                  <a:t>Anne </a:t>
                </a:r>
                <a:r>
                  <a:rPr lang="en-US" sz="1000" i="1" kern="0" noProof="1">
                    <a:solidFill>
                      <a:srgbClr val="002060"/>
                    </a:solidFill>
                    <a:latin typeface="Calibri" panose="020F0502020204030204"/>
                  </a:rPr>
                  <a:t>Sophie Tobar-Malagueno </a:t>
                </a:r>
                <a:endParaRPr kumimoji="0" lang="en-US" sz="1000" i="1" u="none" strike="noStrike" kern="0" cap="none" spc="0" normalizeH="0" baseline="0" noProof="1">
                  <a:ln>
                    <a:noFill/>
                  </a:ln>
                  <a:solidFill>
                    <a:srgbClr val="002060"/>
                  </a:solidFill>
                  <a:effectLst/>
                  <a:uLnTx/>
                  <a:uFillTx/>
                  <a:latin typeface="Calibri" panose="020F0502020204030204"/>
                  <a:ea typeface="+mn-ea"/>
                  <a:cs typeface="+mn-cs"/>
                </a:endParaRPr>
              </a:p>
            </p:txBody>
          </p:sp>
          <p:sp>
            <p:nvSpPr>
              <p:cNvPr id="51" name="Rectangle: Rounded Corners 3">
                <a:extLst>
                  <a:ext uri="{FF2B5EF4-FFF2-40B4-BE49-F238E27FC236}">
                    <a16:creationId xmlns:a16="http://schemas.microsoft.com/office/drawing/2014/main" id="{A60FAF81-DCC9-4BC4-B9AF-2B93C47A74D0}"/>
                  </a:ext>
                </a:extLst>
              </p:cNvPr>
              <p:cNvSpPr/>
              <p:nvPr/>
            </p:nvSpPr>
            <p:spPr>
              <a:xfrm>
                <a:off x="475336" y="5059079"/>
                <a:ext cx="1692276" cy="89375"/>
              </a:xfrm>
              <a:custGeom>
                <a:avLst/>
                <a:gdLst>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63416 w 1915076"/>
                  <a:gd name="connsiteY0" fmla="*/ 97793 h 952500"/>
                  <a:gd name="connsiteX1" fmla="*/ 161209 w 1915076"/>
                  <a:gd name="connsiteY1" fmla="*/ 0 h 952500"/>
                  <a:gd name="connsiteX2" fmla="*/ 1817283 w 1915076"/>
                  <a:gd name="connsiteY2" fmla="*/ 0 h 952500"/>
                  <a:gd name="connsiteX3" fmla="*/ 1915076 w 1915076"/>
                  <a:gd name="connsiteY3" fmla="*/ 97793 h 952500"/>
                  <a:gd name="connsiteX4" fmla="*/ 1915076 w 1915076"/>
                  <a:gd name="connsiteY4" fmla="*/ 854707 h 952500"/>
                  <a:gd name="connsiteX5" fmla="*/ 1817283 w 1915076"/>
                  <a:gd name="connsiteY5" fmla="*/ 952500 h 952500"/>
                  <a:gd name="connsiteX6" fmla="*/ 161209 w 1915076"/>
                  <a:gd name="connsiteY6" fmla="*/ 952500 h 952500"/>
                  <a:gd name="connsiteX7" fmla="*/ 63416 w 1915076"/>
                  <a:gd name="connsiteY7"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0 w 1851660"/>
                  <a:gd name="connsiteY6" fmla="*/ 97793 h 952500"/>
                  <a:gd name="connsiteX0" fmla="*/ 0 w 1851660"/>
                  <a:gd name="connsiteY0" fmla="*/ 97793 h 854707"/>
                  <a:gd name="connsiteX1" fmla="*/ 97793 w 1851660"/>
                  <a:gd name="connsiteY1" fmla="*/ 0 h 854707"/>
                  <a:gd name="connsiteX2" fmla="*/ 1753867 w 1851660"/>
                  <a:gd name="connsiteY2" fmla="*/ 0 h 854707"/>
                  <a:gd name="connsiteX3" fmla="*/ 1851660 w 1851660"/>
                  <a:gd name="connsiteY3" fmla="*/ 97793 h 854707"/>
                  <a:gd name="connsiteX4" fmla="*/ 1851660 w 1851660"/>
                  <a:gd name="connsiteY4" fmla="*/ 854707 h 854707"/>
                  <a:gd name="connsiteX5" fmla="*/ 0 w 1851660"/>
                  <a:gd name="connsiteY5" fmla="*/ 97793 h 854707"/>
                  <a:gd name="connsiteX0" fmla="*/ 0 w 1851660"/>
                  <a:gd name="connsiteY0" fmla="*/ 97793 h 97793"/>
                  <a:gd name="connsiteX1" fmla="*/ 97793 w 1851660"/>
                  <a:gd name="connsiteY1" fmla="*/ 0 h 97793"/>
                  <a:gd name="connsiteX2" fmla="*/ 1753867 w 1851660"/>
                  <a:gd name="connsiteY2" fmla="*/ 0 h 97793"/>
                  <a:gd name="connsiteX3" fmla="*/ 1851660 w 1851660"/>
                  <a:gd name="connsiteY3" fmla="*/ 97793 h 97793"/>
                  <a:gd name="connsiteX4" fmla="*/ 0 w 1851660"/>
                  <a:gd name="connsiteY4" fmla="*/ 97793 h 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60" h="97793">
                    <a:moveTo>
                      <a:pt x="0" y="97793"/>
                    </a:moveTo>
                    <a:cubicBezTo>
                      <a:pt x="0" y="43783"/>
                      <a:pt x="43783" y="0"/>
                      <a:pt x="97793" y="0"/>
                    </a:cubicBezTo>
                    <a:lnTo>
                      <a:pt x="1753867" y="0"/>
                    </a:lnTo>
                    <a:cubicBezTo>
                      <a:pt x="1807877" y="0"/>
                      <a:pt x="1851660" y="43783"/>
                      <a:pt x="1851660" y="97793"/>
                    </a:cubicBezTo>
                    <a:lnTo>
                      <a:pt x="0" y="97793"/>
                    </a:lnTo>
                    <a:close/>
                  </a:path>
                </a:pathLst>
              </a:cu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i="1" u="none" strike="noStrike" kern="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Image 3">
              <a:extLst>
                <a:ext uri="{FF2B5EF4-FFF2-40B4-BE49-F238E27FC236}">
                  <a16:creationId xmlns:a16="http://schemas.microsoft.com/office/drawing/2014/main" id="{DCDF56A1-A6B2-4650-8598-F0785F752E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306" b="25758"/>
            <a:stretch/>
          </p:blipFill>
          <p:spPr>
            <a:xfrm>
              <a:off x="114757" y="979820"/>
              <a:ext cx="2088230" cy="511810"/>
            </a:xfrm>
            <a:prstGeom prst="rect">
              <a:avLst/>
            </a:prstGeom>
          </p:spPr>
        </p:pic>
        <p:grpSp>
          <p:nvGrpSpPr>
            <p:cNvPr id="33" name="Group 83">
              <a:extLst>
                <a:ext uri="{FF2B5EF4-FFF2-40B4-BE49-F238E27FC236}">
                  <a16:creationId xmlns:a16="http://schemas.microsoft.com/office/drawing/2014/main" id="{F81FE9B7-9A4A-43B9-A8E3-AA6C69C70F76}"/>
                </a:ext>
              </a:extLst>
            </p:cNvPr>
            <p:cNvGrpSpPr/>
            <p:nvPr/>
          </p:nvGrpSpPr>
          <p:grpSpPr>
            <a:xfrm>
              <a:off x="306580" y="1965028"/>
              <a:ext cx="1692276" cy="462706"/>
              <a:chOff x="475336" y="5041557"/>
              <a:chExt cx="1692276" cy="600374"/>
            </a:xfrm>
          </p:grpSpPr>
          <p:sp>
            <p:nvSpPr>
              <p:cNvPr id="34" name="Freeform: Shape 71">
                <a:extLst>
                  <a:ext uri="{FF2B5EF4-FFF2-40B4-BE49-F238E27FC236}">
                    <a16:creationId xmlns:a16="http://schemas.microsoft.com/office/drawing/2014/main" id="{ED6D142A-3D1D-4BB2-B7BC-E95521EF02F9}"/>
                  </a:ext>
                </a:extLst>
              </p:cNvPr>
              <p:cNvSpPr/>
              <p:nvPr/>
            </p:nvSpPr>
            <p:spPr>
              <a:xfrm>
                <a:off x="475336" y="5041557"/>
                <a:ext cx="1692276" cy="600374"/>
              </a:xfrm>
              <a:custGeom>
                <a:avLst/>
                <a:gdLst>
                  <a:gd name="connsiteX0" fmla="*/ 0 w 1692276"/>
                  <a:gd name="connsiteY0" fmla="*/ 0 h 781138"/>
                  <a:gd name="connsiteX1" fmla="*/ 1692276 w 1692276"/>
                  <a:gd name="connsiteY1" fmla="*/ 0 h 781138"/>
                  <a:gd name="connsiteX2" fmla="*/ 1692276 w 1692276"/>
                  <a:gd name="connsiteY2" fmla="*/ 1 h 781138"/>
                  <a:gd name="connsiteX3" fmla="*/ 1692276 w 1692276"/>
                  <a:gd name="connsiteY3" fmla="*/ 691762 h 781138"/>
                  <a:gd name="connsiteX4" fmla="*/ 1602900 w 1692276"/>
                  <a:gd name="connsiteY4" fmla="*/ 781138 h 781138"/>
                  <a:gd name="connsiteX5" fmla="*/ 89376 w 1692276"/>
                  <a:gd name="connsiteY5" fmla="*/ 781138 h 781138"/>
                  <a:gd name="connsiteX6" fmla="*/ 0 w 1692276"/>
                  <a:gd name="connsiteY6" fmla="*/ 691762 h 781138"/>
                  <a:gd name="connsiteX7" fmla="*/ 0 w 1692276"/>
                  <a:gd name="connsiteY7" fmla="*/ 1 h 7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276" h="781138">
                    <a:moveTo>
                      <a:pt x="0" y="0"/>
                    </a:moveTo>
                    <a:lnTo>
                      <a:pt x="1692276" y="0"/>
                    </a:lnTo>
                    <a:lnTo>
                      <a:pt x="1692276" y="1"/>
                    </a:lnTo>
                    <a:lnTo>
                      <a:pt x="1692276" y="691762"/>
                    </a:lnTo>
                    <a:cubicBezTo>
                      <a:pt x="1692276" y="741123"/>
                      <a:pt x="1652261" y="781138"/>
                      <a:pt x="1602900" y="781138"/>
                    </a:cubicBezTo>
                    <a:lnTo>
                      <a:pt x="89376" y="781138"/>
                    </a:lnTo>
                    <a:cubicBezTo>
                      <a:pt x="40015" y="781138"/>
                      <a:pt x="0" y="741123"/>
                      <a:pt x="0" y="691762"/>
                    </a:cubicBezTo>
                    <a:lnTo>
                      <a:pt x="0" y="1"/>
                    </a:lnTo>
                    <a:close/>
                  </a:path>
                </a:pathLst>
              </a:custGeom>
              <a:solidFill>
                <a:sysClr val="window" lastClr="FFFFFF"/>
              </a:solidFill>
              <a:ln w="12700" cap="flat" cmpd="sng" algn="ctr">
                <a:noFill/>
                <a:prstDash val="solid"/>
                <a:miter lim="800000"/>
              </a:ln>
              <a:effectLst>
                <a:outerShdw blurRad="50800" dist="25400" dir="5400000" algn="t" rotWithShape="0">
                  <a:prstClr val="black">
                    <a:alpha val="15000"/>
                  </a:prstClr>
                </a:outerShdw>
              </a:effectLst>
            </p:spPr>
            <p:txBody>
              <a:bodyPr wrap="square" bIns="9144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1" u="none" strike="noStrike" kern="0" cap="none" spc="0" normalizeH="0" baseline="0" noProof="1">
                    <a:ln>
                      <a:noFill/>
                    </a:ln>
                    <a:solidFill>
                      <a:srgbClr val="002060"/>
                    </a:solidFill>
                    <a:effectLst/>
                    <a:uLnTx/>
                    <a:uFillTx/>
                    <a:latin typeface="Calibri" panose="020F0502020204030204"/>
                    <a:ea typeface="+mn-ea"/>
                    <a:cs typeface="+mn-cs"/>
                  </a:rPr>
                  <a:t>Medrari Hicham</a:t>
                </a:r>
              </a:p>
            </p:txBody>
          </p:sp>
          <p:sp>
            <p:nvSpPr>
              <p:cNvPr id="35" name="Rectangle: Rounded Corners 3">
                <a:extLst>
                  <a:ext uri="{FF2B5EF4-FFF2-40B4-BE49-F238E27FC236}">
                    <a16:creationId xmlns:a16="http://schemas.microsoft.com/office/drawing/2014/main" id="{B03C869B-8834-49B1-9BBC-831F817C79C5}"/>
                  </a:ext>
                </a:extLst>
              </p:cNvPr>
              <p:cNvSpPr/>
              <p:nvPr/>
            </p:nvSpPr>
            <p:spPr>
              <a:xfrm>
                <a:off x="475336" y="5059079"/>
                <a:ext cx="1692276" cy="89375"/>
              </a:xfrm>
              <a:custGeom>
                <a:avLst/>
                <a:gdLst>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63416 w 1915076"/>
                  <a:gd name="connsiteY0" fmla="*/ 97793 h 952500"/>
                  <a:gd name="connsiteX1" fmla="*/ 161209 w 1915076"/>
                  <a:gd name="connsiteY1" fmla="*/ 0 h 952500"/>
                  <a:gd name="connsiteX2" fmla="*/ 1817283 w 1915076"/>
                  <a:gd name="connsiteY2" fmla="*/ 0 h 952500"/>
                  <a:gd name="connsiteX3" fmla="*/ 1915076 w 1915076"/>
                  <a:gd name="connsiteY3" fmla="*/ 97793 h 952500"/>
                  <a:gd name="connsiteX4" fmla="*/ 1915076 w 1915076"/>
                  <a:gd name="connsiteY4" fmla="*/ 854707 h 952500"/>
                  <a:gd name="connsiteX5" fmla="*/ 1817283 w 1915076"/>
                  <a:gd name="connsiteY5" fmla="*/ 952500 h 952500"/>
                  <a:gd name="connsiteX6" fmla="*/ 161209 w 1915076"/>
                  <a:gd name="connsiteY6" fmla="*/ 952500 h 952500"/>
                  <a:gd name="connsiteX7" fmla="*/ 63416 w 1915076"/>
                  <a:gd name="connsiteY7"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0 w 1851660"/>
                  <a:gd name="connsiteY6" fmla="*/ 97793 h 952500"/>
                  <a:gd name="connsiteX0" fmla="*/ 0 w 1851660"/>
                  <a:gd name="connsiteY0" fmla="*/ 97793 h 854707"/>
                  <a:gd name="connsiteX1" fmla="*/ 97793 w 1851660"/>
                  <a:gd name="connsiteY1" fmla="*/ 0 h 854707"/>
                  <a:gd name="connsiteX2" fmla="*/ 1753867 w 1851660"/>
                  <a:gd name="connsiteY2" fmla="*/ 0 h 854707"/>
                  <a:gd name="connsiteX3" fmla="*/ 1851660 w 1851660"/>
                  <a:gd name="connsiteY3" fmla="*/ 97793 h 854707"/>
                  <a:gd name="connsiteX4" fmla="*/ 1851660 w 1851660"/>
                  <a:gd name="connsiteY4" fmla="*/ 854707 h 854707"/>
                  <a:gd name="connsiteX5" fmla="*/ 0 w 1851660"/>
                  <a:gd name="connsiteY5" fmla="*/ 97793 h 854707"/>
                  <a:gd name="connsiteX0" fmla="*/ 0 w 1851660"/>
                  <a:gd name="connsiteY0" fmla="*/ 97793 h 97793"/>
                  <a:gd name="connsiteX1" fmla="*/ 97793 w 1851660"/>
                  <a:gd name="connsiteY1" fmla="*/ 0 h 97793"/>
                  <a:gd name="connsiteX2" fmla="*/ 1753867 w 1851660"/>
                  <a:gd name="connsiteY2" fmla="*/ 0 h 97793"/>
                  <a:gd name="connsiteX3" fmla="*/ 1851660 w 1851660"/>
                  <a:gd name="connsiteY3" fmla="*/ 97793 h 97793"/>
                  <a:gd name="connsiteX4" fmla="*/ 0 w 1851660"/>
                  <a:gd name="connsiteY4" fmla="*/ 97793 h 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60" h="97793">
                    <a:moveTo>
                      <a:pt x="0" y="97793"/>
                    </a:moveTo>
                    <a:cubicBezTo>
                      <a:pt x="0" y="43783"/>
                      <a:pt x="43783" y="0"/>
                      <a:pt x="97793" y="0"/>
                    </a:cubicBezTo>
                    <a:lnTo>
                      <a:pt x="1753867" y="0"/>
                    </a:lnTo>
                    <a:cubicBezTo>
                      <a:pt x="1807877" y="0"/>
                      <a:pt x="1851660" y="43783"/>
                      <a:pt x="1851660" y="97793"/>
                    </a:cubicBezTo>
                    <a:lnTo>
                      <a:pt x="0" y="97793"/>
                    </a:lnTo>
                    <a:close/>
                  </a:path>
                </a:pathLst>
              </a:custGeom>
              <a:solidFill>
                <a:srgbClr val="0070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i="1" u="none" strike="noStrike" kern="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52" name="Group 83">
              <a:extLst>
                <a:ext uri="{FF2B5EF4-FFF2-40B4-BE49-F238E27FC236}">
                  <a16:creationId xmlns:a16="http://schemas.microsoft.com/office/drawing/2014/main" id="{FFE13893-0A38-4DD7-9AB3-118E32EE72A7}"/>
                </a:ext>
              </a:extLst>
            </p:cNvPr>
            <p:cNvGrpSpPr/>
            <p:nvPr/>
          </p:nvGrpSpPr>
          <p:grpSpPr>
            <a:xfrm>
              <a:off x="203169" y="4515966"/>
              <a:ext cx="1692276" cy="509801"/>
              <a:chOff x="475336" y="5041557"/>
              <a:chExt cx="1692276" cy="600374"/>
            </a:xfrm>
          </p:grpSpPr>
          <p:sp>
            <p:nvSpPr>
              <p:cNvPr id="53" name="Freeform: Shape 71">
                <a:extLst>
                  <a:ext uri="{FF2B5EF4-FFF2-40B4-BE49-F238E27FC236}">
                    <a16:creationId xmlns:a16="http://schemas.microsoft.com/office/drawing/2014/main" id="{DFBE7DC2-A732-49A4-91A5-614E0D6F2592}"/>
                  </a:ext>
                </a:extLst>
              </p:cNvPr>
              <p:cNvSpPr/>
              <p:nvPr/>
            </p:nvSpPr>
            <p:spPr>
              <a:xfrm>
                <a:off x="475336" y="5041557"/>
                <a:ext cx="1692276" cy="600374"/>
              </a:xfrm>
              <a:custGeom>
                <a:avLst/>
                <a:gdLst>
                  <a:gd name="connsiteX0" fmla="*/ 0 w 1692276"/>
                  <a:gd name="connsiteY0" fmla="*/ 0 h 781138"/>
                  <a:gd name="connsiteX1" fmla="*/ 1692276 w 1692276"/>
                  <a:gd name="connsiteY1" fmla="*/ 0 h 781138"/>
                  <a:gd name="connsiteX2" fmla="*/ 1692276 w 1692276"/>
                  <a:gd name="connsiteY2" fmla="*/ 1 h 781138"/>
                  <a:gd name="connsiteX3" fmla="*/ 1692276 w 1692276"/>
                  <a:gd name="connsiteY3" fmla="*/ 691762 h 781138"/>
                  <a:gd name="connsiteX4" fmla="*/ 1602900 w 1692276"/>
                  <a:gd name="connsiteY4" fmla="*/ 781138 h 781138"/>
                  <a:gd name="connsiteX5" fmla="*/ 89376 w 1692276"/>
                  <a:gd name="connsiteY5" fmla="*/ 781138 h 781138"/>
                  <a:gd name="connsiteX6" fmla="*/ 0 w 1692276"/>
                  <a:gd name="connsiteY6" fmla="*/ 691762 h 781138"/>
                  <a:gd name="connsiteX7" fmla="*/ 0 w 1692276"/>
                  <a:gd name="connsiteY7" fmla="*/ 1 h 7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276" h="781138">
                    <a:moveTo>
                      <a:pt x="0" y="0"/>
                    </a:moveTo>
                    <a:lnTo>
                      <a:pt x="1692276" y="0"/>
                    </a:lnTo>
                    <a:lnTo>
                      <a:pt x="1692276" y="1"/>
                    </a:lnTo>
                    <a:lnTo>
                      <a:pt x="1692276" y="691762"/>
                    </a:lnTo>
                    <a:cubicBezTo>
                      <a:pt x="1692276" y="741123"/>
                      <a:pt x="1652261" y="781138"/>
                      <a:pt x="1602900" y="781138"/>
                    </a:cubicBezTo>
                    <a:lnTo>
                      <a:pt x="89376" y="781138"/>
                    </a:lnTo>
                    <a:cubicBezTo>
                      <a:pt x="40015" y="781138"/>
                      <a:pt x="0" y="741123"/>
                      <a:pt x="0" y="691762"/>
                    </a:cubicBezTo>
                    <a:lnTo>
                      <a:pt x="0" y="1"/>
                    </a:lnTo>
                    <a:close/>
                  </a:path>
                </a:pathLst>
              </a:custGeom>
              <a:solidFill>
                <a:sysClr val="window" lastClr="FFFFFF"/>
              </a:solidFill>
              <a:ln w="12700" cap="flat" cmpd="sng" algn="ctr">
                <a:noFill/>
                <a:prstDash val="solid"/>
                <a:miter lim="800000"/>
              </a:ln>
              <a:effectLst>
                <a:outerShdw blurRad="50800" dist="25400" dir="5400000" algn="t" rotWithShape="0">
                  <a:prstClr val="black">
                    <a:alpha val="15000"/>
                  </a:prstClr>
                </a:outerShdw>
              </a:effectLst>
            </p:spPr>
            <p:txBody>
              <a:bodyPr wrap="square" bIns="9144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1" u="none" strike="noStrike" kern="0" cap="none" spc="0" normalizeH="0" baseline="0" noProof="1">
                    <a:ln>
                      <a:noFill/>
                    </a:ln>
                    <a:solidFill>
                      <a:srgbClr val="002060"/>
                    </a:solidFill>
                    <a:effectLst/>
                    <a:uLnTx/>
                    <a:uFillTx/>
                    <a:latin typeface="Calibri" panose="020F0502020204030204"/>
                    <a:ea typeface="+mn-ea"/>
                    <a:cs typeface="+mn-cs"/>
                  </a:rPr>
                  <a:t>Flues Verena</a:t>
                </a:r>
              </a:p>
            </p:txBody>
          </p:sp>
          <p:sp>
            <p:nvSpPr>
              <p:cNvPr id="54" name="Rectangle: Rounded Corners 3">
                <a:extLst>
                  <a:ext uri="{FF2B5EF4-FFF2-40B4-BE49-F238E27FC236}">
                    <a16:creationId xmlns:a16="http://schemas.microsoft.com/office/drawing/2014/main" id="{3E2032B7-F4FF-4211-BD4D-1439C6893093}"/>
                  </a:ext>
                </a:extLst>
              </p:cNvPr>
              <p:cNvSpPr/>
              <p:nvPr/>
            </p:nvSpPr>
            <p:spPr>
              <a:xfrm>
                <a:off x="475336" y="5059079"/>
                <a:ext cx="1692276" cy="89375"/>
              </a:xfrm>
              <a:custGeom>
                <a:avLst/>
                <a:gdLst>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63416 w 1915076"/>
                  <a:gd name="connsiteY0" fmla="*/ 97793 h 952500"/>
                  <a:gd name="connsiteX1" fmla="*/ 161209 w 1915076"/>
                  <a:gd name="connsiteY1" fmla="*/ 0 h 952500"/>
                  <a:gd name="connsiteX2" fmla="*/ 1817283 w 1915076"/>
                  <a:gd name="connsiteY2" fmla="*/ 0 h 952500"/>
                  <a:gd name="connsiteX3" fmla="*/ 1915076 w 1915076"/>
                  <a:gd name="connsiteY3" fmla="*/ 97793 h 952500"/>
                  <a:gd name="connsiteX4" fmla="*/ 1915076 w 1915076"/>
                  <a:gd name="connsiteY4" fmla="*/ 854707 h 952500"/>
                  <a:gd name="connsiteX5" fmla="*/ 1817283 w 1915076"/>
                  <a:gd name="connsiteY5" fmla="*/ 952500 h 952500"/>
                  <a:gd name="connsiteX6" fmla="*/ 161209 w 1915076"/>
                  <a:gd name="connsiteY6" fmla="*/ 952500 h 952500"/>
                  <a:gd name="connsiteX7" fmla="*/ 63416 w 1915076"/>
                  <a:gd name="connsiteY7"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0 w 1851660"/>
                  <a:gd name="connsiteY6" fmla="*/ 97793 h 952500"/>
                  <a:gd name="connsiteX0" fmla="*/ 0 w 1851660"/>
                  <a:gd name="connsiteY0" fmla="*/ 97793 h 854707"/>
                  <a:gd name="connsiteX1" fmla="*/ 97793 w 1851660"/>
                  <a:gd name="connsiteY1" fmla="*/ 0 h 854707"/>
                  <a:gd name="connsiteX2" fmla="*/ 1753867 w 1851660"/>
                  <a:gd name="connsiteY2" fmla="*/ 0 h 854707"/>
                  <a:gd name="connsiteX3" fmla="*/ 1851660 w 1851660"/>
                  <a:gd name="connsiteY3" fmla="*/ 97793 h 854707"/>
                  <a:gd name="connsiteX4" fmla="*/ 1851660 w 1851660"/>
                  <a:gd name="connsiteY4" fmla="*/ 854707 h 854707"/>
                  <a:gd name="connsiteX5" fmla="*/ 0 w 1851660"/>
                  <a:gd name="connsiteY5" fmla="*/ 97793 h 854707"/>
                  <a:gd name="connsiteX0" fmla="*/ 0 w 1851660"/>
                  <a:gd name="connsiteY0" fmla="*/ 97793 h 97793"/>
                  <a:gd name="connsiteX1" fmla="*/ 97793 w 1851660"/>
                  <a:gd name="connsiteY1" fmla="*/ 0 h 97793"/>
                  <a:gd name="connsiteX2" fmla="*/ 1753867 w 1851660"/>
                  <a:gd name="connsiteY2" fmla="*/ 0 h 97793"/>
                  <a:gd name="connsiteX3" fmla="*/ 1851660 w 1851660"/>
                  <a:gd name="connsiteY3" fmla="*/ 97793 h 97793"/>
                  <a:gd name="connsiteX4" fmla="*/ 0 w 1851660"/>
                  <a:gd name="connsiteY4" fmla="*/ 97793 h 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60" h="97793">
                    <a:moveTo>
                      <a:pt x="0" y="97793"/>
                    </a:moveTo>
                    <a:cubicBezTo>
                      <a:pt x="0" y="43783"/>
                      <a:pt x="43783" y="0"/>
                      <a:pt x="97793" y="0"/>
                    </a:cubicBezTo>
                    <a:lnTo>
                      <a:pt x="1753867" y="0"/>
                    </a:lnTo>
                    <a:cubicBezTo>
                      <a:pt x="1807877" y="0"/>
                      <a:pt x="1851660" y="43783"/>
                      <a:pt x="1851660" y="97793"/>
                    </a:cubicBezTo>
                    <a:lnTo>
                      <a:pt x="0" y="97793"/>
                    </a:lnTo>
                    <a:close/>
                  </a:path>
                </a:pathLst>
              </a:cu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i="1" u="none" strike="noStrike" kern="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55" name="Group 83">
              <a:extLst>
                <a:ext uri="{FF2B5EF4-FFF2-40B4-BE49-F238E27FC236}">
                  <a16:creationId xmlns:a16="http://schemas.microsoft.com/office/drawing/2014/main" id="{02C978B0-AE28-4909-A0AB-13FE365A3F3F}"/>
                </a:ext>
              </a:extLst>
            </p:cNvPr>
            <p:cNvGrpSpPr/>
            <p:nvPr/>
          </p:nvGrpSpPr>
          <p:grpSpPr>
            <a:xfrm>
              <a:off x="193542" y="3091842"/>
              <a:ext cx="1692276" cy="462706"/>
              <a:chOff x="475336" y="5041557"/>
              <a:chExt cx="1692276" cy="600374"/>
            </a:xfrm>
          </p:grpSpPr>
          <p:sp>
            <p:nvSpPr>
              <p:cNvPr id="56" name="Freeform: Shape 71">
                <a:extLst>
                  <a:ext uri="{FF2B5EF4-FFF2-40B4-BE49-F238E27FC236}">
                    <a16:creationId xmlns:a16="http://schemas.microsoft.com/office/drawing/2014/main" id="{C8E3A3DF-BF5D-45C0-9B44-917C7791E718}"/>
                  </a:ext>
                </a:extLst>
              </p:cNvPr>
              <p:cNvSpPr/>
              <p:nvPr/>
            </p:nvSpPr>
            <p:spPr>
              <a:xfrm>
                <a:off x="475336" y="5041557"/>
                <a:ext cx="1692276" cy="600374"/>
              </a:xfrm>
              <a:custGeom>
                <a:avLst/>
                <a:gdLst>
                  <a:gd name="connsiteX0" fmla="*/ 0 w 1692276"/>
                  <a:gd name="connsiteY0" fmla="*/ 0 h 781138"/>
                  <a:gd name="connsiteX1" fmla="*/ 1692276 w 1692276"/>
                  <a:gd name="connsiteY1" fmla="*/ 0 h 781138"/>
                  <a:gd name="connsiteX2" fmla="*/ 1692276 w 1692276"/>
                  <a:gd name="connsiteY2" fmla="*/ 1 h 781138"/>
                  <a:gd name="connsiteX3" fmla="*/ 1692276 w 1692276"/>
                  <a:gd name="connsiteY3" fmla="*/ 691762 h 781138"/>
                  <a:gd name="connsiteX4" fmla="*/ 1602900 w 1692276"/>
                  <a:gd name="connsiteY4" fmla="*/ 781138 h 781138"/>
                  <a:gd name="connsiteX5" fmla="*/ 89376 w 1692276"/>
                  <a:gd name="connsiteY5" fmla="*/ 781138 h 781138"/>
                  <a:gd name="connsiteX6" fmla="*/ 0 w 1692276"/>
                  <a:gd name="connsiteY6" fmla="*/ 691762 h 781138"/>
                  <a:gd name="connsiteX7" fmla="*/ 0 w 1692276"/>
                  <a:gd name="connsiteY7" fmla="*/ 1 h 7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276" h="781138">
                    <a:moveTo>
                      <a:pt x="0" y="0"/>
                    </a:moveTo>
                    <a:lnTo>
                      <a:pt x="1692276" y="0"/>
                    </a:lnTo>
                    <a:lnTo>
                      <a:pt x="1692276" y="1"/>
                    </a:lnTo>
                    <a:lnTo>
                      <a:pt x="1692276" y="691762"/>
                    </a:lnTo>
                    <a:cubicBezTo>
                      <a:pt x="1692276" y="741123"/>
                      <a:pt x="1652261" y="781138"/>
                      <a:pt x="1602900" y="781138"/>
                    </a:cubicBezTo>
                    <a:lnTo>
                      <a:pt x="89376" y="781138"/>
                    </a:lnTo>
                    <a:cubicBezTo>
                      <a:pt x="40015" y="781138"/>
                      <a:pt x="0" y="741123"/>
                      <a:pt x="0" y="691762"/>
                    </a:cubicBezTo>
                    <a:lnTo>
                      <a:pt x="0" y="1"/>
                    </a:lnTo>
                    <a:close/>
                  </a:path>
                </a:pathLst>
              </a:custGeom>
              <a:solidFill>
                <a:sysClr val="window" lastClr="FFFFFF"/>
              </a:solidFill>
              <a:ln w="12700" cap="flat" cmpd="sng" algn="ctr">
                <a:noFill/>
                <a:prstDash val="solid"/>
                <a:miter lim="800000"/>
              </a:ln>
              <a:effectLst>
                <a:outerShdw blurRad="50800" dist="25400" dir="5400000" algn="t" rotWithShape="0">
                  <a:prstClr val="black">
                    <a:alpha val="15000"/>
                  </a:prstClr>
                </a:outerShdw>
              </a:effectLst>
            </p:spPr>
            <p:txBody>
              <a:bodyPr wrap="square" bIns="9144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1" u="none" strike="noStrike" kern="0" cap="none" spc="0" normalizeH="0" baseline="0" noProof="1">
                    <a:ln>
                      <a:noFill/>
                    </a:ln>
                    <a:solidFill>
                      <a:srgbClr val="002060"/>
                    </a:solidFill>
                    <a:effectLst/>
                    <a:uLnTx/>
                    <a:uFillTx/>
                    <a:latin typeface="Calibri" panose="020F0502020204030204"/>
                    <a:ea typeface="+mn-ea"/>
                    <a:cs typeface="+mn-cs"/>
                  </a:rPr>
                  <a:t>Khatiri Fatima</a:t>
                </a:r>
              </a:p>
            </p:txBody>
          </p:sp>
          <p:sp>
            <p:nvSpPr>
              <p:cNvPr id="57" name="Rectangle: Rounded Corners 3">
                <a:extLst>
                  <a:ext uri="{FF2B5EF4-FFF2-40B4-BE49-F238E27FC236}">
                    <a16:creationId xmlns:a16="http://schemas.microsoft.com/office/drawing/2014/main" id="{C41F4D3F-6F93-41F2-9E47-7F1CE9B57414}"/>
                  </a:ext>
                </a:extLst>
              </p:cNvPr>
              <p:cNvSpPr/>
              <p:nvPr/>
            </p:nvSpPr>
            <p:spPr>
              <a:xfrm>
                <a:off x="475336" y="5059079"/>
                <a:ext cx="1692276" cy="89375"/>
              </a:xfrm>
              <a:custGeom>
                <a:avLst/>
                <a:gdLst>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97793 w 1851660"/>
                  <a:gd name="connsiteY6" fmla="*/ 952500 h 952500"/>
                  <a:gd name="connsiteX7" fmla="*/ 0 w 1851660"/>
                  <a:gd name="connsiteY7" fmla="*/ 854707 h 952500"/>
                  <a:gd name="connsiteX8" fmla="*/ 0 w 1851660"/>
                  <a:gd name="connsiteY8" fmla="*/ 97793 h 952500"/>
                  <a:gd name="connsiteX0" fmla="*/ 63416 w 1915076"/>
                  <a:gd name="connsiteY0" fmla="*/ 97793 h 952500"/>
                  <a:gd name="connsiteX1" fmla="*/ 161209 w 1915076"/>
                  <a:gd name="connsiteY1" fmla="*/ 0 h 952500"/>
                  <a:gd name="connsiteX2" fmla="*/ 1817283 w 1915076"/>
                  <a:gd name="connsiteY2" fmla="*/ 0 h 952500"/>
                  <a:gd name="connsiteX3" fmla="*/ 1915076 w 1915076"/>
                  <a:gd name="connsiteY3" fmla="*/ 97793 h 952500"/>
                  <a:gd name="connsiteX4" fmla="*/ 1915076 w 1915076"/>
                  <a:gd name="connsiteY4" fmla="*/ 854707 h 952500"/>
                  <a:gd name="connsiteX5" fmla="*/ 1817283 w 1915076"/>
                  <a:gd name="connsiteY5" fmla="*/ 952500 h 952500"/>
                  <a:gd name="connsiteX6" fmla="*/ 161209 w 1915076"/>
                  <a:gd name="connsiteY6" fmla="*/ 952500 h 952500"/>
                  <a:gd name="connsiteX7" fmla="*/ 63416 w 1915076"/>
                  <a:gd name="connsiteY7" fmla="*/ 97793 h 952500"/>
                  <a:gd name="connsiteX0" fmla="*/ 0 w 1851660"/>
                  <a:gd name="connsiteY0" fmla="*/ 97793 h 952500"/>
                  <a:gd name="connsiteX1" fmla="*/ 97793 w 1851660"/>
                  <a:gd name="connsiteY1" fmla="*/ 0 h 952500"/>
                  <a:gd name="connsiteX2" fmla="*/ 1753867 w 1851660"/>
                  <a:gd name="connsiteY2" fmla="*/ 0 h 952500"/>
                  <a:gd name="connsiteX3" fmla="*/ 1851660 w 1851660"/>
                  <a:gd name="connsiteY3" fmla="*/ 97793 h 952500"/>
                  <a:gd name="connsiteX4" fmla="*/ 1851660 w 1851660"/>
                  <a:gd name="connsiteY4" fmla="*/ 854707 h 952500"/>
                  <a:gd name="connsiteX5" fmla="*/ 1753867 w 1851660"/>
                  <a:gd name="connsiteY5" fmla="*/ 952500 h 952500"/>
                  <a:gd name="connsiteX6" fmla="*/ 0 w 1851660"/>
                  <a:gd name="connsiteY6" fmla="*/ 97793 h 952500"/>
                  <a:gd name="connsiteX0" fmla="*/ 0 w 1851660"/>
                  <a:gd name="connsiteY0" fmla="*/ 97793 h 854707"/>
                  <a:gd name="connsiteX1" fmla="*/ 97793 w 1851660"/>
                  <a:gd name="connsiteY1" fmla="*/ 0 h 854707"/>
                  <a:gd name="connsiteX2" fmla="*/ 1753867 w 1851660"/>
                  <a:gd name="connsiteY2" fmla="*/ 0 h 854707"/>
                  <a:gd name="connsiteX3" fmla="*/ 1851660 w 1851660"/>
                  <a:gd name="connsiteY3" fmla="*/ 97793 h 854707"/>
                  <a:gd name="connsiteX4" fmla="*/ 1851660 w 1851660"/>
                  <a:gd name="connsiteY4" fmla="*/ 854707 h 854707"/>
                  <a:gd name="connsiteX5" fmla="*/ 0 w 1851660"/>
                  <a:gd name="connsiteY5" fmla="*/ 97793 h 854707"/>
                  <a:gd name="connsiteX0" fmla="*/ 0 w 1851660"/>
                  <a:gd name="connsiteY0" fmla="*/ 97793 h 97793"/>
                  <a:gd name="connsiteX1" fmla="*/ 97793 w 1851660"/>
                  <a:gd name="connsiteY1" fmla="*/ 0 h 97793"/>
                  <a:gd name="connsiteX2" fmla="*/ 1753867 w 1851660"/>
                  <a:gd name="connsiteY2" fmla="*/ 0 h 97793"/>
                  <a:gd name="connsiteX3" fmla="*/ 1851660 w 1851660"/>
                  <a:gd name="connsiteY3" fmla="*/ 97793 h 97793"/>
                  <a:gd name="connsiteX4" fmla="*/ 0 w 1851660"/>
                  <a:gd name="connsiteY4" fmla="*/ 97793 h 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60" h="97793">
                    <a:moveTo>
                      <a:pt x="0" y="97793"/>
                    </a:moveTo>
                    <a:cubicBezTo>
                      <a:pt x="0" y="43783"/>
                      <a:pt x="43783" y="0"/>
                      <a:pt x="97793" y="0"/>
                    </a:cubicBezTo>
                    <a:lnTo>
                      <a:pt x="1753867" y="0"/>
                    </a:lnTo>
                    <a:cubicBezTo>
                      <a:pt x="1807877" y="0"/>
                      <a:pt x="1851660" y="43783"/>
                      <a:pt x="1851660" y="97793"/>
                    </a:cubicBezTo>
                    <a:lnTo>
                      <a:pt x="0" y="97793"/>
                    </a:lnTo>
                    <a:close/>
                  </a:path>
                </a:pathLst>
              </a:custGeom>
              <a:solidFill>
                <a:srgbClr val="0070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i="1" u="none" strike="noStrike" kern="0" cap="none" spc="0" normalizeH="0" baseline="0" noProof="0">
                  <a:ln>
                    <a:noFill/>
                  </a:ln>
                  <a:solidFill>
                    <a:srgbClr val="002060"/>
                  </a:solidFill>
                  <a:effectLst/>
                  <a:uLnTx/>
                  <a:uFillTx/>
                  <a:latin typeface="Calibri" panose="020F0502020204030204"/>
                  <a:ea typeface="+mn-ea"/>
                  <a:cs typeface="+mn-cs"/>
                </a:endParaRPr>
              </a:p>
            </p:txBody>
          </p:sp>
        </p:grpSp>
        <p:pic>
          <p:nvPicPr>
            <p:cNvPr id="6" name="Image 5">
              <a:extLst>
                <a:ext uri="{FF2B5EF4-FFF2-40B4-BE49-F238E27FC236}">
                  <a16:creationId xmlns:a16="http://schemas.microsoft.com/office/drawing/2014/main" id="{42981165-B0E2-4B17-B3E7-393E76F360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90" y="4176995"/>
              <a:ext cx="1368152" cy="385628"/>
            </a:xfrm>
            <a:prstGeom prst="rect">
              <a:avLst/>
            </a:prstGeom>
          </p:spPr>
        </p:pic>
      </p:grpSp>
    </p:spTree>
    <p:extLst>
      <p:ext uri="{BB962C8B-B14F-4D97-AF65-F5344CB8AC3E}">
        <p14:creationId xmlns:p14="http://schemas.microsoft.com/office/powerpoint/2010/main" val="19165450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34">
            <a:extLst>
              <a:ext uri="{FF2B5EF4-FFF2-40B4-BE49-F238E27FC236}">
                <a16:creationId xmlns:a16="http://schemas.microsoft.com/office/drawing/2014/main" id="{FEA5F4B1-BF26-485E-5332-5C486D33AA2B}"/>
              </a:ext>
            </a:extLst>
          </p:cNvPr>
          <p:cNvSpPr txBox="1"/>
          <p:nvPr/>
        </p:nvSpPr>
        <p:spPr>
          <a:xfrm>
            <a:off x="266023" y="314822"/>
            <a:ext cx="3943107"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METHODOLOGY ADOPTED: STEP 2</a:t>
            </a:r>
          </a:p>
        </p:txBody>
      </p:sp>
      <p:sp>
        <p:nvSpPr>
          <p:cNvPr id="12" name="Shape">
            <a:extLst>
              <a:ext uri="{FF2B5EF4-FFF2-40B4-BE49-F238E27FC236}">
                <a16:creationId xmlns:a16="http://schemas.microsoft.com/office/drawing/2014/main" id="{76F43000-8677-4CBD-ABD1-56DDB212A021}"/>
              </a:ext>
            </a:extLst>
          </p:cNvPr>
          <p:cNvSpPr/>
          <p:nvPr/>
        </p:nvSpPr>
        <p:spPr>
          <a:xfrm>
            <a:off x="244185" y="1723816"/>
            <a:ext cx="1921837" cy="1698901"/>
          </a:xfrm>
          <a:custGeom>
            <a:avLst/>
            <a:gdLst/>
            <a:ahLst/>
            <a:cxnLst>
              <a:cxn ang="0">
                <a:pos x="wd2" y="hd2"/>
              </a:cxn>
              <a:cxn ang="5400000">
                <a:pos x="wd2" y="hd2"/>
              </a:cxn>
              <a:cxn ang="10800000">
                <a:pos x="wd2" y="hd2"/>
              </a:cxn>
              <a:cxn ang="16200000">
                <a:pos x="wd2" y="hd2"/>
              </a:cxn>
            </a:cxnLst>
            <a:rect l="0" t="0" r="r" b="b"/>
            <a:pathLst>
              <a:path w="21262" h="21600" extrusionOk="0">
                <a:moveTo>
                  <a:pt x="10625" y="21600"/>
                </a:moveTo>
                <a:cubicBezTo>
                  <a:pt x="10181" y="21600"/>
                  <a:pt x="9736" y="21393"/>
                  <a:pt x="9396" y="20972"/>
                </a:cubicBezTo>
                <a:lnTo>
                  <a:pt x="506" y="9968"/>
                </a:lnTo>
                <a:cubicBezTo>
                  <a:pt x="-169" y="9133"/>
                  <a:pt x="-169" y="7769"/>
                  <a:pt x="506" y="6933"/>
                </a:cubicBezTo>
                <a:lnTo>
                  <a:pt x="5673" y="543"/>
                </a:lnTo>
                <a:cubicBezTo>
                  <a:pt x="5955" y="193"/>
                  <a:pt x="6331" y="0"/>
                  <a:pt x="6729" y="0"/>
                </a:cubicBezTo>
                <a:cubicBezTo>
                  <a:pt x="7127" y="0"/>
                  <a:pt x="7502" y="193"/>
                  <a:pt x="7785" y="543"/>
                </a:cubicBezTo>
                <a:lnTo>
                  <a:pt x="9569" y="2749"/>
                </a:lnTo>
                <a:cubicBezTo>
                  <a:pt x="9852" y="3099"/>
                  <a:pt x="10233" y="3292"/>
                  <a:pt x="10631" y="3292"/>
                </a:cubicBezTo>
                <a:cubicBezTo>
                  <a:pt x="11029" y="3292"/>
                  <a:pt x="11410" y="3099"/>
                  <a:pt x="11693" y="2749"/>
                </a:cubicBezTo>
                <a:lnTo>
                  <a:pt x="13477" y="543"/>
                </a:lnTo>
                <a:cubicBezTo>
                  <a:pt x="13760" y="193"/>
                  <a:pt x="14135" y="0"/>
                  <a:pt x="14533" y="0"/>
                </a:cubicBezTo>
                <a:cubicBezTo>
                  <a:pt x="14931" y="0"/>
                  <a:pt x="15307" y="193"/>
                  <a:pt x="15589" y="543"/>
                </a:cubicBezTo>
                <a:lnTo>
                  <a:pt x="20756" y="6933"/>
                </a:lnTo>
                <a:cubicBezTo>
                  <a:pt x="21431" y="7769"/>
                  <a:pt x="21431" y="9133"/>
                  <a:pt x="20756" y="9968"/>
                </a:cubicBezTo>
                <a:lnTo>
                  <a:pt x="11861" y="20972"/>
                </a:lnTo>
                <a:cubicBezTo>
                  <a:pt x="11520" y="21386"/>
                  <a:pt x="11075" y="21600"/>
                  <a:pt x="10625" y="21600"/>
                </a:cubicBezTo>
                <a:close/>
                <a:moveTo>
                  <a:pt x="6723" y="286"/>
                </a:moveTo>
                <a:cubicBezTo>
                  <a:pt x="6388" y="286"/>
                  <a:pt x="6071" y="450"/>
                  <a:pt x="5834" y="743"/>
                </a:cubicBezTo>
                <a:lnTo>
                  <a:pt x="668" y="7133"/>
                </a:lnTo>
                <a:cubicBezTo>
                  <a:pt x="79" y="7862"/>
                  <a:pt x="79" y="9040"/>
                  <a:pt x="668" y="9768"/>
                </a:cubicBezTo>
                <a:lnTo>
                  <a:pt x="9563" y="20772"/>
                </a:lnTo>
                <a:cubicBezTo>
                  <a:pt x="10152" y="21500"/>
                  <a:pt x="11104" y="21500"/>
                  <a:pt x="11693" y="20772"/>
                </a:cubicBezTo>
                <a:lnTo>
                  <a:pt x="20588" y="9768"/>
                </a:lnTo>
                <a:cubicBezTo>
                  <a:pt x="21177" y="9040"/>
                  <a:pt x="21177" y="7862"/>
                  <a:pt x="20588" y="7133"/>
                </a:cubicBezTo>
                <a:lnTo>
                  <a:pt x="15422" y="743"/>
                </a:lnTo>
                <a:cubicBezTo>
                  <a:pt x="15185" y="450"/>
                  <a:pt x="14868" y="286"/>
                  <a:pt x="14533" y="286"/>
                </a:cubicBezTo>
                <a:cubicBezTo>
                  <a:pt x="14198" y="286"/>
                  <a:pt x="13881" y="450"/>
                  <a:pt x="13644" y="743"/>
                </a:cubicBezTo>
                <a:lnTo>
                  <a:pt x="11860" y="2949"/>
                </a:lnTo>
                <a:cubicBezTo>
                  <a:pt x="11531" y="3356"/>
                  <a:pt x="11099" y="3577"/>
                  <a:pt x="10631" y="3577"/>
                </a:cubicBezTo>
                <a:cubicBezTo>
                  <a:pt x="10163" y="3577"/>
                  <a:pt x="9731" y="3356"/>
                  <a:pt x="9401" y="2949"/>
                </a:cubicBezTo>
                <a:lnTo>
                  <a:pt x="7618" y="743"/>
                </a:lnTo>
                <a:cubicBezTo>
                  <a:pt x="7375" y="443"/>
                  <a:pt x="7064" y="286"/>
                  <a:pt x="6723" y="286"/>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3" name="Shape">
            <a:extLst>
              <a:ext uri="{FF2B5EF4-FFF2-40B4-BE49-F238E27FC236}">
                <a16:creationId xmlns:a16="http://schemas.microsoft.com/office/drawing/2014/main" id="{D2BB27A5-07F7-446C-BDB6-3A408F40E60A}"/>
              </a:ext>
            </a:extLst>
          </p:cNvPr>
          <p:cNvSpPr/>
          <p:nvPr/>
        </p:nvSpPr>
        <p:spPr>
          <a:xfrm>
            <a:off x="1851150" y="1723816"/>
            <a:ext cx="1922099"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lnTo>
                  <a:pt x="13773" y="642"/>
                </a:ln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1" y="3583"/>
                  <a:pt x="9891" y="3362"/>
                  <a:pt x="9557" y="2955"/>
                </a:cubicBezTo>
                <a:lnTo>
                  <a:pt x="7745" y="749"/>
                </a:lnTo>
                <a:cubicBezTo>
                  <a:pt x="7499" y="450"/>
                  <a:pt x="7177" y="293"/>
                  <a:pt x="6836" y="293"/>
                </a:cubicBezTo>
                <a:close/>
              </a:path>
            </a:pathLst>
          </a:custGeom>
          <a:solidFill>
            <a:schemeClr val="tx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4" name="Shape">
            <a:extLst>
              <a:ext uri="{FF2B5EF4-FFF2-40B4-BE49-F238E27FC236}">
                <a16:creationId xmlns:a16="http://schemas.microsoft.com/office/drawing/2014/main" id="{1C1BB483-8828-46AD-BB5D-0C84D5BF2DE0}"/>
              </a:ext>
            </a:extLst>
          </p:cNvPr>
          <p:cNvSpPr/>
          <p:nvPr/>
        </p:nvSpPr>
        <p:spPr>
          <a:xfrm>
            <a:off x="3463332"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3" y="20972"/>
                </a:lnTo>
                <a:cubicBezTo>
                  <a:pt x="11703" y="21386"/>
                  <a:pt x="11251" y="21600"/>
                  <a:pt x="10800" y="21600"/>
                </a:cubicBezTo>
                <a:close/>
                <a:moveTo>
                  <a:pt x="6831" y="293"/>
                </a:moveTo>
                <a:cubicBezTo>
                  <a:pt x="6491" y="293"/>
                  <a:pt x="6168" y="457"/>
                  <a:pt x="5928" y="749"/>
                </a:cubicBezTo>
                <a:lnTo>
                  <a:pt x="680" y="7138"/>
                </a:lnTo>
                <a:cubicBezTo>
                  <a:pt x="393" y="7488"/>
                  <a:pt x="235" y="7959"/>
                  <a:pt x="235" y="8452"/>
                </a:cubicBezTo>
                <a:cubicBezTo>
                  <a:pt x="235" y="8944"/>
                  <a:pt x="393" y="9415"/>
                  <a:pt x="680" y="9765"/>
                </a:cubicBezTo>
                <a:lnTo>
                  <a:pt x="9715" y="20765"/>
                </a:lnTo>
                <a:cubicBezTo>
                  <a:pt x="10313" y="21493"/>
                  <a:pt x="11281" y="21493"/>
                  <a:pt x="11879" y="20765"/>
                </a:cubicBezTo>
                <a:lnTo>
                  <a:pt x="20914" y="9765"/>
                </a:lnTo>
                <a:cubicBezTo>
                  <a:pt x="21201" y="9415"/>
                  <a:pt x="21360" y="8944"/>
                  <a:pt x="21360" y="8452"/>
                </a:cubicBezTo>
                <a:cubicBezTo>
                  <a:pt x="21360" y="7959"/>
                  <a:pt x="21201" y="7488"/>
                  <a:pt x="20914" y="7138"/>
                </a:cubicBezTo>
                <a:lnTo>
                  <a:pt x="15666" y="749"/>
                </a:lnTo>
                <a:cubicBezTo>
                  <a:pt x="15426" y="457"/>
                  <a:pt x="15104" y="293"/>
                  <a:pt x="14763" y="293"/>
                </a:cubicBezTo>
                <a:cubicBezTo>
                  <a:pt x="14423" y="293"/>
                  <a:pt x="14101" y="457"/>
                  <a:pt x="13861" y="749"/>
                </a:cubicBezTo>
                <a:lnTo>
                  <a:pt x="12049" y="2955"/>
                </a:lnTo>
                <a:cubicBezTo>
                  <a:pt x="11715" y="3362"/>
                  <a:pt x="11275" y="3583"/>
                  <a:pt x="10800" y="3583"/>
                </a:cubicBezTo>
                <a:cubicBezTo>
                  <a:pt x="10325" y="3583"/>
                  <a:pt x="9885" y="3362"/>
                  <a:pt x="9551" y="2955"/>
                </a:cubicBezTo>
                <a:lnTo>
                  <a:pt x="7739" y="749"/>
                </a:lnTo>
                <a:cubicBezTo>
                  <a:pt x="7493" y="450"/>
                  <a:pt x="7177" y="293"/>
                  <a:pt x="6831"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5" name="Shape">
            <a:extLst>
              <a:ext uri="{FF2B5EF4-FFF2-40B4-BE49-F238E27FC236}">
                <a16:creationId xmlns:a16="http://schemas.microsoft.com/office/drawing/2014/main" id="{5373F617-56D0-47A7-AB83-221767901D40}"/>
              </a:ext>
            </a:extLst>
          </p:cNvPr>
          <p:cNvSpPr/>
          <p:nvPr/>
        </p:nvSpPr>
        <p:spPr>
          <a:xfrm>
            <a:off x="5070298" y="1723816"/>
            <a:ext cx="1922100" cy="1699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7" name="Shape">
            <a:extLst>
              <a:ext uri="{FF2B5EF4-FFF2-40B4-BE49-F238E27FC236}">
                <a16:creationId xmlns:a16="http://schemas.microsoft.com/office/drawing/2014/main" id="{BA867B87-CDE8-4C2A-B0AC-237C84A96ACF}"/>
              </a:ext>
            </a:extLst>
          </p:cNvPr>
          <p:cNvSpPr/>
          <p:nvPr/>
        </p:nvSpPr>
        <p:spPr>
          <a:xfrm>
            <a:off x="898058"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18" name="Shape">
            <a:extLst>
              <a:ext uri="{FF2B5EF4-FFF2-40B4-BE49-F238E27FC236}">
                <a16:creationId xmlns:a16="http://schemas.microsoft.com/office/drawing/2014/main" id="{C480248D-3682-4690-9B59-C4455C9CF89F}"/>
              </a:ext>
            </a:extLst>
          </p:cNvPr>
          <p:cNvSpPr/>
          <p:nvPr/>
        </p:nvSpPr>
        <p:spPr>
          <a:xfrm>
            <a:off x="2505154"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9" name="Shape">
            <a:extLst>
              <a:ext uri="{FF2B5EF4-FFF2-40B4-BE49-F238E27FC236}">
                <a16:creationId xmlns:a16="http://schemas.microsoft.com/office/drawing/2014/main" id="{C0714217-0598-4A04-AEE7-B79FC1283467}"/>
              </a:ext>
            </a:extLst>
          </p:cNvPr>
          <p:cNvSpPr/>
          <p:nvPr/>
        </p:nvSpPr>
        <p:spPr>
          <a:xfrm>
            <a:off x="4117337"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20" name="Shape">
            <a:extLst>
              <a:ext uri="{FF2B5EF4-FFF2-40B4-BE49-F238E27FC236}">
                <a16:creationId xmlns:a16="http://schemas.microsoft.com/office/drawing/2014/main" id="{7A6F07B8-7D1E-462D-BA7F-1BABF6A27431}"/>
              </a:ext>
            </a:extLst>
          </p:cNvPr>
          <p:cNvSpPr/>
          <p:nvPr/>
        </p:nvSpPr>
        <p:spPr>
          <a:xfrm>
            <a:off x="5724303" y="121835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nvGrpSpPr>
          <p:cNvPr id="21" name="Group 10">
            <a:extLst>
              <a:ext uri="{FF2B5EF4-FFF2-40B4-BE49-F238E27FC236}">
                <a16:creationId xmlns:a16="http://schemas.microsoft.com/office/drawing/2014/main" id="{8F30481C-8ED4-4148-998A-1F5415D96E9D}"/>
              </a:ext>
            </a:extLst>
          </p:cNvPr>
          <p:cNvGrpSpPr/>
          <p:nvPr/>
        </p:nvGrpSpPr>
        <p:grpSpPr>
          <a:xfrm>
            <a:off x="710341" y="2063592"/>
            <a:ext cx="989525" cy="836958"/>
            <a:chOff x="332936" y="2721853"/>
            <a:chExt cx="2975111" cy="1211609"/>
          </a:xfrm>
          <a:solidFill>
            <a:srgbClr val="F0F4FA"/>
          </a:solidFill>
        </p:grpSpPr>
        <p:sp>
          <p:nvSpPr>
            <p:cNvPr id="60" name="TextBox 12">
              <a:extLst>
                <a:ext uri="{FF2B5EF4-FFF2-40B4-BE49-F238E27FC236}">
                  <a16:creationId xmlns:a16="http://schemas.microsoft.com/office/drawing/2014/main" id="{34F75ACB-CA93-491B-9E8B-493D316E6FC3}"/>
                </a:ext>
              </a:extLst>
            </p:cNvPr>
            <p:cNvSpPr txBox="1"/>
            <p:nvPr/>
          </p:nvSpPr>
          <p:spPr>
            <a:xfrm>
              <a:off x="332936" y="2721853"/>
              <a:ext cx="2926079" cy="367578"/>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Gouvernance</a:t>
              </a:r>
            </a:p>
          </p:txBody>
        </p:sp>
        <p:sp>
          <p:nvSpPr>
            <p:cNvPr id="61" name="TextBox 13">
              <a:extLst>
                <a:ext uri="{FF2B5EF4-FFF2-40B4-BE49-F238E27FC236}">
                  <a16:creationId xmlns:a16="http://schemas.microsoft.com/office/drawing/2014/main" id="{6F62F171-01DC-4092-B6C7-37D3D0832DA9}"/>
                </a:ext>
              </a:extLst>
            </p:cNvPr>
            <p:cNvSpPr txBox="1"/>
            <p:nvPr/>
          </p:nvSpPr>
          <p:spPr>
            <a:xfrm>
              <a:off x="332936" y="3086922"/>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Formation du groupe de travail; consultation des acteurs </a:t>
              </a:r>
            </a:p>
          </p:txBody>
        </p:sp>
      </p:grpSp>
      <p:grpSp>
        <p:nvGrpSpPr>
          <p:cNvPr id="22" name="Group 11">
            <a:extLst>
              <a:ext uri="{FF2B5EF4-FFF2-40B4-BE49-F238E27FC236}">
                <a16:creationId xmlns:a16="http://schemas.microsoft.com/office/drawing/2014/main" id="{6843DCC0-FB04-470C-8DDB-984CD34593CC}"/>
              </a:ext>
            </a:extLst>
          </p:cNvPr>
          <p:cNvGrpSpPr/>
          <p:nvPr/>
        </p:nvGrpSpPr>
        <p:grpSpPr>
          <a:xfrm>
            <a:off x="2185436" y="2100647"/>
            <a:ext cx="1277896" cy="923014"/>
            <a:chOff x="-63936" y="2775496"/>
            <a:chExt cx="3842129" cy="1336187"/>
          </a:xfrm>
        </p:grpSpPr>
        <p:sp>
          <p:nvSpPr>
            <p:cNvPr id="58" name="TextBox 15">
              <a:extLst>
                <a:ext uri="{FF2B5EF4-FFF2-40B4-BE49-F238E27FC236}">
                  <a16:creationId xmlns:a16="http://schemas.microsoft.com/office/drawing/2014/main" id="{2679CC86-3E5F-44C9-8CEE-1941B3037F70}"/>
                </a:ext>
              </a:extLst>
            </p:cNvPr>
            <p:cNvSpPr txBox="1"/>
            <p:nvPr/>
          </p:nvSpPr>
          <p:spPr>
            <a:xfrm>
              <a:off x="-63936" y="2775496"/>
              <a:ext cx="3842129" cy="36757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prstClr val="black"/>
                  </a:solidFill>
                  <a:effectLst/>
                  <a:uLnTx/>
                  <a:uFillTx/>
                  <a:latin typeface="Cambria" panose="02040503050406030204" pitchFamily="18" charset="0"/>
                  <a:ea typeface="Cambria" panose="02040503050406030204" pitchFamily="18" charset="0"/>
                  <a:cs typeface="+mn-cs"/>
                </a:rPr>
                <a:t>Data collection</a:t>
              </a:r>
            </a:p>
          </p:txBody>
        </p:sp>
        <p:sp>
          <p:nvSpPr>
            <p:cNvPr id="59" name="TextBox 16">
              <a:extLst>
                <a:ext uri="{FF2B5EF4-FFF2-40B4-BE49-F238E27FC236}">
                  <a16:creationId xmlns:a16="http://schemas.microsoft.com/office/drawing/2014/main" id="{6477F99F-8263-4594-903B-C32D23357650}"/>
                </a:ext>
              </a:extLst>
            </p:cNvPr>
            <p:cNvSpPr txBox="1"/>
            <p:nvPr/>
          </p:nvSpPr>
          <p:spPr>
            <a:xfrm>
              <a:off x="332936" y="3086923"/>
              <a:ext cx="2975111" cy="102476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Identification of sources and data collection (fleets, mileage, etc</a:t>
              </a:r>
              <a:r>
                <a:rPr kumimoji="0" lang="fr-FR"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a:t>
              </a:r>
              <a:endParaRPr kumimoji="0" lang="en-US"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endParaRPr>
            </a:p>
          </p:txBody>
        </p:sp>
      </p:grpSp>
      <p:grpSp>
        <p:nvGrpSpPr>
          <p:cNvPr id="23" name="Group 12">
            <a:extLst>
              <a:ext uri="{FF2B5EF4-FFF2-40B4-BE49-F238E27FC236}">
                <a16:creationId xmlns:a16="http://schemas.microsoft.com/office/drawing/2014/main" id="{116B01D5-C59B-4F2A-9EF0-BD1240871394}"/>
              </a:ext>
            </a:extLst>
          </p:cNvPr>
          <p:cNvGrpSpPr/>
          <p:nvPr/>
        </p:nvGrpSpPr>
        <p:grpSpPr>
          <a:xfrm>
            <a:off x="3921098" y="1923677"/>
            <a:ext cx="998048" cy="976872"/>
            <a:chOff x="307314" y="2519307"/>
            <a:chExt cx="3000733" cy="1414154"/>
          </a:xfrm>
          <a:solidFill>
            <a:srgbClr val="F0F4FA"/>
          </a:solidFill>
        </p:grpSpPr>
        <p:sp>
          <p:nvSpPr>
            <p:cNvPr id="56" name="TextBox 18">
              <a:extLst>
                <a:ext uri="{FF2B5EF4-FFF2-40B4-BE49-F238E27FC236}">
                  <a16:creationId xmlns:a16="http://schemas.microsoft.com/office/drawing/2014/main" id="{DDE95680-C437-4EBB-9471-0E7339FE9E71}"/>
                </a:ext>
              </a:extLst>
            </p:cNvPr>
            <p:cNvSpPr txBox="1"/>
            <p:nvPr/>
          </p:nvSpPr>
          <p:spPr>
            <a:xfrm>
              <a:off x="307314" y="2519307"/>
              <a:ext cx="2975111" cy="623767"/>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Traitement des données</a:t>
              </a:r>
            </a:p>
          </p:txBody>
        </p:sp>
        <p:sp>
          <p:nvSpPr>
            <p:cNvPr id="57" name="TextBox 19">
              <a:extLst>
                <a:ext uri="{FF2B5EF4-FFF2-40B4-BE49-F238E27FC236}">
                  <a16:creationId xmlns:a16="http://schemas.microsoft.com/office/drawing/2014/main" id="{DAE6DD12-3202-4797-850E-37AA6BBC2B40}"/>
                </a:ext>
              </a:extLst>
            </p:cNvPr>
            <p:cNvSpPr txBox="1"/>
            <p:nvPr/>
          </p:nvSpPr>
          <p:spPr>
            <a:xfrm>
              <a:off x="332936" y="3086921"/>
              <a:ext cx="2975111" cy="846540"/>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Programmation d‘un code pour le traitement des bases de données </a:t>
              </a:r>
            </a:p>
          </p:txBody>
        </p:sp>
      </p:grpSp>
      <p:grpSp>
        <p:nvGrpSpPr>
          <p:cNvPr id="24" name="Group 13">
            <a:extLst>
              <a:ext uri="{FF2B5EF4-FFF2-40B4-BE49-F238E27FC236}">
                <a16:creationId xmlns:a16="http://schemas.microsoft.com/office/drawing/2014/main" id="{46554127-3973-4275-9739-5C3A87E9C959}"/>
              </a:ext>
            </a:extLst>
          </p:cNvPr>
          <p:cNvGrpSpPr/>
          <p:nvPr/>
        </p:nvGrpSpPr>
        <p:grpSpPr>
          <a:xfrm>
            <a:off x="5536585" y="1940232"/>
            <a:ext cx="989525" cy="960322"/>
            <a:chOff x="332936" y="2543267"/>
            <a:chExt cx="2975111" cy="1390193"/>
          </a:xfrm>
          <a:solidFill>
            <a:srgbClr val="F0F4FA"/>
          </a:solidFill>
        </p:grpSpPr>
        <p:sp>
          <p:nvSpPr>
            <p:cNvPr id="54" name="TextBox 21">
              <a:extLst>
                <a:ext uri="{FF2B5EF4-FFF2-40B4-BE49-F238E27FC236}">
                  <a16:creationId xmlns:a16="http://schemas.microsoft.com/office/drawing/2014/main" id="{E01B7D67-0A37-4EC8-B9F3-322B65BCCD12}"/>
                </a:ext>
              </a:extLst>
            </p:cNvPr>
            <p:cNvSpPr txBox="1"/>
            <p:nvPr/>
          </p:nvSpPr>
          <p:spPr>
            <a:xfrm>
              <a:off x="332936" y="2543267"/>
              <a:ext cx="2926079" cy="601488"/>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Analyse &amp; Inventaire</a:t>
              </a:r>
            </a:p>
          </p:txBody>
        </p:sp>
        <p:sp>
          <p:nvSpPr>
            <p:cNvPr id="55" name="TextBox 22">
              <a:extLst>
                <a:ext uri="{FF2B5EF4-FFF2-40B4-BE49-F238E27FC236}">
                  <a16:creationId xmlns:a16="http://schemas.microsoft.com/office/drawing/2014/main" id="{1D917408-8DB8-40E0-AE27-1CEA30FD73A2}"/>
                </a:ext>
              </a:extLst>
            </p:cNvPr>
            <p:cNvSpPr txBox="1"/>
            <p:nvPr/>
          </p:nvSpPr>
          <p:spPr>
            <a:xfrm>
              <a:off x="332936" y="3086921"/>
              <a:ext cx="2975111" cy="846539"/>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Analyse des données d’activités  et des émissions GES « bottom-up»</a:t>
              </a:r>
            </a:p>
          </p:txBody>
        </p:sp>
      </p:grpSp>
      <p:sp>
        <p:nvSpPr>
          <p:cNvPr id="25" name="TextBox 2">
            <a:extLst>
              <a:ext uri="{FF2B5EF4-FFF2-40B4-BE49-F238E27FC236}">
                <a16:creationId xmlns:a16="http://schemas.microsoft.com/office/drawing/2014/main" id="{F4D2FC22-2F77-4734-AFCC-83D37D548A75}"/>
              </a:ext>
            </a:extLst>
          </p:cNvPr>
          <p:cNvSpPr txBox="1"/>
          <p:nvPr/>
        </p:nvSpPr>
        <p:spPr>
          <a:xfrm>
            <a:off x="1029413" y="2979033"/>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01</a:t>
            </a:r>
          </a:p>
        </p:txBody>
      </p:sp>
      <p:sp>
        <p:nvSpPr>
          <p:cNvPr id="26" name="TextBox 29">
            <a:extLst>
              <a:ext uri="{FF2B5EF4-FFF2-40B4-BE49-F238E27FC236}">
                <a16:creationId xmlns:a16="http://schemas.microsoft.com/office/drawing/2014/main" id="{27A6451C-D6DE-4463-9536-B651B38A5771}"/>
              </a:ext>
            </a:extLst>
          </p:cNvPr>
          <p:cNvSpPr txBox="1"/>
          <p:nvPr/>
        </p:nvSpPr>
        <p:spPr>
          <a:xfrm>
            <a:off x="2652952" y="2982844"/>
            <a:ext cx="35137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B78"/>
                </a:solidFill>
                <a:effectLst/>
                <a:uLnTx/>
                <a:uFillTx/>
                <a:latin typeface="Cambria" panose="02040503050406030204" pitchFamily="18" charset="0"/>
                <a:ea typeface="Cambria" panose="02040503050406030204" pitchFamily="18" charset="0"/>
                <a:cs typeface="+mn-cs"/>
              </a:rPr>
              <a:t>02</a:t>
            </a:r>
          </a:p>
        </p:txBody>
      </p:sp>
      <p:sp>
        <p:nvSpPr>
          <p:cNvPr id="27" name="TextBox 30">
            <a:extLst>
              <a:ext uri="{FF2B5EF4-FFF2-40B4-BE49-F238E27FC236}">
                <a16:creationId xmlns:a16="http://schemas.microsoft.com/office/drawing/2014/main" id="{3B3E3E73-2594-4087-9C3C-57DA627852C1}"/>
              </a:ext>
            </a:extLst>
          </p:cNvPr>
          <p:cNvSpPr txBox="1"/>
          <p:nvPr/>
        </p:nvSpPr>
        <p:spPr>
          <a:xfrm>
            <a:off x="4262657" y="3018558"/>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03</a:t>
            </a:r>
          </a:p>
        </p:txBody>
      </p:sp>
      <p:sp>
        <p:nvSpPr>
          <p:cNvPr id="31" name="TextBox 30">
            <a:extLst>
              <a:ext uri="{FF2B5EF4-FFF2-40B4-BE49-F238E27FC236}">
                <a16:creationId xmlns:a16="http://schemas.microsoft.com/office/drawing/2014/main" id="{19B5AE11-A4D4-4E9E-B0C4-BF61CAD04328}"/>
              </a:ext>
            </a:extLst>
          </p:cNvPr>
          <p:cNvSpPr txBox="1"/>
          <p:nvPr/>
        </p:nvSpPr>
        <p:spPr>
          <a:xfrm>
            <a:off x="5866603" y="3037329"/>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04</a:t>
            </a:r>
          </a:p>
        </p:txBody>
      </p:sp>
      <p:sp>
        <p:nvSpPr>
          <p:cNvPr id="32" name="Shape">
            <a:extLst>
              <a:ext uri="{FF2B5EF4-FFF2-40B4-BE49-F238E27FC236}">
                <a16:creationId xmlns:a16="http://schemas.microsoft.com/office/drawing/2014/main" id="{275B4D87-F1A4-41B7-9435-0165B26F05F9}"/>
              </a:ext>
            </a:extLst>
          </p:cNvPr>
          <p:cNvSpPr/>
          <p:nvPr/>
        </p:nvSpPr>
        <p:spPr>
          <a:xfrm>
            <a:off x="6679518" y="1709056"/>
            <a:ext cx="1922100" cy="16863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sp>
        <p:nvSpPr>
          <p:cNvPr id="33" name="Shape">
            <a:extLst>
              <a:ext uri="{FF2B5EF4-FFF2-40B4-BE49-F238E27FC236}">
                <a16:creationId xmlns:a16="http://schemas.microsoft.com/office/drawing/2014/main" id="{0061951F-607E-4790-AC57-73DD60F769FA}"/>
              </a:ext>
            </a:extLst>
          </p:cNvPr>
          <p:cNvSpPr/>
          <p:nvPr/>
        </p:nvSpPr>
        <p:spPr>
          <a:xfrm>
            <a:off x="7333523" y="1203598"/>
            <a:ext cx="614091" cy="661026"/>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F0F4F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fr-FR" sz="2800" b="0" i="0" u="none" strike="noStrike" kern="1200" cap="none" spc="0" normalizeH="0" baseline="0" noProof="0">
              <a:ln>
                <a:noFill/>
              </a:ln>
              <a:solidFill>
                <a:srgbClr val="D2DEEE"/>
              </a:solidFill>
              <a:effectLst/>
              <a:uLnTx/>
              <a:uFillTx/>
              <a:latin typeface="Cambria" panose="02040503050406030204" pitchFamily="18" charset="0"/>
              <a:ea typeface="Cambria" panose="02040503050406030204" pitchFamily="18" charset="0"/>
              <a:cs typeface="+mn-cs"/>
            </a:endParaRPr>
          </a:p>
        </p:txBody>
      </p:sp>
      <p:grpSp>
        <p:nvGrpSpPr>
          <p:cNvPr id="34" name="Group 13">
            <a:extLst>
              <a:ext uri="{FF2B5EF4-FFF2-40B4-BE49-F238E27FC236}">
                <a16:creationId xmlns:a16="http://schemas.microsoft.com/office/drawing/2014/main" id="{EDB886D4-D554-452C-AEF5-82660496133F}"/>
              </a:ext>
            </a:extLst>
          </p:cNvPr>
          <p:cNvGrpSpPr/>
          <p:nvPr/>
        </p:nvGrpSpPr>
        <p:grpSpPr>
          <a:xfrm>
            <a:off x="7145805" y="1778645"/>
            <a:ext cx="989525" cy="1230259"/>
            <a:chOff x="332936" y="2330717"/>
            <a:chExt cx="2975111" cy="1780962"/>
          </a:xfrm>
          <a:solidFill>
            <a:srgbClr val="F0F4FA"/>
          </a:solidFill>
        </p:grpSpPr>
        <p:sp>
          <p:nvSpPr>
            <p:cNvPr id="46" name="TextBox 21">
              <a:extLst>
                <a:ext uri="{FF2B5EF4-FFF2-40B4-BE49-F238E27FC236}">
                  <a16:creationId xmlns:a16="http://schemas.microsoft.com/office/drawing/2014/main" id="{08B4683C-9353-4A4D-97AA-86C2309FDDFA}"/>
                </a:ext>
              </a:extLst>
            </p:cNvPr>
            <p:cNvSpPr txBox="1"/>
            <p:nvPr/>
          </p:nvSpPr>
          <p:spPr>
            <a:xfrm>
              <a:off x="332936" y="2330717"/>
              <a:ext cx="2926079" cy="835401"/>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Intégration &amp; pérennisation </a:t>
              </a:r>
            </a:p>
          </p:txBody>
        </p:sp>
        <p:sp>
          <p:nvSpPr>
            <p:cNvPr id="47" name="TextBox 22">
              <a:extLst>
                <a:ext uri="{FF2B5EF4-FFF2-40B4-BE49-F238E27FC236}">
                  <a16:creationId xmlns:a16="http://schemas.microsoft.com/office/drawing/2014/main" id="{4D6893F8-F363-492C-905C-293543A2126B}"/>
                </a:ext>
              </a:extLst>
            </p:cNvPr>
            <p:cNvSpPr txBox="1"/>
            <p:nvPr/>
          </p:nvSpPr>
          <p:spPr>
            <a:xfrm>
              <a:off x="332936" y="3086921"/>
              <a:ext cx="2975111" cy="1024758"/>
            </a:xfrm>
            <a:prstGeom prst="rect">
              <a:avLst/>
            </a:prstGeom>
            <a:grp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1">
                  <a:ln>
                    <a:noFill/>
                  </a:ln>
                  <a:solidFill>
                    <a:srgbClr val="D2DEEE"/>
                  </a:solidFill>
                  <a:effectLst/>
                  <a:uLnTx/>
                  <a:uFillTx/>
                  <a:latin typeface="Cambria" panose="02040503050406030204" pitchFamily="18" charset="0"/>
                  <a:ea typeface="Cambria" panose="02040503050406030204" pitchFamily="18" charset="0"/>
                  <a:cs typeface="+mn-cs"/>
                </a:rPr>
                <a:t>Intégration dans les systèmes acuels et alimentation des communications officielles</a:t>
              </a:r>
            </a:p>
          </p:txBody>
        </p:sp>
      </p:grpSp>
      <p:sp>
        <p:nvSpPr>
          <p:cNvPr id="35" name="TextBox 30">
            <a:extLst>
              <a:ext uri="{FF2B5EF4-FFF2-40B4-BE49-F238E27FC236}">
                <a16:creationId xmlns:a16="http://schemas.microsoft.com/office/drawing/2014/main" id="{06445D0B-A694-4308-A368-7D62E8D1CE39}"/>
              </a:ext>
            </a:extLst>
          </p:cNvPr>
          <p:cNvSpPr txBox="1"/>
          <p:nvPr/>
        </p:nvSpPr>
        <p:spPr>
          <a:xfrm>
            <a:off x="7475823" y="3022569"/>
            <a:ext cx="351378" cy="261610"/>
          </a:xfrm>
          <a:prstGeom prst="rect">
            <a:avLst/>
          </a:prstGeom>
          <a:solidFill>
            <a:srgbClr val="F0F4FA"/>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2DEEE"/>
                </a:solidFill>
                <a:effectLst/>
                <a:uLnTx/>
                <a:uFillTx/>
                <a:latin typeface="Cambria" panose="02040503050406030204" pitchFamily="18" charset="0"/>
                <a:ea typeface="Cambria" panose="02040503050406030204" pitchFamily="18" charset="0"/>
                <a:cs typeface="+mn-cs"/>
              </a:rPr>
              <a:t>05</a:t>
            </a:r>
          </a:p>
        </p:txBody>
      </p:sp>
      <p:pic>
        <p:nvPicPr>
          <p:cNvPr id="36" name="Grafik 8" descr="Besprechung mit einfarbiger Füllung">
            <a:extLst>
              <a:ext uri="{FF2B5EF4-FFF2-40B4-BE49-F238E27FC236}">
                <a16:creationId xmlns:a16="http://schemas.microsoft.com/office/drawing/2014/main" id="{91271337-0177-4B60-BB12-E35BA8D172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703" y="1324711"/>
            <a:ext cx="418799" cy="418799"/>
          </a:xfrm>
          <a:prstGeom prst="rect">
            <a:avLst/>
          </a:prstGeom>
        </p:spPr>
      </p:pic>
      <p:pic>
        <p:nvPicPr>
          <p:cNvPr id="37" name="Grafik 24" descr="Ordnersuche mit einfarbiger Füllung">
            <a:extLst>
              <a:ext uri="{FF2B5EF4-FFF2-40B4-BE49-F238E27FC236}">
                <a16:creationId xmlns:a16="http://schemas.microsoft.com/office/drawing/2014/main" id="{EA320B5A-A55A-43EE-B827-247C6A2771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792" y="1347614"/>
            <a:ext cx="375927" cy="355086"/>
          </a:xfrm>
          <a:prstGeom prst="rect">
            <a:avLst/>
          </a:prstGeom>
        </p:spPr>
      </p:pic>
      <p:grpSp>
        <p:nvGrpSpPr>
          <p:cNvPr id="38" name="Groupe 37">
            <a:extLst>
              <a:ext uri="{FF2B5EF4-FFF2-40B4-BE49-F238E27FC236}">
                <a16:creationId xmlns:a16="http://schemas.microsoft.com/office/drawing/2014/main" id="{62F0040B-7955-48B1-96F9-0A4728093355}"/>
              </a:ext>
            </a:extLst>
          </p:cNvPr>
          <p:cNvGrpSpPr/>
          <p:nvPr/>
        </p:nvGrpSpPr>
        <p:grpSpPr>
          <a:xfrm>
            <a:off x="4209131" y="1312717"/>
            <a:ext cx="504055" cy="442785"/>
            <a:chOff x="3467038" y="1822287"/>
            <a:chExt cx="1412329" cy="1035178"/>
          </a:xfrm>
          <a:solidFill>
            <a:srgbClr val="F0F4FA"/>
          </a:solidFill>
        </p:grpSpPr>
        <p:pic>
          <p:nvPicPr>
            <p:cNvPr id="44" name="Grafik 12" descr="Programmiererin mit einfarbiger Füllung">
              <a:extLst>
                <a:ext uri="{FF2B5EF4-FFF2-40B4-BE49-F238E27FC236}">
                  <a16:creationId xmlns:a16="http://schemas.microsoft.com/office/drawing/2014/main" id="{45DA56B3-1A87-4B38-9926-43F34A299B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7038" y="1822287"/>
              <a:ext cx="1035178" cy="1035178"/>
            </a:xfrm>
            <a:prstGeom prst="rect">
              <a:avLst/>
            </a:prstGeom>
          </p:spPr>
        </p:pic>
        <p:pic>
          <p:nvPicPr>
            <p:cNvPr id="45" name="Grafik 26" descr="Recherche mit einfarbiger Füllung">
              <a:extLst>
                <a:ext uri="{FF2B5EF4-FFF2-40B4-BE49-F238E27FC236}">
                  <a16:creationId xmlns:a16="http://schemas.microsoft.com/office/drawing/2014/main" id="{231F0FC0-13B2-49F0-8495-4386D70FD11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4967" y="1903493"/>
              <a:ext cx="614400" cy="614399"/>
            </a:xfrm>
            <a:prstGeom prst="rect">
              <a:avLst/>
            </a:prstGeom>
          </p:spPr>
        </p:pic>
      </p:grpSp>
      <p:pic>
        <p:nvPicPr>
          <p:cNvPr id="39" name="Grafik 35" descr="Balkendiagramm mit einfarbiger Füllung">
            <a:extLst>
              <a:ext uri="{FF2B5EF4-FFF2-40B4-BE49-F238E27FC236}">
                <a16:creationId xmlns:a16="http://schemas.microsoft.com/office/drawing/2014/main" id="{9025FCC8-DA91-4CDA-86DC-2A3E35732F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47074" y="1376192"/>
            <a:ext cx="352237" cy="352237"/>
          </a:xfrm>
          <a:prstGeom prst="rect">
            <a:avLst/>
          </a:prstGeom>
        </p:spPr>
      </p:pic>
      <p:pic>
        <p:nvPicPr>
          <p:cNvPr id="40" name="Grafik 47" descr="Kreise mit Pfeilen mit einfarbiger Füllung">
            <a:extLst>
              <a:ext uri="{FF2B5EF4-FFF2-40B4-BE49-F238E27FC236}">
                <a16:creationId xmlns:a16="http://schemas.microsoft.com/office/drawing/2014/main" id="{3FFC70D0-9BB8-4B0C-A0D3-A4E5588C337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49490" y="1347613"/>
            <a:ext cx="380815" cy="380815"/>
          </a:xfrm>
          <a:prstGeom prst="rect">
            <a:avLst/>
          </a:prstGeom>
        </p:spPr>
      </p:pic>
      <p:pic>
        <p:nvPicPr>
          <p:cNvPr id="41" name="Image 40">
            <a:extLst>
              <a:ext uri="{FF2B5EF4-FFF2-40B4-BE49-F238E27FC236}">
                <a16:creationId xmlns:a16="http://schemas.microsoft.com/office/drawing/2014/main" id="{AD6EB39D-8381-418C-A604-8904D08C14D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3083963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fr-FR" sz="1400" b="1" i="0" u="none" strike="noStrike" kern="1200" cap="none" spc="0" normalizeH="0" baseline="0" noProof="0" smtClean="0">
                <a:ln>
                  <a:noFill/>
                </a:ln>
                <a:solidFill>
                  <a:srgbClr val="464646"/>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fr-FR" sz="1400" b="1" i="0" u="none" strike="noStrike" kern="1200" cap="none" spc="0" normalizeH="0" baseline="0" noProof="0">
              <a:ln>
                <a:noFill/>
              </a:ln>
              <a:solidFill>
                <a:srgbClr val="464646"/>
              </a:solidFill>
              <a:effectLst/>
              <a:uLnTx/>
              <a:uFillTx/>
              <a:latin typeface="Tw Cen MT"/>
              <a:ea typeface="+mn-ea"/>
              <a:cs typeface="+mn-cs"/>
            </a:endParaRPr>
          </a:p>
        </p:txBody>
      </p:sp>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3142674"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solidFill>
                  <a:prstClr val="white"/>
                </a:solidFill>
                <a:latin typeface="Cambria" pitchFamily="18" charset="0"/>
              </a:rPr>
              <a:t>DATA COLLECTION</a:t>
            </a:r>
            <a:endPar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endParaRPr>
          </a:p>
        </p:txBody>
      </p:sp>
      <p:pic>
        <p:nvPicPr>
          <p:cNvPr id="4" name="Image 3">
            <a:extLst>
              <a:ext uri="{FF2B5EF4-FFF2-40B4-BE49-F238E27FC236}">
                <a16:creationId xmlns:a16="http://schemas.microsoft.com/office/drawing/2014/main" id="{EFB264DF-5DD0-44FD-A61E-2889046B3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3805135"/>
            <a:ext cx="2007867" cy="603815"/>
          </a:xfrm>
          <a:prstGeom prst="rect">
            <a:avLst/>
          </a:prstGeom>
        </p:spPr>
      </p:pic>
      <p:pic>
        <p:nvPicPr>
          <p:cNvPr id="5" name="Image 4">
            <a:extLst>
              <a:ext uri="{FF2B5EF4-FFF2-40B4-BE49-F238E27FC236}">
                <a16:creationId xmlns:a16="http://schemas.microsoft.com/office/drawing/2014/main" id="{A3E85575-4CCE-4A37-A6C0-A3C6B8277A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877" y="1403574"/>
            <a:ext cx="1043148" cy="685390"/>
          </a:xfrm>
          <a:prstGeom prst="rect">
            <a:avLst/>
          </a:prstGeom>
        </p:spPr>
      </p:pic>
      <p:pic>
        <p:nvPicPr>
          <p:cNvPr id="6" name="Image 5">
            <a:extLst>
              <a:ext uri="{FF2B5EF4-FFF2-40B4-BE49-F238E27FC236}">
                <a16:creationId xmlns:a16="http://schemas.microsoft.com/office/drawing/2014/main" id="{842904A5-9DB0-4538-BB9C-0A6A8AA7C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771" y="2427050"/>
            <a:ext cx="1700211" cy="671512"/>
          </a:xfrm>
          <a:prstGeom prst="rect">
            <a:avLst/>
          </a:prstGeom>
        </p:spPr>
      </p:pic>
      <p:pic>
        <p:nvPicPr>
          <p:cNvPr id="7" name="Image 6">
            <a:extLst>
              <a:ext uri="{FF2B5EF4-FFF2-40B4-BE49-F238E27FC236}">
                <a16:creationId xmlns:a16="http://schemas.microsoft.com/office/drawing/2014/main" id="{EC07855A-B139-41CB-87E6-E41829844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2078" y="3426516"/>
            <a:ext cx="1514474" cy="757237"/>
          </a:xfrm>
          <a:prstGeom prst="rect">
            <a:avLst/>
          </a:prstGeom>
        </p:spPr>
      </p:pic>
      <p:pic>
        <p:nvPicPr>
          <p:cNvPr id="8" name="Image 7">
            <a:extLst>
              <a:ext uri="{FF2B5EF4-FFF2-40B4-BE49-F238E27FC236}">
                <a16:creationId xmlns:a16="http://schemas.microsoft.com/office/drawing/2014/main" id="{C486D8D4-DE14-4586-9ADB-4A94B0F95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8340" y="2088946"/>
            <a:ext cx="1249947" cy="1009616"/>
          </a:xfrm>
          <a:prstGeom prst="rect">
            <a:avLst/>
          </a:prstGeom>
        </p:spPr>
      </p:pic>
      <p:pic>
        <p:nvPicPr>
          <p:cNvPr id="9" name="Image 8">
            <a:extLst>
              <a:ext uri="{FF2B5EF4-FFF2-40B4-BE49-F238E27FC236}">
                <a16:creationId xmlns:a16="http://schemas.microsoft.com/office/drawing/2014/main" id="{2A616A94-1CC8-48AD-BE63-19ACEC13CD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4026" y="1648992"/>
            <a:ext cx="2293987" cy="2293987"/>
          </a:xfrm>
          <a:prstGeom prst="rect">
            <a:avLst/>
          </a:prstGeom>
        </p:spPr>
      </p:pic>
      <p:sp>
        <p:nvSpPr>
          <p:cNvPr id="10" name="Ellipse 9">
            <a:extLst>
              <a:ext uri="{FF2B5EF4-FFF2-40B4-BE49-F238E27FC236}">
                <a16:creationId xmlns:a16="http://schemas.microsoft.com/office/drawing/2014/main" id="{D14E40CA-6DCA-4436-9865-64F6A48FAA4B}"/>
              </a:ext>
            </a:extLst>
          </p:cNvPr>
          <p:cNvSpPr/>
          <p:nvPr/>
        </p:nvSpPr>
        <p:spPr>
          <a:xfrm>
            <a:off x="3424026" y="1994395"/>
            <a:ext cx="211870" cy="230661"/>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97D11472-B401-41FF-82D8-9C81C07C85C6}"/>
              </a:ext>
            </a:extLst>
          </p:cNvPr>
          <p:cNvSpPr/>
          <p:nvPr/>
        </p:nvSpPr>
        <p:spPr>
          <a:xfrm>
            <a:off x="3226090" y="2764064"/>
            <a:ext cx="211870" cy="230661"/>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150FB87C-2622-4D1F-8846-D2366CE007BA}"/>
              </a:ext>
            </a:extLst>
          </p:cNvPr>
          <p:cNvSpPr/>
          <p:nvPr/>
        </p:nvSpPr>
        <p:spPr>
          <a:xfrm>
            <a:off x="3652706" y="3619908"/>
            <a:ext cx="211870" cy="230661"/>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1ABABDE-1289-4F14-B82D-DFCE635650CA}"/>
              </a:ext>
            </a:extLst>
          </p:cNvPr>
          <p:cNvSpPr/>
          <p:nvPr/>
        </p:nvSpPr>
        <p:spPr>
          <a:xfrm>
            <a:off x="5685975" y="2647475"/>
            <a:ext cx="211870" cy="230661"/>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DF4CBAD-67C4-4C56-A6BE-4804A2D6BC2A}"/>
              </a:ext>
            </a:extLst>
          </p:cNvPr>
          <p:cNvSpPr/>
          <p:nvPr/>
        </p:nvSpPr>
        <p:spPr>
          <a:xfrm>
            <a:off x="5292080" y="3603314"/>
            <a:ext cx="211870" cy="230661"/>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9AE25467-61A3-4A46-B25F-053EAA3E64D1}"/>
              </a:ext>
            </a:extLst>
          </p:cNvPr>
          <p:cNvSpPr/>
          <p:nvPr/>
        </p:nvSpPr>
        <p:spPr>
          <a:xfrm>
            <a:off x="5187052" y="1659083"/>
            <a:ext cx="211870" cy="230661"/>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3A5EA6BA-B51F-470E-8E63-0D92128834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761" y="1275606"/>
            <a:ext cx="2091104" cy="482904"/>
          </a:xfrm>
          <a:prstGeom prst="rect">
            <a:avLst/>
          </a:prstGeom>
        </p:spPr>
      </p:pic>
      <p:sp>
        <p:nvSpPr>
          <p:cNvPr id="18" name="Ellipse 17">
            <a:extLst>
              <a:ext uri="{FF2B5EF4-FFF2-40B4-BE49-F238E27FC236}">
                <a16:creationId xmlns:a16="http://schemas.microsoft.com/office/drawing/2014/main" id="{267C82E9-CDDA-4B32-B96F-6978E06F632C}"/>
              </a:ext>
            </a:extLst>
          </p:cNvPr>
          <p:cNvSpPr/>
          <p:nvPr/>
        </p:nvSpPr>
        <p:spPr>
          <a:xfrm>
            <a:off x="4446019" y="3942979"/>
            <a:ext cx="211870" cy="230661"/>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0CFA9CD1-7ECB-40C7-B847-E25C15025F7D}"/>
              </a:ext>
            </a:extLst>
          </p:cNvPr>
          <p:cNvPicPr>
            <a:picLocks noChangeAspect="1"/>
          </p:cNvPicPr>
          <p:nvPr/>
        </p:nvPicPr>
        <p:blipFill rotWithShape="1">
          <a:blip r:embed="rId9">
            <a:extLst>
              <a:ext uri="{28A0092B-C50C-407E-A947-70E740481C1C}">
                <a14:useLocalDpi xmlns:a14="http://schemas.microsoft.com/office/drawing/2010/main" val="0"/>
              </a:ext>
            </a:extLst>
          </a:blip>
          <a:srcRect t="34616" b="34226"/>
          <a:stretch/>
        </p:blipFill>
        <p:spPr>
          <a:xfrm>
            <a:off x="4339580" y="4209799"/>
            <a:ext cx="1272498" cy="391521"/>
          </a:xfrm>
          <a:prstGeom prst="rect">
            <a:avLst/>
          </a:prstGeom>
          <a:solidFill>
            <a:schemeClr val="accent4">
              <a:lumMod val="50000"/>
            </a:schemeClr>
          </a:solidFill>
          <a:ln>
            <a:noFill/>
          </a:ln>
        </p:spPr>
      </p:pic>
      <p:pic>
        <p:nvPicPr>
          <p:cNvPr id="20" name="Image 19">
            <a:extLst>
              <a:ext uri="{FF2B5EF4-FFF2-40B4-BE49-F238E27FC236}">
                <a16:creationId xmlns:a16="http://schemas.microsoft.com/office/drawing/2014/main" id="{3C4F0116-D1F4-4EDE-8EEF-3199A084BB5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80940566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right)">
                                      <p:cBhvr>
                                        <p:cTn id="47" dur="500"/>
                                        <p:tgtEl>
                                          <p:spTgt spid="12"/>
                                        </p:tgtEl>
                                      </p:cBhvr>
                                    </p:animEffect>
                                  </p:childTnLst>
                                </p:cTn>
                              </p:par>
                              <p:par>
                                <p:cTn id="48" presetID="22" presetClass="entr" presetSubtype="2"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par>
                                <p:cTn id="56" presetID="22" presetClass="entr" presetSubtype="1"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up)">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34">
            <a:extLst>
              <a:ext uri="{FF2B5EF4-FFF2-40B4-BE49-F238E27FC236}">
                <a16:creationId xmlns:a16="http://schemas.microsoft.com/office/drawing/2014/main" id="{FEA5F4B1-BF26-485E-5332-5C486D33AA2B}"/>
              </a:ext>
            </a:extLst>
          </p:cNvPr>
          <p:cNvSpPr txBox="1"/>
          <p:nvPr/>
        </p:nvSpPr>
        <p:spPr>
          <a:xfrm>
            <a:off x="266024" y="314822"/>
            <a:ext cx="3142674"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white"/>
                </a:solidFill>
                <a:effectLst/>
                <a:uLnTx/>
                <a:uFillTx/>
                <a:latin typeface="Cambria" pitchFamily="18" charset="0"/>
                <a:ea typeface="+mn-ea"/>
                <a:cs typeface="+mn-cs"/>
              </a:rPr>
              <a:t>DATA COLLECTION</a:t>
            </a:r>
          </a:p>
        </p:txBody>
      </p:sp>
      <p:sp>
        <p:nvSpPr>
          <p:cNvPr id="20" name="Ellipse 19">
            <a:extLst>
              <a:ext uri="{FF2B5EF4-FFF2-40B4-BE49-F238E27FC236}">
                <a16:creationId xmlns:a16="http://schemas.microsoft.com/office/drawing/2014/main" id="{8369ED23-0E47-4271-90BB-0D6B2F4CCEAF}"/>
              </a:ext>
            </a:extLst>
          </p:cNvPr>
          <p:cNvSpPr/>
          <p:nvPr/>
        </p:nvSpPr>
        <p:spPr>
          <a:xfrm>
            <a:off x="1540545" y="1059582"/>
            <a:ext cx="1152128" cy="1080120"/>
          </a:xfrm>
          <a:prstGeom prst="ellipse">
            <a:avLst/>
          </a:prstGeom>
          <a:solidFill>
            <a:srgbClr val="E3EA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4">
                    <a:lumMod val="50000"/>
                  </a:schemeClr>
                </a:solidFill>
                <a:latin typeface="Cambria" panose="02040503050406030204" pitchFamily="18" charset="0"/>
                <a:ea typeface="Cambria" panose="02040503050406030204" pitchFamily="18" charset="0"/>
              </a:rPr>
              <a:t>12</a:t>
            </a:r>
          </a:p>
          <a:p>
            <a:pPr algn="ctr"/>
            <a:r>
              <a:rPr lang="fr-FR" sz="1400" dirty="0">
                <a:solidFill>
                  <a:schemeClr val="accent4">
                    <a:lumMod val="50000"/>
                  </a:schemeClr>
                </a:solidFill>
                <a:latin typeface="Cambria" panose="02040503050406030204" pitchFamily="18" charset="0"/>
                <a:ea typeface="Cambria" panose="02040503050406030204" pitchFamily="18" charset="0"/>
              </a:rPr>
              <a:t>million</a:t>
            </a:r>
          </a:p>
        </p:txBody>
      </p:sp>
      <p:sp>
        <p:nvSpPr>
          <p:cNvPr id="21" name="Rectangle 20">
            <a:extLst>
              <a:ext uri="{FF2B5EF4-FFF2-40B4-BE49-F238E27FC236}">
                <a16:creationId xmlns:a16="http://schemas.microsoft.com/office/drawing/2014/main" id="{AAA5D527-05EB-4AF1-8BF4-55C9DAEFD7FE}"/>
              </a:ext>
            </a:extLst>
          </p:cNvPr>
          <p:cNvSpPr/>
          <p:nvPr/>
        </p:nvSpPr>
        <p:spPr>
          <a:xfrm>
            <a:off x="1284957" y="2139702"/>
            <a:ext cx="1663303" cy="600164"/>
          </a:xfrm>
          <a:prstGeom prst="rect">
            <a:avLst/>
          </a:prstGeom>
        </p:spPr>
        <p:txBody>
          <a:bodyPr wrap="square">
            <a:spAutoFit/>
          </a:bodyPr>
          <a:lstStyle/>
          <a:p>
            <a:pPr algn="ctr"/>
            <a:r>
              <a:rPr lang="fr-FR" sz="1100" dirty="0" err="1">
                <a:solidFill>
                  <a:srgbClr val="002060"/>
                </a:solidFill>
                <a:latin typeface="Cambria" pitchFamily="18" charset="0"/>
                <a:cs typeface="EucrosiaUPC" pitchFamily="18" charset="-34"/>
              </a:rPr>
              <a:t>Periodic</a:t>
            </a:r>
            <a:r>
              <a:rPr lang="fr-FR" sz="1100" dirty="0">
                <a:solidFill>
                  <a:srgbClr val="002060"/>
                </a:solidFill>
                <a:latin typeface="Cambria" pitchFamily="18" charset="0"/>
                <a:cs typeface="EucrosiaUPC" pitchFamily="18" charset="-34"/>
              </a:rPr>
              <a:t> </a:t>
            </a:r>
            <a:r>
              <a:rPr lang="fr-FR" sz="1100" dirty="0" err="1">
                <a:solidFill>
                  <a:srgbClr val="002060"/>
                </a:solidFill>
                <a:latin typeface="Cambria" pitchFamily="18" charset="0"/>
                <a:cs typeface="EucrosiaUPC" pitchFamily="18" charset="-34"/>
              </a:rPr>
              <a:t>technical</a:t>
            </a:r>
            <a:r>
              <a:rPr lang="fr-FR" sz="1100" dirty="0">
                <a:solidFill>
                  <a:srgbClr val="002060"/>
                </a:solidFill>
                <a:latin typeface="Cambria" pitchFamily="18" charset="0"/>
                <a:cs typeface="EucrosiaUPC" pitchFamily="18" charset="-34"/>
              </a:rPr>
              <a:t> inspections of </a:t>
            </a:r>
            <a:r>
              <a:rPr lang="fr-FR" sz="1100" dirty="0" err="1">
                <a:solidFill>
                  <a:srgbClr val="002060"/>
                </a:solidFill>
                <a:latin typeface="Cambria" pitchFamily="18" charset="0"/>
                <a:cs typeface="EucrosiaUPC" pitchFamily="18" charset="-34"/>
              </a:rPr>
              <a:t>vehicles</a:t>
            </a:r>
            <a:r>
              <a:rPr lang="fr-FR" sz="1100" dirty="0">
                <a:solidFill>
                  <a:srgbClr val="002060"/>
                </a:solidFill>
                <a:latin typeface="Cambria" pitchFamily="18" charset="0"/>
                <a:cs typeface="EucrosiaUPC" pitchFamily="18" charset="-34"/>
              </a:rPr>
              <a:t> over 5 </a:t>
            </a:r>
            <a:r>
              <a:rPr lang="fr-FR" sz="1100" dirty="0" err="1">
                <a:solidFill>
                  <a:srgbClr val="002060"/>
                </a:solidFill>
                <a:latin typeface="Cambria" pitchFamily="18" charset="0"/>
                <a:cs typeface="EucrosiaUPC" pitchFamily="18" charset="-34"/>
              </a:rPr>
              <a:t>years</a:t>
            </a:r>
            <a:endParaRPr lang="fr-FR" sz="1100" dirty="0"/>
          </a:p>
        </p:txBody>
      </p:sp>
      <p:sp>
        <p:nvSpPr>
          <p:cNvPr id="22" name="Ellipse 21">
            <a:extLst>
              <a:ext uri="{FF2B5EF4-FFF2-40B4-BE49-F238E27FC236}">
                <a16:creationId xmlns:a16="http://schemas.microsoft.com/office/drawing/2014/main" id="{597BB845-B88D-43B2-BA0C-BF529F7AF568}"/>
              </a:ext>
            </a:extLst>
          </p:cNvPr>
          <p:cNvSpPr/>
          <p:nvPr/>
        </p:nvSpPr>
        <p:spPr>
          <a:xfrm>
            <a:off x="3805238" y="1059582"/>
            <a:ext cx="1152128" cy="1080120"/>
          </a:xfrm>
          <a:prstGeom prst="ellipse">
            <a:avLst/>
          </a:prstGeom>
          <a:solidFill>
            <a:srgbClr val="E3EA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4">
                    <a:lumMod val="50000"/>
                  </a:schemeClr>
                </a:solidFill>
                <a:latin typeface="Cambria" panose="02040503050406030204" pitchFamily="18" charset="0"/>
                <a:ea typeface="Cambria" panose="02040503050406030204" pitchFamily="18" charset="0"/>
              </a:rPr>
              <a:t>+6</a:t>
            </a:r>
          </a:p>
          <a:p>
            <a:pPr algn="ctr"/>
            <a:r>
              <a:rPr lang="fr-FR" sz="1400" dirty="0">
                <a:solidFill>
                  <a:schemeClr val="accent4">
                    <a:lumMod val="50000"/>
                  </a:schemeClr>
                </a:solidFill>
                <a:latin typeface="Cambria" panose="02040503050406030204" pitchFamily="18" charset="0"/>
                <a:ea typeface="Cambria" panose="02040503050406030204" pitchFamily="18" charset="0"/>
              </a:rPr>
              <a:t>million</a:t>
            </a:r>
          </a:p>
        </p:txBody>
      </p:sp>
      <p:sp>
        <p:nvSpPr>
          <p:cNvPr id="23" name="Rectangle 22">
            <a:extLst>
              <a:ext uri="{FF2B5EF4-FFF2-40B4-BE49-F238E27FC236}">
                <a16:creationId xmlns:a16="http://schemas.microsoft.com/office/drawing/2014/main" id="{0300107A-8087-4349-B62F-E9E2AA2FAE88}"/>
              </a:ext>
            </a:extLst>
          </p:cNvPr>
          <p:cNvSpPr/>
          <p:nvPr/>
        </p:nvSpPr>
        <p:spPr>
          <a:xfrm>
            <a:off x="3549650" y="2187610"/>
            <a:ext cx="1663303" cy="430887"/>
          </a:xfrm>
          <a:prstGeom prst="rect">
            <a:avLst/>
          </a:prstGeom>
        </p:spPr>
        <p:txBody>
          <a:bodyPr wrap="square">
            <a:spAutoFit/>
          </a:bodyPr>
          <a:lstStyle/>
          <a:p>
            <a:pPr algn="ctr"/>
            <a:r>
              <a:rPr lang="fr-FR" sz="1100" dirty="0">
                <a:solidFill>
                  <a:srgbClr val="002060"/>
                </a:solidFill>
                <a:latin typeface="Cambria" pitchFamily="18" charset="0"/>
                <a:cs typeface="EucrosiaUPC" pitchFamily="18" charset="-34"/>
              </a:rPr>
              <a:t>Registrations and identifications</a:t>
            </a:r>
            <a:endParaRPr lang="fr-FR" sz="1100" dirty="0"/>
          </a:p>
        </p:txBody>
      </p:sp>
      <p:sp>
        <p:nvSpPr>
          <p:cNvPr id="24" name="Ellipse 23">
            <a:extLst>
              <a:ext uri="{FF2B5EF4-FFF2-40B4-BE49-F238E27FC236}">
                <a16:creationId xmlns:a16="http://schemas.microsoft.com/office/drawing/2014/main" id="{D3572174-BC40-42F2-879C-9EBD3D5790A8}"/>
              </a:ext>
            </a:extLst>
          </p:cNvPr>
          <p:cNvSpPr/>
          <p:nvPr/>
        </p:nvSpPr>
        <p:spPr>
          <a:xfrm>
            <a:off x="5868144" y="1059582"/>
            <a:ext cx="1152128" cy="1080120"/>
          </a:xfrm>
          <a:prstGeom prst="ellipse">
            <a:avLst/>
          </a:prstGeom>
          <a:solidFill>
            <a:srgbClr val="E3EA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accent4">
                    <a:lumMod val="50000"/>
                  </a:schemeClr>
                </a:solidFill>
                <a:latin typeface="Cambria" panose="02040503050406030204" pitchFamily="18" charset="0"/>
                <a:ea typeface="Cambria" panose="02040503050406030204" pitchFamily="18" charset="0"/>
              </a:rPr>
              <a:t>160 000</a:t>
            </a:r>
          </a:p>
        </p:txBody>
      </p:sp>
      <p:sp>
        <p:nvSpPr>
          <p:cNvPr id="25" name="Rectangle 24">
            <a:extLst>
              <a:ext uri="{FF2B5EF4-FFF2-40B4-BE49-F238E27FC236}">
                <a16:creationId xmlns:a16="http://schemas.microsoft.com/office/drawing/2014/main" id="{E00E0D06-C9D0-4DCC-9F85-70D79E6BF79F}"/>
              </a:ext>
            </a:extLst>
          </p:cNvPr>
          <p:cNvSpPr/>
          <p:nvPr/>
        </p:nvSpPr>
        <p:spPr>
          <a:xfrm>
            <a:off x="5652120" y="2164963"/>
            <a:ext cx="1663303" cy="430887"/>
          </a:xfrm>
          <a:prstGeom prst="rect">
            <a:avLst/>
          </a:prstGeom>
        </p:spPr>
        <p:txBody>
          <a:bodyPr wrap="square">
            <a:spAutoFit/>
          </a:bodyPr>
          <a:lstStyle/>
          <a:p>
            <a:pPr algn="ctr"/>
            <a:r>
              <a:rPr lang="fr-FR" sz="1100" dirty="0" err="1">
                <a:solidFill>
                  <a:srgbClr val="002060"/>
                </a:solidFill>
                <a:latin typeface="Cambria" pitchFamily="18" charset="0"/>
                <a:cs typeface="EucrosiaUPC" pitchFamily="18" charset="-34"/>
              </a:rPr>
              <a:t>Technical</a:t>
            </a:r>
            <a:r>
              <a:rPr lang="fr-FR" sz="1100" dirty="0">
                <a:solidFill>
                  <a:srgbClr val="002060"/>
                </a:solidFill>
                <a:latin typeface="Cambria" pitchFamily="18" charset="0"/>
                <a:cs typeface="EucrosiaUPC" pitchFamily="18" charset="-34"/>
              </a:rPr>
              <a:t> inspections for 2/3-wheeler</a:t>
            </a:r>
            <a:endParaRPr lang="fr-FR" sz="1100" dirty="0"/>
          </a:p>
        </p:txBody>
      </p:sp>
      <p:sp>
        <p:nvSpPr>
          <p:cNvPr id="48" name="Triangle isocèle 47">
            <a:extLst>
              <a:ext uri="{FF2B5EF4-FFF2-40B4-BE49-F238E27FC236}">
                <a16:creationId xmlns:a16="http://schemas.microsoft.com/office/drawing/2014/main" id="{B66D7BD8-26B5-435B-84FC-C3F682175212}"/>
              </a:ext>
            </a:extLst>
          </p:cNvPr>
          <p:cNvSpPr/>
          <p:nvPr/>
        </p:nvSpPr>
        <p:spPr>
          <a:xfrm rot="10800000">
            <a:off x="732071" y="4079952"/>
            <a:ext cx="792088" cy="10579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D502A2E6-B4BA-40B3-AA7C-7A2416777EBE}"/>
              </a:ext>
            </a:extLst>
          </p:cNvPr>
          <p:cNvSpPr/>
          <p:nvPr/>
        </p:nvSpPr>
        <p:spPr>
          <a:xfrm>
            <a:off x="83317" y="3368512"/>
            <a:ext cx="2160240" cy="711440"/>
          </a:xfrm>
          <a:prstGeom prst="rect">
            <a:avLst/>
          </a:prstGeom>
          <a:solidFill>
            <a:srgbClr val="FDFD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dirty="0">
                <a:solidFill>
                  <a:schemeClr val="tx1"/>
                </a:solidFill>
                <a:latin typeface="Cambria" panose="02040503050406030204" pitchFamily="18" charset="0"/>
                <a:ea typeface="Cambria" panose="02040503050406030204" pitchFamily="18" charset="0"/>
              </a:rPr>
              <a:t>Type, use, Gross </a:t>
            </a:r>
            <a:r>
              <a:rPr lang="fr-FR" sz="1200" i="1" dirty="0" err="1">
                <a:solidFill>
                  <a:schemeClr val="tx1"/>
                </a:solidFill>
                <a:latin typeface="Cambria" panose="02040503050406030204" pitchFamily="18" charset="0"/>
                <a:ea typeface="Cambria" panose="02040503050406030204" pitchFamily="18" charset="0"/>
              </a:rPr>
              <a:t>vehicle</a:t>
            </a:r>
            <a:r>
              <a:rPr lang="fr-FR" sz="1200" i="1" dirty="0">
                <a:solidFill>
                  <a:schemeClr val="tx1"/>
                </a:solidFill>
                <a:latin typeface="Cambria" panose="02040503050406030204" pitchFamily="18" charset="0"/>
                <a:ea typeface="Cambria" panose="02040503050406030204" pitchFamily="18" charset="0"/>
              </a:rPr>
              <a:t> </a:t>
            </a:r>
            <a:r>
              <a:rPr lang="fr-FR" sz="1200" i="1" dirty="0" err="1">
                <a:solidFill>
                  <a:schemeClr val="tx1"/>
                </a:solidFill>
                <a:latin typeface="Cambria" panose="02040503050406030204" pitchFamily="18" charset="0"/>
                <a:ea typeface="Cambria" panose="02040503050406030204" pitchFamily="18" charset="0"/>
              </a:rPr>
              <a:t>weight</a:t>
            </a:r>
            <a:r>
              <a:rPr lang="fr-FR" sz="1200" i="1" dirty="0">
                <a:solidFill>
                  <a:schemeClr val="tx1"/>
                </a:solidFill>
                <a:latin typeface="Cambria" panose="02040503050406030204" pitchFamily="18" charset="0"/>
                <a:ea typeface="Cambria" panose="02040503050406030204" pitchFamily="18" charset="0"/>
              </a:rPr>
              <a:t>, </a:t>
            </a:r>
            <a:r>
              <a:rPr lang="fr-FR" sz="1200" i="1" dirty="0" err="1">
                <a:solidFill>
                  <a:schemeClr val="tx1"/>
                </a:solidFill>
                <a:latin typeface="Cambria" panose="02040503050406030204" pitchFamily="18" charset="0"/>
                <a:ea typeface="Cambria" panose="02040503050406030204" pitchFamily="18" charset="0"/>
              </a:rPr>
              <a:t>number</a:t>
            </a:r>
            <a:r>
              <a:rPr lang="fr-FR" sz="1200" i="1" dirty="0">
                <a:solidFill>
                  <a:schemeClr val="tx1"/>
                </a:solidFill>
                <a:latin typeface="Cambria" panose="02040503050406030204" pitchFamily="18" charset="0"/>
                <a:ea typeface="Cambria" panose="02040503050406030204" pitchFamily="18" charset="0"/>
              </a:rPr>
              <a:t> of </a:t>
            </a:r>
            <a:r>
              <a:rPr lang="fr-FR" sz="1200" i="1" dirty="0" err="1">
                <a:solidFill>
                  <a:schemeClr val="tx1"/>
                </a:solidFill>
                <a:latin typeface="Cambria" panose="02040503050406030204" pitchFamily="18" charset="0"/>
                <a:ea typeface="Cambria" panose="02040503050406030204" pitchFamily="18" charset="0"/>
              </a:rPr>
              <a:t>seats</a:t>
            </a:r>
            <a:r>
              <a:rPr lang="fr-FR" sz="1200" i="1" dirty="0">
                <a:solidFill>
                  <a:schemeClr val="tx1"/>
                </a:solidFill>
                <a:latin typeface="Cambria" panose="02040503050406030204" pitchFamily="18" charset="0"/>
                <a:ea typeface="Cambria" panose="02040503050406030204" pitchFamily="18" charset="0"/>
              </a:rPr>
              <a:t>, </a:t>
            </a:r>
          </a:p>
        </p:txBody>
      </p:sp>
      <p:sp>
        <p:nvSpPr>
          <p:cNvPr id="50" name="Rectangle 49">
            <a:extLst>
              <a:ext uri="{FF2B5EF4-FFF2-40B4-BE49-F238E27FC236}">
                <a16:creationId xmlns:a16="http://schemas.microsoft.com/office/drawing/2014/main" id="{5CDE5BFA-7982-4C16-BD70-E0D3F256A86D}"/>
              </a:ext>
            </a:extLst>
          </p:cNvPr>
          <p:cNvSpPr/>
          <p:nvPr/>
        </p:nvSpPr>
        <p:spPr>
          <a:xfrm>
            <a:off x="89407" y="4211088"/>
            <a:ext cx="2154150" cy="673457"/>
          </a:xfrm>
          <a:prstGeom prst="rect">
            <a:avLst/>
          </a:prstGeom>
          <a:solidFill>
            <a:srgbClr val="FDFD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i="1" dirty="0">
                <a:solidFill>
                  <a:srgbClr val="002060"/>
                </a:solidFill>
                <a:latin typeface="Cambria" panose="02040503050406030204" pitchFamily="18" charset="0"/>
                <a:ea typeface="Cambria" panose="02040503050406030204" pitchFamily="18" charset="0"/>
              </a:rPr>
              <a:t>Categorization of vehicles in categories M1, M2, M3, N1. etc.</a:t>
            </a:r>
            <a:endParaRPr lang="fr-FR" sz="1200" i="1" dirty="0">
              <a:solidFill>
                <a:srgbClr val="002060"/>
              </a:solidFill>
              <a:latin typeface="Cambria" panose="02040503050406030204" pitchFamily="18" charset="0"/>
              <a:ea typeface="Cambria" panose="02040503050406030204" pitchFamily="18" charset="0"/>
            </a:endParaRPr>
          </a:p>
        </p:txBody>
      </p:sp>
      <p:sp>
        <p:nvSpPr>
          <p:cNvPr id="51" name="Triangle isocèle 50">
            <a:extLst>
              <a:ext uri="{FF2B5EF4-FFF2-40B4-BE49-F238E27FC236}">
                <a16:creationId xmlns:a16="http://schemas.microsoft.com/office/drawing/2014/main" id="{E0F7BF50-4DD3-451E-9804-0F575F5A47F9}"/>
              </a:ext>
            </a:extLst>
          </p:cNvPr>
          <p:cNvSpPr/>
          <p:nvPr/>
        </p:nvSpPr>
        <p:spPr>
          <a:xfrm rot="10800000">
            <a:off x="3036326" y="4079952"/>
            <a:ext cx="792088" cy="10579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7D5CCDE0-4717-4183-8952-A2FF0F6EF071}"/>
              </a:ext>
            </a:extLst>
          </p:cNvPr>
          <p:cNvSpPr/>
          <p:nvPr/>
        </p:nvSpPr>
        <p:spPr>
          <a:xfrm>
            <a:off x="2387572" y="3368512"/>
            <a:ext cx="2160240" cy="711440"/>
          </a:xfrm>
          <a:prstGeom prst="rect">
            <a:avLst/>
          </a:prstGeom>
          <a:solidFill>
            <a:srgbClr val="FDFD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dirty="0">
                <a:solidFill>
                  <a:schemeClr val="tx1"/>
                </a:solidFill>
                <a:latin typeface="Cambria" panose="02040503050406030204" pitchFamily="18" charset="0"/>
                <a:ea typeface="Cambria" panose="02040503050406030204" pitchFamily="18" charset="0"/>
              </a:rPr>
              <a:t>Date of </a:t>
            </a:r>
            <a:r>
              <a:rPr lang="fr-FR" sz="1200" i="1" dirty="0" err="1">
                <a:solidFill>
                  <a:schemeClr val="tx1"/>
                </a:solidFill>
                <a:latin typeface="Cambria" panose="02040503050406030204" pitchFamily="18" charset="0"/>
                <a:ea typeface="Cambria" panose="02040503050406030204" pitchFamily="18" charset="0"/>
              </a:rPr>
              <a:t>technical</a:t>
            </a:r>
            <a:r>
              <a:rPr lang="fr-FR" sz="1200" i="1" dirty="0">
                <a:solidFill>
                  <a:schemeClr val="tx1"/>
                </a:solidFill>
                <a:latin typeface="Cambria" panose="02040503050406030204" pitchFamily="18" charset="0"/>
                <a:ea typeface="Cambria" panose="02040503050406030204" pitchFamily="18" charset="0"/>
              </a:rPr>
              <a:t> inspections and </a:t>
            </a:r>
            <a:r>
              <a:rPr lang="fr-FR" sz="1200" i="1" dirty="0" err="1">
                <a:solidFill>
                  <a:schemeClr val="tx1"/>
                </a:solidFill>
                <a:latin typeface="Cambria" panose="02040503050406030204" pitchFamily="18" charset="0"/>
                <a:ea typeface="Cambria" panose="02040503050406030204" pitchFamily="18" charset="0"/>
              </a:rPr>
              <a:t>mileage</a:t>
            </a:r>
            <a:r>
              <a:rPr lang="fr-FR" sz="1200" i="1" dirty="0">
                <a:solidFill>
                  <a:schemeClr val="tx1"/>
                </a:solidFill>
                <a:latin typeface="Cambria" panose="02040503050406030204" pitchFamily="18" charset="0"/>
                <a:ea typeface="Cambria" panose="02040503050406030204" pitchFamily="18" charset="0"/>
              </a:rPr>
              <a:t> on the </a:t>
            </a:r>
            <a:r>
              <a:rPr lang="fr-FR" sz="1200" i="1" dirty="0" err="1">
                <a:solidFill>
                  <a:schemeClr val="tx1"/>
                </a:solidFill>
                <a:latin typeface="Cambria" panose="02040503050406030204" pitchFamily="18" charset="0"/>
                <a:ea typeface="Cambria" panose="02040503050406030204" pitchFamily="18" charset="0"/>
              </a:rPr>
              <a:t>odometer</a:t>
            </a:r>
            <a:endParaRPr lang="fr-FR" sz="1200" i="1" dirty="0">
              <a:solidFill>
                <a:schemeClr val="tx1"/>
              </a:solidFill>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2B256AA4-538F-4754-9218-65B971FF6555}"/>
              </a:ext>
            </a:extLst>
          </p:cNvPr>
          <p:cNvSpPr/>
          <p:nvPr/>
        </p:nvSpPr>
        <p:spPr>
          <a:xfrm>
            <a:off x="2393662" y="4211088"/>
            <a:ext cx="2154150" cy="673457"/>
          </a:xfrm>
          <a:prstGeom prst="rect">
            <a:avLst/>
          </a:prstGeom>
          <a:solidFill>
            <a:srgbClr val="FDFD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rgbClr val="002060"/>
                </a:solidFill>
                <a:latin typeface="Cambria" panose="02040503050406030204" pitchFamily="18" charset="0"/>
                <a:ea typeface="Cambria" panose="02040503050406030204" pitchFamily="18" charset="0"/>
              </a:rPr>
              <a:t>Average annual mileage by vehicle class and active vehicles</a:t>
            </a:r>
            <a:endParaRPr lang="fr-FR" sz="1200" i="1" dirty="0">
              <a:solidFill>
                <a:srgbClr val="002060"/>
              </a:solidFill>
              <a:latin typeface="Cambria" panose="02040503050406030204" pitchFamily="18" charset="0"/>
              <a:ea typeface="Cambria" panose="02040503050406030204" pitchFamily="18" charset="0"/>
            </a:endParaRPr>
          </a:p>
        </p:txBody>
      </p:sp>
      <p:sp>
        <p:nvSpPr>
          <p:cNvPr id="54" name="Triangle isocèle 53">
            <a:extLst>
              <a:ext uri="{FF2B5EF4-FFF2-40B4-BE49-F238E27FC236}">
                <a16:creationId xmlns:a16="http://schemas.microsoft.com/office/drawing/2014/main" id="{513827A9-09DB-4C6E-A3A5-06CF5F459651}"/>
              </a:ext>
            </a:extLst>
          </p:cNvPr>
          <p:cNvSpPr/>
          <p:nvPr/>
        </p:nvSpPr>
        <p:spPr>
          <a:xfrm rot="10800000">
            <a:off x="5332007" y="4075278"/>
            <a:ext cx="792088" cy="10579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61A03E7F-2017-46BD-8AC0-DBDAB3AADFC4}"/>
              </a:ext>
            </a:extLst>
          </p:cNvPr>
          <p:cNvSpPr/>
          <p:nvPr/>
        </p:nvSpPr>
        <p:spPr>
          <a:xfrm>
            <a:off x="4683253" y="3363838"/>
            <a:ext cx="2100040" cy="711440"/>
          </a:xfrm>
          <a:prstGeom prst="rect">
            <a:avLst/>
          </a:prstGeom>
          <a:solidFill>
            <a:srgbClr val="FDFD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i="1" dirty="0">
                <a:solidFill>
                  <a:schemeClr val="tx1"/>
                </a:solidFill>
                <a:latin typeface="Cambria" panose="02040503050406030204" pitchFamily="18" charset="0"/>
                <a:ea typeface="Cambria" panose="02040503050406030204" pitchFamily="18" charset="0"/>
              </a:rPr>
              <a:t>Type of fuel </a:t>
            </a:r>
          </a:p>
        </p:txBody>
      </p:sp>
      <p:sp>
        <p:nvSpPr>
          <p:cNvPr id="56" name="Rectangle 55">
            <a:extLst>
              <a:ext uri="{FF2B5EF4-FFF2-40B4-BE49-F238E27FC236}">
                <a16:creationId xmlns:a16="http://schemas.microsoft.com/office/drawing/2014/main" id="{DE0230ED-E6FB-4D24-98B1-795487FB46F7}"/>
              </a:ext>
            </a:extLst>
          </p:cNvPr>
          <p:cNvSpPr/>
          <p:nvPr/>
        </p:nvSpPr>
        <p:spPr>
          <a:xfrm>
            <a:off x="4689343" y="4206414"/>
            <a:ext cx="2093950" cy="673457"/>
          </a:xfrm>
          <a:prstGeom prst="rect">
            <a:avLst/>
          </a:prstGeom>
          <a:solidFill>
            <a:srgbClr val="FDFD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rgbClr val="002060"/>
                </a:solidFill>
                <a:latin typeface="Cambria" panose="02040503050406030204" pitchFamily="18" charset="0"/>
                <a:ea typeface="Cambria" panose="02040503050406030204" pitchFamily="18" charset="0"/>
              </a:rPr>
              <a:t>Breakdown of </a:t>
            </a:r>
            <a:r>
              <a:rPr lang="en-US" sz="1200" i="1" dirty="0" err="1">
                <a:solidFill>
                  <a:srgbClr val="002060"/>
                </a:solidFill>
                <a:latin typeface="Cambria" panose="02040503050406030204" pitchFamily="18" charset="0"/>
                <a:ea typeface="Cambria" panose="02040503050406030204" pitchFamily="18" charset="0"/>
              </a:rPr>
              <a:t>kilometres</a:t>
            </a:r>
            <a:r>
              <a:rPr lang="en-US" sz="1200" i="1" dirty="0">
                <a:solidFill>
                  <a:srgbClr val="002060"/>
                </a:solidFill>
                <a:latin typeface="Cambria" panose="02040503050406030204" pitchFamily="18" charset="0"/>
                <a:ea typeface="Cambria" panose="02040503050406030204" pitchFamily="18" charset="0"/>
              </a:rPr>
              <a:t> by fuel type</a:t>
            </a:r>
            <a:endParaRPr lang="fr-FR" sz="1200" i="1" dirty="0">
              <a:solidFill>
                <a:srgbClr val="002060"/>
              </a:solidFill>
              <a:latin typeface="Cambria" panose="02040503050406030204" pitchFamily="18" charset="0"/>
              <a:ea typeface="Cambria" panose="02040503050406030204" pitchFamily="18" charset="0"/>
            </a:endParaRPr>
          </a:p>
        </p:txBody>
      </p:sp>
      <p:sp>
        <p:nvSpPr>
          <p:cNvPr id="57" name="Triangle isocèle 56">
            <a:extLst>
              <a:ext uri="{FF2B5EF4-FFF2-40B4-BE49-F238E27FC236}">
                <a16:creationId xmlns:a16="http://schemas.microsoft.com/office/drawing/2014/main" id="{85C15E0D-E1D1-4D6B-B4C5-118FC2026D75}"/>
              </a:ext>
            </a:extLst>
          </p:cNvPr>
          <p:cNvSpPr/>
          <p:nvPr/>
        </p:nvSpPr>
        <p:spPr>
          <a:xfrm rot="10800000">
            <a:off x="7525010" y="4075278"/>
            <a:ext cx="792088" cy="10579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Rectangle 57">
            <a:extLst>
              <a:ext uri="{FF2B5EF4-FFF2-40B4-BE49-F238E27FC236}">
                <a16:creationId xmlns:a16="http://schemas.microsoft.com/office/drawing/2014/main" id="{6A65EC20-76CD-41C9-9CE2-A6C4E831FB89}"/>
              </a:ext>
            </a:extLst>
          </p:cNvPr>
          <p:cNvSpPr/>
          <p:nvPr/>
        </p:nvSpPr>
        <p:spPr>
          <a:xfrm>
            <a:off x="6876256" y="3363838"/>
            <a:ext cx="2160240" cy="711440"/>
          </a:xfrm>
          <a:prstGeom prst="rect">
            <a:avLst/>
          </a:prstGeom>
          <a:solidFill>
            <a:srgbClr val="FDFD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dirty="0">
                <a:solidFill>
                  <a:schemeClr val="tx1"/>
                </a:solidFill>
                <a:latin typeface="Cambria" panose="02040503050406030204" pitchFamily="18" charset="0"/>
                <a:ea typeface="Cambria" panose="02040503050406030204" pitchFamily="18" charset="0"/>
              </a:rPr>
              <a:t>Registration date</a:t>
            </a:r>
          </a:p>
          <a:p>
            <a:pPr algn="ctr"/>
            <a:r>
              <a:rPr lang="fr-FR" sz="1200" i="1" dirty="0">
                <a:solidFill>
                  <a:schemeClr val="tx1"/>
                </a:solidFill>
                <a:latin typeface="Cambria" panose="02040503050406030204" pitchFamily="18" charset="0"/>
                <a:ea typeface="Cambria" panose="02040503050406030204" pitchFamily="18" charset="0"/>
              </a:rPr>
              <a:t>And circulation date </a:t>
            </a:r>
          </a:p>
        </p:txBody>
      </p:sp>
      <p:sp>
        <p:nvSpPr>
          <p:cNvPr id="59" name="Rectangle 58">
            <a:extLst>
              <a:ext uri="{FF2B5EF4-FFF2-40B4-BE49-F238E27FC236}">
                <a16:creationId xmlns:a16="http://schemas.microsoft.com/office/drawing/2014/main" id="{0D72B175-DF41-4D23-B20D-EFB2E63F3F05}"/>
              </a:ext>
            </a:extLst>
          </p:cNvPr>
          <p:cNvSpPr/>
          <p:nvPr/>
        </p:nvSpPr>
        <p:spPr>
          <a:xfrm>
            <a:off x="6882346" y="4206414"/>
            <a:ext cx="2154150" cy="673457"/>
          </a:xfrm>
          <a:prstGeom prst="rect">
            <a:avLst/>
          </a:prstGeom>
          <a:solidFill>
            <a:srgbClr val="FDFD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rgbClr val="002060"/>
                </a:solidFill>
                <a:latin typeface="Cambria" panose="02040503050406030204" pitchFamily="18" charset="0"/>
                <a:ea typeface="Cambria" panose="02040503050406030204" pitchFamily="18" charset="0"/>
              </a:rPr>
              <a:t>Average age by vehicle category</a:t>
            </a:r>
            <a:endParaRPr lang="fr-FR" sz="1200" i="1" dirty="0">
              <a:solidFill>
                <a:srgbClr val="002060"/>
              </a:solidFill>
              <a:latin typeface="Cambria" panose="02040503050406030204" pitchFamily="18" charset="0"/>
              <a:ea typeface="Cambria" panose="02040503050406030204" pitchFamily="18" charset="0"/>
            </a:endParaRPr>
          </a:p>
        </p:txBody>
      </p:sp>
      <p:pic>
        <p:nvPicPr>
          <p:cNvPr id="27" name="Image 26">
            <a:extLst>
              <a:ext uri="{FF2B5EF4-FFF2-40B4-BE49-F238E27FC236}">
                <a16:creationId xmlns:a16="http://schemas.microsoft.com/office/drawing/2014/main" id="{2AF3DE51-475C-4CFF-8BD9-671E0CB80C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306" b="25758"/>
          <a:stretch/>
        </p:blipFill>
        <p:spPr>
          <a:xfrm>
            <a:off x="7236296" y="13104"/>
            <a:ext cx="2088230" cy="630819"/>
          </a:xfrm>
          <a:prstGeom prst="rect">
            <a:avLst/>
          </a:prstGeom>
        </p:spPr>
      </p:pic>
    </p:spTree>
    <p:extLst>
      <p:ext uri="{BB962C8B-B14F-4D97-AF65-F5344CB8AC3E}">
        <p14:creationId xmlns:p14="http://schemas.microsoft.com/office/powerpoint/2010/main" val="38331314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up)">
                                      <p:cBhvr>
                                        <p:cTn id="41" dur="500"/>
                                        <p:tgtEl>
                                          <p:spTgt spid="51"/>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up)">
                                      <p:cBhvr>
                                        <p:cTn id="53" dur="500"/>
                                        <p:tgtEl>
                                          <p:spTgt spid="54"/>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up)">
                                      <p:cBhvr>
                                        <p:cTn id="65" dur="500"/>
                                        <p:tgtEl>
                                          <p:spTgt spid="57"/>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P spid="24" grpId="0" animBg="1"/>
      <p:bldP spid="25" grpId="0"/>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010176930">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84dadb-64e9-451d-ac24-20f83dc4e5bc">
      <Terms xmlns="http://schemas.microsoft.com/office/infopath/2007/PartnerControls"/>
    </lcf76f155ced4ddcb4097134ff3c332f>
    <Documenttype xmlns="6b84dadb-64e9-451d-ac24-20f83dc4e5bc" xsi:nil="true"/>
    <TaxCatchAll xmlns="7ea94427-a814-4900-b4f1-e109ad14e58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23B8812BCB8242AB31F7BA9ADC2539" ma:contentTypeVersion="19" ma:contentTypeDescription="Crée un document." ma:contentTypeScope="" ma:versionID="565123659ee60e246ca14134bf5bbaa5">
  <xsd:schema xmlns:xsd="http://www.w3.org/2001/XMLSchema" xmlns:xs="http://www.w3.org/2001/XMLSchema" xmlns:p="http://schemas.microsoft.com/office/2006/metadata/properties" xmlns:ns2="6b84dadb-64e9-451d-ac24-20f83dc4e5bc" xmlns:ns3="7ea94427-a814-4900-b4f1-e109ad14e580" targetNamespace="http://schemas.microsoft.com/office/2006/metadata/properties" ma:root="true" ma:fieldsID="bf2c3a4ad2cc622c63675b16225f4665" ns2:_="" ns3:_="">
    <xsd:import namespace="6b84dadb-64e9-451d-ac24-20f83dc4e5bc"/>
    <xsd:import namespace="7ea94427-a814-4900-b4f1-e109ad14e5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ocumenttyp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4dadb-64e9-451d-ac24-20f83dc4e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Documenttype" ma:index="24" nillable="true" ma:displayName="Document type" ma:format="Dropdown" ma:internalName="Documenttype">
      <xsd:simpleType>
        <xsd:restriction base="dms:Choice">
          <xsd:enumeration value="Template"/>
          <xsd:enumeration value="Guide"/>
          <xsd:enumeration value="Tutorial"/>
          <xsd:enumeration value="Working Doc"/>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a94427-a814-4900-b4f1-e109ad14e580"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c91f7b5e-02e1-44ad-9dd5-27c65a3617cf}" ma:internalName="TaxCatchAll" ma:showField="CatchAllData" ma:web="7ea94427-a814-4900-b4f1-e109ad14e5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2FE69C-FE3F-4590-B2C3-3014F61BB213}">
  <ds:schemaRefs>
    <ds:schemaRef ds:uri="http://schemas.microsoft.com/sharepoint/v3/contenttype/forms"/>
  </ds:schemaRefs>
</ds:datastoreItem>
</file>

<file path=customXml/itemProps2.xml><?xml version="1.0" encoding="utf-8"?>
<ds:datastoreItem xmlns:ds="http://schemas.openxmlformats.org/officeDocument/2006/customXml" ds:itemID="{63B5B394-CB82-430C-AA15-2B9061A8051C}">
  <ds:schemaRefs>
    <ds:schemaRef ds:uri="http://schemas.microsoft.com/office/2006/documentManagement/types"/>
    <ds:schemaRef ds:uri="http://purl.org/dc/dcmitype/"/>
    <ds:schemaRef ds:uri="7ea94427-a814-4900-b4f1-e109ad14e580"/>
    <ds:schemaRef ds:uri="http://purl.org/dc/elements/1.1/"/>
    <ds:schemaRef ds:uri="http://schemas.microsoft.com/office/infopath/2007/PartnerControls"/>
    <ds:schemaRef ds:uri="6b84dadb-64e9-451d-ac24-20f83dc4e5bc"/>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F0C6DCBD-32F1-4F34-8B37-4548F33347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84dadb-64e9-451d-ac24-20f83dc4e5bc"/>
    <ds:schemaRef ds:uri="7ea94427-a814-4900-b4f1-e109ad14e5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TS010176930</Template>
  <TotalTime>0</TotalTime>
  <Words>1379</Words>
  <Application>Microsoft Office PowerPoint</Application>
  <PresentationFormat>Affichage à l'écran (16:9)</PresentationFormat>
  <Paragraphs>256</Paragraphs>
  <Slides>23</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23</vt:i4>
      </vt:variant>
    </vt:vector>
  </HeadingPairs>
  <TitlesOfParts>
    <vt:vector size="30" baseType="lpstr">
      <vt:lpstr>Arial</vt:lpstr>
      <vt:lpstr>Calibri</vt:lpstr>
      <vt:lpstr>Cambria</vt:lpstr>
      <vt:lpstr>Tw Cen MT</vt:lpstr>
      <vt:lpstr>Wingdings</vt:lpstr>
      <vt:lpstr>Wingdings 2</vt:lpstr>
      <vt:lpstr>TS010176930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2012-06-19T16:57:38Z</dcterms:created>
  <dcterms:modified xsi:type="dcterms:W3CDTF">2024-10-30T14:44:27Z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TC101769309990</vt:lpwstr>
  </property>
  <property fmtid="{D5CDD505-2E9C-101B-9397-08002B2CF9AE}" pid="3" name="ContentTypeId">
    <vt:lpwstr>0x0101005F23B8812BCB8242AB31F7BA9ADC2539</vt:lpwstr>
  </property>
  <property fmtid="{D5CDD505-2E9C-101B-9397-08002B2CF9AE}" pid="4" name="MediaServiceImageTags">
    <vt:lpwstr/>
  </property>
</Properties>
</file>