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5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65" r:id="rId5"/>
    <p:sldId id="1097" r:id="rId6"/>
    <p:sldId id="621" r:id="rId7"/>
    <p:sldId id="1084" r:id="rId8"/>
    <p:sldId id="1122" r:id="rId9"/>
    <p:sldId id="927" r:id="rId10"/>
    <p:sldId id="1112" r:id="rId11"/>
    <p:sldId id="976" r:id="rId12"/>
    <p:sldId id="483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s Template to use" id="{477B78AA-6A70-49FE-AC1D-7AF150AF6913}">
          <p14:sldIdLst>
            <p14:sldId id="265"/>
            <p14:sldId id="1097"/>
            <p14:sldId id="621"/>
            <p14:sldId id="1084"/>
            <p14:sldId id="1122"/>
            <p14:sldId id="927"/>
            <p14:sldId id="1112"/>
            <p14:sldId id="976"/>
            <p14:sldId id="4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48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5B716C-9458-4DFE-AD52-C29CDD228252}" v="2" dt="2024-11-05T14:28:29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93" autoAdjust="0"/>
  </p:normalViewPr>
  <p:slideViewPr>
    <p:cSldViewPr snapToGrid="0">
      <p:cViewPr varScale="1">
        <p:scale>
          <a:sx n="55" d="100"/>
          <a:sy n="55" d="100"/>
        </p:scale>
        <p:origin x="10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DIAME DIONE" userId="be2b023d-27a0-497b-8c11-d8318d968caa" providerId="ADAL" clId="{C95B716C-9458-4DFE-AD52-C29CDD228252}"/>
    <pc:docChg chg="undo custSel addSld delSld modSld sldOrd delSection modSection">
      <pc:chgData name="Patrick DIAME DIONE" userId="be2b023d-27a0-497b-8c11-d8318d968caa" providerId="ADAL" clId="{C95B716C-9458-4DFE-AD52-C29CDD228252}" dt="2024-11-05T14:30:44.550" v="178" actId="1076"/>
      <pc:docMkLst>
        <pc:docMk/>
      </pc:docMkLst>
      <pc:sldChg chg="del">
        <pc:chgData name="Patrick DIAME DIONE" userId="be2b023d-27a0-497b-8c11-d8318d968caa" providerId="ADAL" clId="{C95B716C-9458-4DFE-AD52-C29CDD228252}" dt="2024-11-05T14:28:01.179" v="124" actId="47"/>
        <pc:sldMkLst>
          <pc:docMk/>
          <pc:sldMk cId="4090956559" sldId="257"/>
        </pc:sldMkLst>
      </pc:sldChg>
      <pc:sldChg chg="del">
        <pc:chgData name="Patrick DIAME DIONE" userId="be2b023d-27a0-497b-8c11-d8318d968caa" providerId="ADAL" clId="{C95B716C-9458-4DFE-AD52-C29CDD228252}" dt="2024-11-05T14:28:02.035" v="127" actId="47"/>
        <pc:sldMkLst>
          <pc:docMk/>
          <pc:sldMk cId="353639485" sldId="258"/>
        </pc:sldMkLst>
      </pc:sldChg>
      <pc:sldChg chg="del">
        <pc:chgData name="Patrick DIAME DIONE" userId="be2b023d-27a0-497b-8c11-d8318d968caa" providerId="ADAL" clId="{C95B716C-9458-4DFE-AD52-C29CDD228252}" dt="2024-11-05T14:28:01.475" v="125" actId="47"/>
        <pc:sldMkLst>
          <pc:docMk/>
          <pc:sldMk cId="477391796" sldId="259"/>
        </pc:sldMkLst>
      </pc:sldChg>
      <pc:sldChg chg="del">
        <pc:chgData name="Patrick DIAME DIONE" userId="be2b023d-27a0-497b-8c11-d8318d968caa" providerId="ADAL" clId="{C95B716C-9458-4DFE-AD52-C29CDD228252}" dt="2024-11-05T14:28:01.706" v="126" actId="47"/>
        <pc:sldMkLst>
          <pc:docMk/>
          <pc:sldMk cId="3244808796" sldId="260"/>
        </pc:sldMkLst>
      </pc:sldChg>
      <pc:sldChg chg="del">
        <pc:chgData name="Patrick DIAME DIONE" userId="be2b023d-27a0-497b-8c11-d8318d968caa" providerId="ADAL" clId="{C95B716C-9458-4DFE-AD52-C29CDD228252}" dt="2024-11-05T14:28:00.860" v="123" actId="47"/>
        <pc:sldMkLst>
          <pc:docMk/>
          <pc:sldMk cId="3861695429" sldId="263"/>
        </pc:sldMkLst>
      </pc:sldChg>
      <pc:sldChg chg="modSp mod">
        <pc:chgData name="Patrick DIAME DIONE" userId="be2b023d-27a0-497b-8c11-d8318d968caa" providerId="ADAL" clId="{C95B716C-9458-4DFE-AD52-C29CDD228252}" dt="2024-11-05T14:29:40.906" v="173" actId="1076"/>
        <pc:sldMkLst>
          <pc:docMk/>
          <pc:sldMk cId="2772035152" sldId="265"/>
        </pc:sldMkLst>
        <pc:spChg chg="mod">
          <ac:chgData name="Patrick DIAME DIONE" userId="be2b023d-27a0-497b-8c11-d8318d968caa" providerId="ADAL" clId="{C95B716C-9458-4DFE-AD52-C29CDD228252}" dt="2024-11-05T14:29:40.906" v="173" actId="1076"/>
          <ac:spMkLst>
            <pc:docMk/>
            <pc:sldMk cId="2772035152" sldId="265"/>
            <ac:spMk id="9" creationId="{2E79EBDA-638B-0035-CD59-57284D018761}"/>
          </ac:spMkLst>
        </pc:spChg>
        <pc:spChg chg="mod">
          <ac:chgData name="Patrick DIAME DIONE" userId="be2b023d-27a0-497b-8c11-d8318d968caa" providerId="ADAL" clId="{C95B716C-9458-4DFE-AD52-C29CDD228252}" dt="2024-11-05T14:29:07.205" v="167" actId="20577"/>
          <ac:spMkLst>
            <pc:docMk/>
            <pc:sldMk cId="2772035152" sldId="265"/>
            <ac:spMk id="17" creationId="{9CCAF07A-98B6-EE49-063C-228BC2C6F4DE}"/>
          </ac:spMkLst>
        </pc:spChg>
      </pc:sldChg>
      <pc:sldChg chg="del">
        <pc:chgData name="Patrick DIAME DIONE" userId="be2b023d-27a0-497b-8c11-d8318d968caa" providerId="ADAL" clId="{C95B716C-9458-4DFE-AD52-C29CDD228252}" dt="2024-11-05T14:28:02.801" v="128" actId="47"/>
        <pc:sldMkLst>
          <pc:docMk/>
          <pc:sldMk cId="3152901779" sldId="271"/>
        </pc:sldMkLst>
      </pc:sldChg>
      <pc:sldChg chg="modSp add mod">
        <pc:chgData name="Patrick DIAME DIONE" userId="be2b023d-27a0-497b-8c11-d8318d968caa" providerId="ADAL" clId="{C95B716C-9458-4DFE-AD52-C29CDD228252}" dt="2024-11-05T14:30:44.550" v="178" actId="1076"/>
        <pc:sldMkLst>
          <pc:docMk/>
          <pc:sldMk cId="685789902" sldId="483"/>
        </pc:sldMkLst>
        <pc:spChg chg="mod">
          <ac:chgData name="Patrick DIAME DIONE" userId="be2b023d-27a0-497b-8c11-d8318d968caa" providerId="ADAL" clId="{C95B716C-9458-4DFE-AD52-C29CDD228252}" dt="2024-11-05T14:30:44.550" v="178" actId="1076"/>
          <ac:spMkLst>
            <pc:docMk/>
            <pc:sldMk cId="685789902" sldId="483"/>
            <ac:spMk id="6" creationId="{76E089D1-B76C-4ABA-ACF3-3D9E3A21B119}"/>
          </ac:spMkLst>
        </pc:spChg>
      </pc:sldChg>
      <pc:sldChg chg="ord">
        <pc:chgData name="Patrick DIAME DIONE" userId="be2b023d-27a0-497b-8c11-d8318d968caa" providerId="ADAL" clId="{C95B716C-9458-4DFE-AD52-C29CDD228252}" dt="2024-11-05T12:33:00.799" v="3"/>
        <pc:sldMkLst>
          <pc:docMk/>
          <pc:sldMk cId="92098429" sldId="621"/>
        </pc:sldMkLst>
      </pc:sldChg>
      <pc:sldChg chg="delSp modSp add mod">
        <pc:chgData name="Patrick DIAME DIONE" userId="be2b023d-27a0-497b-8c11-d8318d968caa" providerId="ADAL" clId="{C95B716C-9458-4DFE-AD52-C29CDD228252}" dt="2024-11-05T12:39:17.953" v="121" actId="20577"/>
        <pc:sldMkLst>
          <pc:docMk/>
          <pc:sldMk cId="3888421030" sldId="927"/>
        </pc:sldMkLst>
        <pc:spChg chg="del">
          <ac:chgData name="Patrick DIAME DIONE" userId="be2b023d-27a0-497b-8c11-d8318d968caa" providerId="ADAL" clId="{C95B716C-9458-4DFE-AD52-C29CDD228252}" dt="2024-11-05T12:37:27.143" v="88" actId="478"/>
          <ac:spMkLst>
            <pc:docMk/>
            <pc:sldMk cId="3888421030" sldId="927"/>
            <ac:spMk id="6" creationId="{3A338893-3132-45EE-A693-38235640A07A}"/>
          </ac:spMkLst>
        </pc:spChg>
        <pc:spChg chg="mod">
          <ac:chgData name="Patrick DIAME DIONE" userId="be2b023d-27a0-497b-8c11-d8318d968caa" providerId="ADAL" clId="{C95B716C-9458-4DFE-AD52-C29CDD228252}" dt="2024-11-05T12:39:05.455" v="114" actId="1076"/>
          <ac:spMkLst>
            <pc:docMk/>
            <pc:sldMk cId="3888421030" sldId="927"/>
            <ac:spMk id="8" creationId="{C4EA300E-1C59-4E0B-A45A-6C8729B50986}"/>
          </ac:spMkLst>
        </pc:spChg>
        <pc:spChg chg="mod">
          <ac:chgData name="Patrick DIAME DIONE" userId="be2b023d-27a0-497b-8c11-d8318d968caa" providerId="ADAL" clId="{C95B716C-9458-4DFE-AD52-C29CDD228252}" dt="2024-11-05T12:38:12.203" v="106" actId="14100"/>
          <ac:spMkLst>
            <pc:docMk/>
            <pc:sldMk cId="3888421030" sldId="927"/>
            <ac:spMk id="11" creationId="{BB4E0E25-C9CE-40AF-9BB1-0FC0E572244A}"/>
          </ac:spMkLst>
        </pc:spChg>
        <pc:spChg chg="mod">
          <ac:chgData name="Patrick DIAME DIONE" userId="be2b023d-27a0-497b-8c11-d8318d968caa" providerId="ADAL" clId="{C95B716C-9458-4DFE-AD52-C29CDD228252}" dt="2024-11-05T12:37:41.748" v="93" actId="255"/>
          <ac:spMkLst>
            <pc:docMk/>
            <pc:sldMk cId="3888421030" sldId="927"/>
            <ac:spMk id="12" creationId="{5B62E367-5172-4CEC-B986-A5DF3F88B544}"/>
          </ac:spMkLst>
        </pc:spChg>
        <pc:spChg chg="mod">
          <ac:chgData name="Patrick DIAME DIONE" userId="be2b023d-27a0-497b-8c11-d8318d968caa" providerId="ADAL" clId="{C95B716C-9458-4DFE-AD52-C29CDD228252}" dt="2024-11-05T12:39:17.953" v="121" actId="20577"/>
          <ac:spMkLst>
            <pc:docMk/>
            <pc:sldMk cId="3888421030" sldId="927"/>
            <ac:spMk id="13" creationId="{D19DA23E-970A-4675-A248-65702E3387A3}"/>
          </ac:spMkLst>
        </pc:spChg>
      </pc:sldChg>
      <pc:sldChg chg="modSp mod">
        <pc:chgData name="Patrick DIAME DIONE" userId="be2b023d-27a0-497b-8c11-d8318d968caa" providerId="ADAL" clId="{C95B716C-9458-4DFE-AD52-C29CDD228252}" dt="2024-11-05T12:33:35.739" v="30" actId="20577"/>
        <pc:sldMkLst>
          <pc:docMk/>
          <pc:sldMk cId="2078305253" sldId="976"/>
        </pc:sldMkLst>
        <pc:spChg chg="mod">
          <ac:chgData name="Patrick DIAME DIONE" userId="be2b023d-27a0-497b-8c11-d8318d968caa" providerId="ADAL" clId="{C95B716C-9458-4DFE-AD52-C29CDD228252}" dt="2024-11-05T12:33:35.739" v="30" actId="20577"/>
          <ac:spMkLst>
            <pc:docMk/>
            <pc:sldMk cId="2078305253" sldId="976"/>
            <ac:spMk id="13" creationId="{D19DA23E-970A-4675-A248-65702E3387A3}"/>
          </ac:spMkLst>
        </pc:spChg>
      </pc:sldChg>
      <pc:sldChg chg="del">
        <pc:chgData name="Patrick DIAME DIONE" userId="be2b023d-27a0-497b-8c11-d8318d968caa" providerId="ADAL" clId="{C95B716C-9458-4DFE-AD52-C29CDD228252}" dt="2024-11-05T14:28:00.352" v="122" actId="47"/>
        <pc:sldMkLst>
          <pc:docMk/>
          <pc:sldMk cId="3796423183" sldId="1016"/>
        </pc:sldMkLst>
      </pc:sldChg>
      <pc:sldChg chg="ord">
        <pc:chgData name="Patrick DIAME DIONE" userId="be2b023d-27a0-497b-8c11-d8318d968caa" providerId="ADAL" clId="{C95B716C-9458-4DFE-AD52-C29CDD228252}" dt="2024-11-05T12:32:55.424" v="1"/>
        <pc:sldMkLst>
          <pc:docMk/>
          <pc:sldMk cId="1815615871" sldId="1084"/>
        </pc:sldMkLst>
      </pc:sldChg>
      <pc:sldMasterChg chg="delSldLayout">
        <pc:chgData name="Patrick DIAME DIONE" userId="be2b023d-27a0-497b-8c11-d8318d968caa" providerId="ADAL" clId="{C95B716C-9458-4DFE-AD52-C29CDD228252}" dt="2024-11-05T14:28:00.352" v="122" actId="47"/>
        <pc:sldMasterMkLst>
          <pc:docMk/>
          <pc:sldMasterMk cId="3407835117" sldId="2147483660"/>
        </pc:sldMasterMkLst>
        <pc:sldLayoutChg chg="del">
          <pc:chgData name="Patrick DIAME DIONE" userId="be2b023d-27a0-497b-8c11-d8318d968caa" providerId="ADAL" clId="{C95B716C-9458-4DFE-AD52-C29CDD228252}" dt="2024-11-05T14:28:00.352" v="122" actId="47"/>
          <pc:sldLayoutMkLst>
            <pc:docMk/>
            <pc:sldMasterMk cId="3407835117" sldId="2147483660"/>
            <pc:sldLayoutMk cId="907547994" sldId="214748369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9E2A7-05F6-436B-9EC7-DE8091E800C7}" type="datetimeFigureOut">
              <a:rPr lang="fr-FR" smtClean="0"/>
              <a:t>05/11/2024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82F53-627A-4E5B-B1B4-23C6C4B737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966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22247-B50C-4519-ADF8-83CA12BC674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515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22247-B50C-4519-ADF8-83CA12BC674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778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22247-B50C-4519-ADF8-83CA12BC674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101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E22247-B50C-4519-ADF8-83CA12BC674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094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5D8017-77FC-405D-81E8-9112E40D4562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9975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SN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1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59F07D8-8C01-49F5-B4B3-955F5217A86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133030A-6ED6-40F8-BEC8-1F1A35D0FA81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1A9A534-E323-4B0D-A957-1257F353D10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8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24B92995-E18B-4227-B0DD-BFDDD3F6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8" y="4268159"/>
            <a:ext cx="9178159" cy="1289817"/>
          </a:xfrm>
        </p:spPr>
        <p:txBody>
          <a:bodyPr anchor="b"/>
          <a:lstStyle>
            <a:lvl1pPr>
              <a:lnSpc>
                <a:spcPts val="5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FFEAEA6-7D21-450F-9C48-044D9B75A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917" y="5864571"/>
            <a:ext cx="9178159" cy="28805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2" name="Picture 1" descr="A map of the world with dots and lines&#10;&#10;Description automatically generated">
            <a:extLst>
              <a:ext uri="{FF2B5EF4-FFF2-40B4-BE49-F238E27FC236}">
                <a16:creationId xmlns:a16="http://schemas.microsoft.com/office/drawing/2014/main" id="{8568E9B1-FF19-68AD-C160-0CDCEE9FE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29136"/>
            <a:ext cx="4711282" cy="28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5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875FCA7-157E-4716-823A-F5615D6C6F6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36ED80F3-17B8-40F4-93B8-F99C5506E688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C6042A5-0C39-4605-8158-8C1B3D7B757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8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EAF25B4-BF1E-44E5-A8B4-37A02DB69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6073" y="4350814"/>
            <a:ext cx="9073008" cy="1742482"/>
          </a:xfrm>
        </p:spPr>
        <p:txBody>
          <a:bodyPr>
            <a:normAutofit/>
          </a:bodyPr>
          <a:lstStyle>
            <a:lvl1pPr>
              <a:lnSpc>
                <a:spcPts val="52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22A2CF-2409-4894-8998-C2CB9E12F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F15179-DA75-412F-86E7-65234521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756A8CC-81E2-4FC9-A017-5BE7B3CC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5411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e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3E7E663-E895-4B17-A65E-1DE060EFDB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F0BDF2E-725B-4371-B2CA-77AF2429DF13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680F51C-2443-4A5D-BF64-9E3F8B2E4E4D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62850BC4-383B-4DF9-AB75-202C331A36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7360388" cy="6858000"/>
          </a:xfrm>
          <a:custGeom>
            <a:avLst/>
            <a:gdLst>
              <a:gd name="connsiteX0" fmla="*/ 0 w 7360388"/>
              <a:gd name="connsiteY0" fmla="*/ 0 h 6858000"/>
              <a:gd name="connsiteX1" fmla="*/ 7360388 w 7360388"/>
              <a:gd name="connsiteY1" fmla="*/ 0 h 6858000"/>
              <a:gd name="connsiteX2" fmla="*/ 1142917 w 7360388"/>
              <a:gd name="connsiteY2" fmla="*/ 6858000 h 6858000"/>
              <a:gd name="connsiteX3" fmla="*/ 0 w 73603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0388" h="6858000">
                <a:moveTo>
                  <a:pt x="0" y="0"/>
                </a:moveTo>
                <a:lnTo>
                  <a:pt x="7360388" y="0"/>
                </a:lnTo>
                <a:lnTo>
                  <a:pt x="1142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6BC897-BB78-44C4-AA95-DD2D1AF4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854A2C-BA52-4648-9F82-4CC206B1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178539-30B0-4CF3-80CA-43ED257F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5F7B4EB-CFB4-4EB6-86CE-1F7D2A2C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492" y="3748565"/>
            <a:ext cx="4835595" cy="1742482"/>
          </a:xfrm>
        </p:spPr>
        <p:txBody>
          <a:bodyPr>
            <a:normAutofit/>
          </a:bodyPr>
          <a:lstStyle>
            <a:lvl1pPr>
              <a:lnSpc>
                <a:spcPts val="52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92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er mit Bild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16">
            <a:extLst>
              <a:ext uri="{FF2B5EF4-FFF2-40B4-BE49-F238E27FC236}">
                <a16:creationId xmlns:a16="http://schemas.microsoft.com/office/drawing/2014/main" id="{62850BC4-383B-4DF9-AB75-202C331A36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7360388" cy="6858000"/>
          </a:xfrm>
          <a:custGeom>
            <a:avLst/>
            <a:gdLst>
              <a:gd name="connsiteX0" fmla="*/ 0 w 7360388"/>
              <a:gd name="connsiteY0" fmla="*/ 0 h 6858000"/>
              <a:gd name="connsiteX1" fmla="*/ 7360388 w 7360388"/>
              <a:gd name="connsiteY1" fmla="*/ 0 h 6858000"/>
              <a:gd name="connsiteX2" fmla="*/ 1142917 w 7360388"/>
              <a:gd name="connsiteY2" fmla="*/ 6858000 h 6858000"/>
              <a:gd name="connsiteX3" fmla="*/ 0 w 73603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0388" h="6858000">
                <a:moveTo>
                  <a:pt x="0" y="0"/>
                </a:moveTo>
                <a:lnTo>
                  <a:pt x="7360388" y="0"/>
                </a:lnTo>
                <a:lnTo>
                  <a:pt x="114291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36BC897-BB78-44C4-AA95-DD2D1AF45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3854A2C-BA52-4648-9F82-4CC206B14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0178539-30B0-4CF3-80CA-43ED257F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A5F7B4EB-CFB4-4EB6-86CE-1F7D2A2C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492" y="3748565"/>
            <a:ext cx="4835595" cy="1742482"/>
          </a:xfrm>
        </p:spPr>
        <p:txBody>
          <a:bodyPr>
            <a:normAutofit/>
          </a:bodyPr>
          <a:lstStyle>
            <a:lvl1pPr>
              <a:lnSpc>
                <a:spcPts val="5200"/>
              </a:lnSpc>
              <a:defRPr sz="4800">
                <a:solidFill>
                  <a:srgbClr val="0082D2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8223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B5F2815D-57CF-4A21-88A1-25E02F44EA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24196" y="2433320"/>
            <a:ext cx="10567804" cy="4424680"/>
          </a:xfrm>
          <a:custGeom>
            <a:avLst/>
            <a:gdLst>
              <a:gd name="connsiteX0" fmla="*/ 5228724 w 10567804"/>
              <a:gd name="connsiteY0" fmla="*/ 0 h 4424680"/>
              <a:gd name="connsiteX1" fmla="*/ 10567804 w 10567804"/>
              <a:gd name="connsiteY1" fmla="*/ 1585816 h 4424680"/>
              <a:gd name="connsiteX2" fmla="*/ 10567804 w 10567804"/>
              <a:gd name="connsiteY2" fmla="*/ 4424680 h 4424680"/>
              <a:gd name="connsiteX3" fmla="*/ 0 w 10567804"/>
              <a:gd name="connsiteY3" fmla="*/ 4424680 h 442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7804" h="4424680">
                <a:moveTo>
                  <a:pt x="5228724" y="0"/>
                </a:moveTo>
                <a:lnTo>
                  <a:pt x="10567804" y="1585816"/>
                </a:lnTo>
                <a:lnTo>
                  <a:pt x="10567804" y="4424680"/>
                </a:lnTo>
                <a:lnTo>
                  <a:pt x="0" y="44246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5358561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5361880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5361880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254494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01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B5F2815D-57CF-4A21-88A1-25E02F44EA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24196" y="2433320"/>
            <a:ext cx="10567804" cy="4424680"/>
          </a:xfrm>
          <a:custGeom>
            <a:avLst/>
            <a:gdLst>
              <a:gd name="connsiteX0" fmla="*/ 5228724 w 10567804"/>
              <a:gd name="connsiteY0" fmla="*/ 0 h 4424680"/>
              <a:gd name="connsiteX1" fmla="*/ 10567804 w 10567804"/>
              <a:gd name="connsiteY1" fmla="*/ 1585816 h 4424680"/>
              <a:gd name="connsiteX2" fmla="*/ 10567804 w 10567804"/>
              <a:gd name="connsiteY2" fmla="*/ 4424680 h 4424680"/>
              <a:gd name="connsiteX3" fmla="*/ 0 w 10567804"/>
              <a:gd name="connsiteY3" fmla="*/ 4424680 h 442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7804" h="4424680">
                <a:moveTo>
                  <a:pt x="5228724" y="0"/>
                </a:moveTo>
                <a:lnTo>
                  <a:pt x="10567804" y="1585816"/>
                </a:lnTo>
                <a:lnTo>
                  <a:pt x="10567804" y="4424680"/>
                </a:lnTo>
                <a:lnTo>
                  <a:pt x="0" y="442468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5358561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5361880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5361880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420777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900AAD82-15E6-47F9-8A74-FA801B282F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46172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02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900AAD82-15E6-47F9-8A74-FA801B282F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3801897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855FEB5-F998-4326-A874-279E905CB8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5426" y="2"/>
            <a:ext cx="5406575" cy="6857999"/>
          </a:xfrm>
          <a:custGeom>
            <a:avLst/>
            <a:gdLst>
              <a:gd name="connsiteX0" fmla="*/ 2285374 w 5406575"/>
              <a:gd name="connsiteY0" fmla="*/ 0 h 6857999"/>
              <a:gd name="connsiteX1" fmla="*/ 5406575 w 5406575"/>
              <a:gd name="connsiteY1" fmla="*/ 0 h 6857999"/>
              <a:gd name="connsiteX2" fmla="*/ 5406575 w 5406575"/>
              <a:gd name="connsiteY2" fmla="*/ 6857999 h 6857999"/>
              <a:gd name="connsiteX3" fmla="*/ 0 w 5406575"/>
              <a:gd name="connsiteY3" fmla="*/ 6857999 h 6857999"/>
              <a:gd name="connsiteX4" fmla="*/ 1210495 w 5406575"/>
              <a:gd name="connsiteY4" fmla="*/ 3525520 h 6857999"/>
              <a:gd name="connsiteX5" fmla="*/ 16695 w 5406575"/>
              <a:gd name="connsiteY5" fmla="*/ 141732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6575" h="6857999">
                <a:moveTo>
                  <a:pt x="2285374" y="0"/>
                </a:moveTo>
                <a:lnTo>
                  <a:pt x="5406575" y="0"/>
                </a:lnTo>
                <a:lnTo>
                  <a:pt x="5406575" y="6857999"/>
                </a:lnTo>
                <a:lnTo>
                  <a:pt x="0" y="6857999"/>
                </a:lnTo>
                <a:lnTo>
                  <a:pt x="1210495" y="3525520"/>
                </a:lnTo>
                <a:lnTo>
                  <a:pt x="16695" y="141732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453720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03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855FEB5-F998-4326-A874-279E905CB8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5426" y="2"/>
            <a:ext cx="5406575" cy="6857999"/>
          </a:xfrm>
          <a:custGeom>
            <a:avLst/>
            <a:gdLst>
              <a:gd name="connsiteX0" fmla="*/ 2285374 w 5406575"/>
              <a:gd name="connsiteY0" fmla="*/ 0 h 6857999"/>
              <a:gd name="connsiteX1" fmla="*/ 5406575 w 5406575"/>
              <a:gd name="connsiteY1" fmla="*/ 0 h 6857999"/>
              <a:gd name="connsiteX2" fmla="*/ 5406575 w 5406575"/>
              <a:gd name="connsiteY2" fmla="*/ 6857999 h 6857999"/>
              <a:gd name="connsiteX3" fmla="*/ 0 w 5406575"/>
              <a:gd name="connsiteY3" fmla="*/ 6857999 h 6857999"/>
              <a:gd name="connsiteX4" fmla="*/ 1210495 w 5406575"/>
              <a:gd name="connsiteY4" fmla="*/ 3525520 h 6857999"/>
              <a:gd name="connsiteX5" fmla="*/ 16695 w 5406575"/>
              <a:gd name="connsiteY5" fmla="*/ 141732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6575" h="6857999">
                <a:moveTo>
                  <a:pt x="2285374" y="0"/>
                </a:moveTo>
                <a:lnTo>
                  <a:pt x="5406575" y="0"/>
                </a:lnTo>
                <a:lnTo>
                  <a:pt x="5406575" y="6857999"/>
                </a:lnTo>
                <a:lnTo>
                  <a:pt x="0" y="6857999"/>
                </a:lnTo>
                <a:lnTo>
                  <a:pt x="1210495" y="3525520"/>
                </a:lnTo>
                <a:lnTo>
                  <a:pt x="16695" y="141732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6006232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6009952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4" y="1369905"/>
            <a:ext cx="6009952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79409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6E1188D4-A21B-419B-9444-C0E417AA87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775960" cy="6858000"/>
          </a:xfrm>
          <a:custGeom>
            <a:avLst/>
            <a:gdLst>
              <a:gd name="connsiteX0" fmla="*/ 0 w 5775960"/>
              <a:gd name="connsiteY0" fmla="*/ 0 h 6858000"/>
              <a:gd name="connsiteX1" fmla="*/ 1114649 w 5775960"/>
              <a:gd name="connsiteY1" fmla="*/ 0 h 6858000"/>
              <a:gd name="connsiteX2" fmla="*/ 5775960 w 5775960"/>
              <a:gd name="connsiteY2" fmla="*/ 2910840 h 6858000"/>
              <a:gd name="connsiteX3" fmla="*/ 1400356 w 5775960"/>
              <a:gd name="connsiteY3" fmla="*/ 6858000 h 6858000"/>
              <a:gd name="connsiteX4" fmla="*/ 0 w 577596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5960" h="6858000">
                <a:moveTo>
                  <a:pt x="0" y="0"/>
                </a:moveTo>
                <a:lnTo>
                  <a:pt x="1114649" y="0"/>
                </a:lnTo>
                <a:lnTo>
                  <a:pt x="5775960" y="2910840"/>
                </a:lnTo>
                <a:lnTo>
                  <a:pt x="140035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351263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Part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59F07D8-8C01-49F5-B4B3-955F5217A86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133030A-6ED6-40F8-BEC8-1F1A35D0FA81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1A9A534-E323-4B0D-A957-1257F353D10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8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7" name="Titel 6">
            <a:extLst>
              <a:ext uri="{FF2B5EF4-FFF2-40B4-BE49-F238E27FC236}">
                <a16:creationId xmlns:a16="http://schemas.microsoft.com/office/drawing/2014/main" id="{24B92995-E18B-4227-B0DD-BFDDD3F6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8" y="3883628"/>
            <a:ext cx="9178159" cy="1289817"/>
          </a:xfrm>
        </p:spPr>
        <p:txBody>
          <a:bodyPr anchor="b"/>
          <a:lstStyle>
            <a:lvl1pPr>
              <a:lnSpc>
                <a:spcPts val="5000"/>
              </a:lnSpc>
              <a:defRPr sz="4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3FFEAEA6-7D21-450F-9C48-044D9B75A4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2917" y="5480040"/>
            <a:ext cx="9178159" cy="28805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981B964-3630-4869-A395-21CAA8C5A13A}"/>
              </a:ext>
            </a:extLst>
          </p:cNvPr>
          <p:cNvSpPr/>
          <p:nvPr/>
        </p:nvSpPr>
        <p:spPr>
          <a:xfrm>
            <a:off x="0" y="5870425"/>
            <a:ext cx="12192000" cy="987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pic>
        <p:nvPicPr>
          <p:cNvPr id="3" name="Grafik 4">
            <a:extLst>
              <a:ext uri="{FF2B5EF4-FFF2-40B4-BE49-F238E27FC236}">
                <a16:creationId xmlns:a16="http://schemas.microsoft.com/office/drawing/2014/main" id="{BCB1ED78-C53F-6C8B-8BFF-A9EA1CCA5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342" y="6120216"/>
            <a:ext cx="2160513" cy="487992"/>
          </a:xfrm>
          <a:prstGeom prst="rect">
            <a:avLst/>
          </a:prstGeom>
        </p:spPr>
      </p:pic>
      <p:pic>
        <p:nvPicPr>
          <p:cNvPr id="4" name="Grafik 7">
            <a:extLst>
              <a:ext uri="{FF2B5EF4-FFF2-40B4-BE49-F238E27FC236}">
                <a16:creationId xmlns:a16="http://schemas.microsoft.com/office/drawing/2014/main" id="{7F1D655E-D1F2-F550-D3FC-6BED5E872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08168" y="6144878"/>
            <a:ext cx="1687919" cy="438668"/>
          </a:xfrm>
          <a:prstGeom prst="rect">
            <a:avLst/>
          </a:prstGeom>
        </p:spPr>
      </p:pic>
      <p:pic>
        <p:nvPicPr>
          <p:cNvPr id="5" name="Grafik 11">
            <a:extLst>
              <a:ext uri="{FF2B5EF4-FFF2-40B4-BE49-F238E27FC236}">
                <a16:creationId xmlns:a16="http://schemas.microsoft.com/office/drawing/2014/main" id="{CA18E78A-163E-2F64-A99B-BA2A41456F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6400" y="5949198"/>
            <a:ext cx="2304256" cy="830028"/>
          </a:xfrm>
          <a:prstGeom prst="rect">
            <a:avLst/>
          </a:prstGeom>
        </p:spPr>
      </p:pic>
      <p:pic>
        <p:nvPicPr>
          <p:cNvPr id="10" name="Picture 9" descr="A map of the world with dots and lines&#10;&#10;Description automatically generated">
            <a:extLst>
              <a:ext uri="{FF2B5EF4-FFF2-40B4-BE49-F238E27FC236}">
                <a16:creationId xmlns:a16="http://schemas.microsoft.com/office/drawing/2014/main" id="{28DC8491-3C64-6108-A414-1D204235E8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29136"/>
            <a:ext cx="4711282" cy="28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5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04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6E1188D4-A21B-419B-9444-C0E417AA87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775960" cy="6858000"/>
          </a:xfrm>
          <a:custGeom>
            <a:avLst/>
            <a:gdLst>
              <a:gd name="connsiteX0" fmla="*/ 0 w 5775960"/>
              <a:gd name="connsiteY0" fmla="*/ 0 h 6858000"/>
              <a:gd name="connsiteX1" fmla="*/ 1114649 w 5775960"/>
              <a:gd name="connsiteY1" fmla="*/ 0 h 6858000"/>
              <a:gd name="connsiteX2" fmla="*/ 5775960 w 5775960"/>
              <a:gd name="connsiteY2" fmla="*/ 2910840 h 6858000"/>
              <a:gd name="connsiteX3" fmla="*/ 1400356 w 5775960"/>
              <a:gd name="connsiteY3" fmla="*/ 6858000 h 6858000"/>
              <a:gd name="connsiteX4" fmla="*/ 0 w 577596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5960" h="6858000">
                <a:moveTo>
                  <a:pt x="0" y="0"/>
                </a:moveTo>
                <a:lnTo>
                  <a:pt x="1114649" y="0"/>
                </a:lnTo>
                <a:lnTo>
                  <a:pt x="5775960" y="2910840"/>
                </a:lnTo>
                <a:lnTo>
                  <a:pt x="140035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82020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0E6B728-7ADB-4DD4-929B-AE3F8973B6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603240" cy="6858000"/>
          </a:xfrm>
          <a:custGeom>
            <a:avLst/>
            <a:gdLst>
              <a:gd name="connsiteX0" fmla="*/ 0 w 5603240"/>
              <a:gd name="connsiteY0" fmla="*/ 0 h 6858000"/>
              <a:gd name="connsiteX1" fmla="*/ 3448710 w 5603240"/>
              <a:gd name="connsiteY1" fmla="*/ 0 h 6858000"/>
              <a:gd name="connsiteX2" fmla="*/ 5603240 w 5603240"/>
              <a:gd name="connsiteY2" fmla="*/ 1402080 h 6858000"/>
              <a:gd name="connsiteX3" fmla="*/ 3007360 w 5603240"/>
              <a:gd name="connsiteY3" fmla="*/ 4485640 h 6858000"/>
              <a:gd name="connsiteX4" fmla="*/ 5539706 w 5603240"/>
              <a:gd name="connsiteY4" fmla="*/ 6858000 h 6858000"/>
              <a:gd name="connsiteX5" fmla="*/ 0 w 56032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03240" h="6858000">
                <a:moveTo>
                  <a:pt x="0" y="0"/>
                </a:moveTo>
                <a:lnTo>
                  <a:pt x="3448710" y="0"/>
                </a:lnTo>
                <a:lnTo>
                  <a:pt x="5603240" y="1402080"/>
                </a:lnTo>
                <a:lnTo>
                  <a:pt x="3007360" y="4485640"/>
                </a:lnTo>
                <a:lnTo>
                  <a:pt x="553970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334795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 05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50E6B728-7ADB-4DD4-929B-AE3F8973B6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5603240" cy="6858000"/>
          </a:xfrm>
          <a:custGeom>
            <a:avLst/>
            <a:gdLst>
              <a:gd name="connsiteX0" fmla="*/ 0 w 5603240"/>
              <a:gd name="connsiteY0" fmla="*/ 0 h 6858000"/>
              <a:gd name="connsiteX1" fmla="*/ 3448710 w 5603240"/>
              <a:gd name="connsiteY1" fmla="*/ 0 h 6858000"/>
              <a:gd name="connsiteX2" fmla="*/ 5603240 w 5603240"/>
              <a:gd name="connsiteY2" fmla="*/ 1402080 h 6858000"/>
              <a:gd name="connsiteX3" fmla="*/ 3007360 w 5603240"/>
              <a:gd name="connsiteY3" fmla="*/ 4485640 h 6858000"/>
              <a:gd name="connsiteX4" fmla="*/ 5539706 w 5603240"/>
              <a:gd name="connsiteY4" fmla="*/ 6858000 h 6858000"/>
              <a:gd name="connsiteX5" fmla="*/ 0 w 56032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03240" h="6858000">
                <a:moveTo>
                  <a:pt x="0" y="0"/>
                </a:moveTo>
                <a:lnTo>
                  <a:pt x="3448710" y="0"/>
                </a:lnTo>
                <a:lnTo>
                  <a:pt x="5603240" y="1402080"/>
                </a:lnTo>
                <a:lnTo>
                  <a:pt x="3007360" y="4485640"/>
                </a:lnTo>
                <a:lnTo>
                  <a:pt x="553970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0991"/>
            <a:ext cx="5653088" cy="8577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70113"/>
            <a:ext cx="5653088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1369905"/>
            <a:ext cx="5653088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021933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926616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954536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2391DBC-27F9-4FF1-A6E8-21DE146EF0F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218AD243-A0F8-43D2-B39E-003CFD96D9A6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E4CAC905-EA78-414D-9194-FF4DBED173F8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E8D5459-0875-40B2-949E-E6738B4F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54" y="661971"/>
            <a:ext cx="5976664" cy="3960440"/>
          </a:xfrm>
        </p:spPr>
        <p:txBody>
          <a:bodyPr anchor="b"/>
          <a:lstStyle>
            <a:lvl1pPr>
              <a:lnSpc>
                <a:spcPts val="52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7975C9F-4F47-4780-A174-0B30594E3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854" y="5048249"/>
            <a:ext cx="5357169" cy="61277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F8E6612D-C11E-4DA5-ABF4-CD50407A5F0E}"/>
              </a:ext>
            </a:extLst>
          </p:cNvPr>
          <p:cNvSpPr/>
          <p:nvPr/>
        </p:nvSpPr>
        <p:spPr>
          <a:xfrm>
            <a:off x="394667" y="553444"/>
            <a:ext cx="792088" cy="720955"/>
          </a:xfrm>
          <a:custGeom>
            <a:avLst/>
            <a:gdLst>
              <a:gd name="connsiteX0" fmla="*/ 4890105 w 7535237"/>
              <a:gd name="connsiteY0" fmla="*/ 6858535 h 6858535"/>
              <a:gd name="connsiteX1" fmla="*/ 7535238 w 7535237"/>
              <a:gd name="connsiteY1" fmla="*/ 2060611 h 6858535"/>
              <a:gd name="connsiteX2" fmla="*/ 6151196 w 7535237"/>
              <a:gd name="connsiteY2" fmla="*/ 0 h 6858535"/>
              <a:gd name="connsiteX3" fmla="*/ 4951648 w 7535237"/>
              <a:gd name="connsiteY3" fmla="*/ 1230186 h 6858535"/>
              <a:gd name="connsiteX4" fmla="*/ 6151196 w 7535237"/>
              <a:gd name="connsiteY4" fmla="*/ 2368057 h 6858535"/>
              <a:gd name="connsiteX5" fmla="*/ 6397233 w 7535237"/>
              <a:gd name="connsiteY5" fmla="*/ 2337286 h 6858535"/>
              <a:gd name="connsiteX6" fmla="*/ 4336488 w 7535237"/>
              <a:gd name="connsiteY6" fmla="*/ 6151062 h 6858535"/>
              <a:gd name="connsiteX7" fmla="*/ 4890105 w 7535237"/>
              <a:gd name="connsiteY7" fmla="*/ 6858535 h 6858535"/>
              <a:gd name="connsiteX8" fmla="*/ 553617 w 7535237"/>
              <a:gd name="connsiteY8" fmla="*/ 6858535 h 6858535"/>
              <a:gd name="connsiteX9" fmla="*/ 3198616 w 7535237"/>
              <a:gd name="connsiteY9" fmla="*/ 2060611 h 6858535"/>
              <a:gd name="connsiteX10" fmla="*/ 1814574 w 7535237"/>
              <a:gd name="connsiteY10" fmla="*/ 0 h 6858535"/>
              <a:gd name="connsiteX11" fmla="*/ 615160 w 7535237"/>
              <a:gd name="connsiteY11" fmla="*/ 1230186 h 6858535"/>
              <a:gd name="connsiteX12" fmla="*/ 1814574 w 7535237"/>
              <a:gd name="connsiteY12" fmla="*/ 2368057 h 6858535"/>
              <a:gd name="connsiteX13" fmla="*/ 2060745 w 7535237"/>
              <a:gd name="connsiteY13" fmla="*/ 2337286 h 6858535"/>
              <a:gd name="connsiteX14" fmla="*/ 0 w 7535237"/>
              <a:gd name="connsiteY14" fmla="*/ 6151196 h 6858535"/>
              <a:gd name="connsiteX15" fmla="*/ 553617 w 7535237"/>
              <a:gd name="connsiteY15" fmla="*/ 6858535 h 685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35237" h="6858535">
                <a:moveTo>
                  <a:pt x="4890105" y="6858535"/>
                </a:moveTo>
                <a:cubicBezTo>
                  <a:pt x="6551090" y="5782073"/>
                  <a:pt x="7535238" y="4244307"/>
                  <a:pt x="7535238" y="2060611"/>
                </a:cubicBezTo>
                <a:cubicBezTo>
                  <a:pt x="7535238" y="738111"/>
                  <a:pt x="6981621" y="0"/>
                  <a:pt x="6151196" y="0"/>
                </a:cubicBezTo>
                <a:cubicBezTo>
                  <a:pt x="5443856" y="0"/>
                  <a:pt x="4951648" y="461303"/>
                  <a:pt x="4951648" y="1230186"/>
                </a:cubicBezTo>
                <a:cubicBezTo>
                  <a:pt x="4951648" y="1999068"/>
                  <a:pt x="5566807" y="2368057"/>
                  <a:pt x="6151196" y="2368057"/>
                </a:cubicBezTo>
                <a:cubicBezTo>
                  <a:pt x="6243510" y="2368057"/>
                  <a:pt x="6335824" y="2368057"/>
                  <a:pt x="6397233" y="2337286"/>
                </a:cubicBezTo>
                <a:cubicBezTo>
                  <a:pt x="6397233" y="4090450"/>
                  <a:pt x="5689893" y="5043694"/>
                  <a:pt x="4336488" y="6151062"/>
                </a:cubicBezTo>
                <a:lnTo>
                  <a:pt x="4890105" y="6858535"/>
                </a:lnTo>
                <a:close/>
                <a:moveTo>
                  <a:pt x="553617" y="6858535"/>
                </a:moveTo>
                <a:cubicBezTo>
                  <a:pt x="2214468" y="5782073"/>
                  <a:pt x="3198616" y="4244307"/>
                  <a:pt x="3198616" y="2060611"/>
                </a:cubicBezTo>
                <a:cubicBezTo>
                  <a:pt x="3198616" y="738111"/>
                  <a:pt x="2644999" y="0"/>
                  <a:pt x="1814574" y="0"/>
                </a:cubicBezTo>
                <a:cubicBezTo>
                  <a:pt x="1107234" y="0"/>
                  <a:pt x="615160" y="461303"/>
                  <a:pt x="615160" y="1230186"/>
                </a:cubicBezTo>
                <a:cubicBezTo>
                  <a:pt x="615160" y="1999068"/>
                  <a:pt x="1230186" y="2368057"/>
                  <a:pt x="1814574" y="2368057"/>
                </a:cubicBezTo>
                <a:cubicBezTo>
                  <a:pt x="1906888" y="2368057"/>
                  <a:pt x="1999202" y="2368057"/>
                  <a:pt x="2060745" y="2337286"/>
                </a:cubicBezTo>
                <a:cubicBezTo>
                  <a:pt x="2060745" y="4090584"/>
                  <a:pt x="1353271" y="5043828"/>
                  <a:pt x="0" y="6151196"/>
                </a:cubicBezTo>
                <a:lnTo>
                  <a:pt x="553617" y="6858535"/>
                </a:lnTo>
                <a:close/>
              </a:path>
            </a:pathLst>
          </a:custGeom>
          <a:solidFill>
            <a:schemeClr val="accent1"/>
          </a:solidFill>
          <a:ln w="1338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49F06416-258A-4BCA-A040-A5019C82A0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D3177F-45E4-476E-AA51-A4EFF668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9279D8-725D-4CD1-BC32-A2A6FBAB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EC451A-267B-4DFA-B45E-B549E9A9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7781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D5459-0875-40B2-949E-E6738B4F8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854" y="661971"/>
            <a:ext cx="5976664" cy="3960440"/>
          </a:xfrm>
        </p:spPr>
        <p:txBody>
          <a:bodyPr anchor="b"/>
          <a:lstStyle>
            <a:lvl1pPr>
              <a:lnSpc>
                <a:spcPts val="52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7975C9F-4F47-4780-A174-0B30594E3E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854" y="5048249"/>
            <a:ext cx="5357169" cy="612775"/>
          </a:xfrm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F8E6612D-C11E-4DA5-ABF4-CD50407A5F0E}"/>
              </a:ext>
            </a:extLst>
          </p:cNvPr>
          <p:cNvSpPr/>
          <p:nvPr/>
        </p:nvSpPr>
        <p:spPr>
          <a:xfrm>
            <a:off x="394667" y="553444"/>
            <a:ext cx="792088" cy="720955"/>
          </a:xfrm>
          <a:custGeom>
            <a:avLst/>
            <a:gdLst>
              <a:gd name="connsiteX0" fmla="*/ 4890105 w 7535237"/>
              <a:gd name="connsiteY0" fmla="*/ 6858535 h 6858535"/>
              <a:gd name="connsiteX1" fmla="*/ 7535238 w 7535237"/>
              <a:gd name="connsiteY1" fmla="*/ 2060611 h 6858535"/>
              <a:gd name="connsiteX2" fmla="*/ 6151196 w 7535237"/>
              <a:gd name="connsiteY2" fmla="*/ 0 h 6858535"/>
              <a:gd name="connsiteX3" fmla="*/ 4951648 w 7535237"/>
              <a:gd name="connsiteY3" fmla="*/ 1230186 h 6858535"/>
              <a:gd name="connsiteX4" fmla="*/ 6151196 w 7535237"/>
              <a:gd name="connsiteY4" fmla="*/ 2368057 h 6858535"/>
              <a:gd name="connsiteX5" fmla="*/ 6397233 w 7535237"/>
              <a:gd name="connsiteY5" fmla="*/ 2337286 h 6858535"/>
              <a:gd name="connsiteX6" fmla="*/ 4336488 w 7535237"/>
              <a:gd name="connsiteY6" fmla="*/ 6151062 h 6858535"/>
              <a:gd name="connsiteX7" fmla="*/ 4890105 w 7535237"/>
              <a:gd name="connsiteY7" fmla="*/ 6858535 h 6858535"/>
              <a:gd name="connsiteX8" fmla="*/ 553617 w 7535237"/>
              <a:gd name="connsiteY8" fmla="*/ 6858535 h 6858535"/>
              <a:gd name="connsiteX9" fmla="*/ 3198616 w 7535237"/>
              <a:gd name="connsiteY9" fmla="*/ 2060611 h 6858535"/>
              <a:gd name="connsiteX10" fmla="*/ 1814574 w 7535237"/>
              <a:gd name="connsiteY10" fmla="*/ 0 h 6858535"/>
              <a:gd name="connsiteX11" fmla="*/ 615160 w 7535237"/>
              <a:gd name="connsiteY11" fmla="*/ 1230186 h 6858535"/>
              <a:gd name="connsiteX12" fmla="*/ 1814574 w 7535237"/>
              <a:gd name="connsiteY12" fmla="*/ 2368057 h 6858535"/>
              <a:gd name="connsiteX13" fmla="*/ 2060745 w 7535237"/>
              <a:gd name="connsiteY13" fmla="*/ 2337286 h 6858535"/>
              <a:gd name="connsiteX14" fmla="*/ 0 w 7535237"/>
              <a:gd name="connsiteY14" fmla="*/ 6151196 h 6858535"/>
              <a:gd name="connsiteX15" fmla="*/ 553617 w 7535237"/>
              <a:gd name="connsiteY15" fmla="*/ 6858535 h 685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35237" h="6858535">
                <a:moveTo>
                  <a:pt x="4890105" y="6858535"/>
                </a:moveTo>
                <a:cubicBezTo>
                  <a:pt x="6551090" y="5782073"/>
                  <a:pt x="7535238" y="4244307"/>
                  <a:pt x="7535238" y="2060611"/>
                </a:cubicBezTo>
                <a:cubicBezTo>
                  <a:pt x="7535238" y="738111"/>
                  <a:pt x="6981621" y="0"/>
                  <a:pt x="6151196" y="0"/>
                </a:cubicBezTo>
                <a:cubicBezTo>
                  <a:pt x="5443856" y="0"/>
                  <a:pt x="4951648" y="461303"/>
                  <a:pt x="4951648" y="1230186"/>
                </a:cubicBezTo>
                <a:cubicBezTo>
                  <a:pt x="4951648" y="1999068"/>
                  <a:pt x="5566807" y="2368057"/>
                  <a:pt x="6151196" y="2368057"/>
                </a:cubicBezTo>
                <a:cubicBezTo>
                  <a:pt x="6243510" y="2368057"/>
                  <a:pt x="6335824" y="2368057"/>
                  <a:pt x="6397233" y="2337286"/>
                </a:cubicBezTo>
                <a:cubicBezTo>
                  <a:pt x="6397233" y="4090450"/>
                  <a:pt x="5689893" y="5043694"/>
                  <a:pt x="4336488" y="6151062"/>
                </a:cubicBezTo>
                <a:lnTo>
                  <a:pt x="4890105" y="6858535"/>
                </a:lnTo>
                <a:close/>
                <a:moveTo>
                  <a:pt x="553617" y="6858535"/>
                </a:moveTo>
                <a:cubicBezTo>
                  <a:pt x="2214468" y="5782073"/>
                  <a:pt x="3198616" y="4244307"/>
                  <a:pt x="3198616" y="2060611"/>
                </a:cubicBezTo>
                <a:cubicBezTo>
                  <a:pt x="3198616" y="738111"/>
                  <a:pt x="2644999" y="0"/>
                  <a:pt x="1814574" y="0"/>
                </a:cubicBezTo>
                <a:cubicBezTo>
                  <a:pt x="1107234" y="0"/>
                  <a:pt x="615160" y="461303"/>
                  <a:pt x="615160" y="1230186"/>
                </a:cubicBezTo>
                <a:cubicBezTo>
                  <a:pt x="615160" y="1999068"/>
                  <a:pt x="1230186" y="2368057"/>
                  <a:pt x="1814574" y="2368057"/>
                </a:cubicBezTo>
                <a:cubicBezTo>
                  <a:pt x="1906888" y="2368057"/>
                  <a:pt x="1999202" y="2368057"/>
                  <a:pt x="2060745" y="2337286"/>
                </a:cubicBezTo>
                <a:cubicBezTo>
                  <a:pt x="2060745" y="4090584"/>
                  <a:pt x="1353271" y="5043828"/>
                  <a:pt x="0" y="6151196"/>
                </a:cubicBezTo>
                <a:lnTo>
                  <a:pt x="553617" y="6858535"/>
                </a:lnTo>
                <a:close/>
              </a:path>
            </a:pathLst>
          </a:custGeom>
          <a:solidFill>
            <a:schemeClr val="accent1"/>
          </a:solidFill>
          <a:ln w="133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49F06416-258A-4BCA-A040-A5019C82A0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8440" y="0"/>
            <a:ext cx="5623560" cy="6858000"/>
          </a:xfrm>
          <a:custGeom>
            <a:avLst/>
            <a:gdLst>
              <a:gd name="connsiteX0" fmla="*/ 1658820 w 5623560"/>
              <a:gd name="connsiteY0" fmla="*/ 0 h 6858000"/>
              <a:gd name="connsiteX1" fmla="*/ 3457498 w 5623560"/>
              <a:gd name="connsiteY1" fmla="*/ 0 h 6858000"/>
              <a:gd name="connsiteX2" fmla="*/ 5623560 w 5623560"/>
              <a:gd name="connsiteY2" fmla="*/ 3017462 h 6858000"/>
              <a:gd name="connsiteX3" fmla="*/ 5623560 w 5623560"/>
              <a:gd name="connsiteY3" fmla="*/ 6858000 h 6858000"/>
              <a:gd name="connsiteX4" fmla="*/ 3247813 w 5623560"/>
              <a:gd name="connsiteY4" fmla="*/ 6858000 h 6858000"/>
              <a:gd name="connsiteX5" fmla="*/ 0 w 5623560"/>
              <a:gd name="connsiteY5" fmla="*/ 6162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23560" h="6858000">
                <a:moveTo>
                  <a:pt x="1658820" y="0"/>
                </a:moveTo>
                <a:lnTo>
                  <a:pt x="3457498" y="0"/>
                </a:lnTo>
                <a:lnTo>
                  <a:pt x="5623560" y="3017462"/>
                </a:lnTo>
                <a:lnTo>
                  <a:pt x="5623560" y="6858000"/>
                </a:lnTo>
                <a:lnTo>
                  <a:pt x="3247813" y="6858000"/>
                </a:lnTo>
                <a:lnTo>
                  <a:pt x="0" y="616204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1D3177F-45E4-476E-AA51-A4EFF6682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9279D8-725D-4CD1-BC32-A2A6FBAB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FEC451A-267B-4DFA-B45E-B549E9A9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275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3793804"/>
            <a:ext cx="3417664" cy="2376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7245C67-C9CF-49EE-B5FE-E7E6FF12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9178159" cy="85776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E610442F-6742-4F5A-BB9F-F991A7FFF9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0E5F20F0-78F1-46DD-BC65-D2A646AE53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27848" y="2065338"/>
            <a:ext cx="2176462" cy="1414462"/>
          </a:xfrm>
          <a:custGeom>
            <a:avLst/>
            <a:gdLst>
              <a:gd name="connsiteX0" fmla="*/ 0 w 2176462"/>
              <a:gd name="connsiteY0" fmla="*/ 0 h 1414462"/>
              <a:gd name="connsiteX1" fmla="*/ 1717675 w 2176462"/>
              <a:gd name="connsiteY1" fmla="*/ 227012 h 1414462"/>
              <a:gd name="connsiteX2" fmla="*/ 2176462 w 2176462"/>
              <a:gd name="connsiteY2" fmla="*/ 1414462 h 1414462"/>
              <a:gd name="connsiteX3" fmla="*/ 274637 w 2176462"/>
              <a:gd name="connsiteY3" fmla="*/ 141446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462" h="1414462">
                <a:moveTo>
                  <a:pt x="0" y="0"/>
                </a:moveTo>
                <a:lnTo>
                  <a:pt x="1717675" y="227012"/>
                </a:lnTo>
                <a:lnTo>
                  <a:pt x="2176462" y="1414462"/>
                </a:lnTo>
                <a:lnTo>
                  <a:pt x="274637" y="14144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96000" anchor="ctr">
            <a:noAutofit/>
          </a:bodyPr>
          <a:lstStyle>
            <a:lvl1pPr marL="0" indent="0" algn="l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4E5BD501-A2F3-46C5-9CE5-6B665D17541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3432" y="2065338"/>
            <a:ext cx="2176462" cy="1414462"/>
          </a:xfrm>
          <a:custGeom>
            <a:avLst/>
            <a:gdLst>
              <a:gd name="connsiteX0" fmla="*/ 0 w 2176462"/>
              <a:gd name="connsiteY0" fmla="*/ 0 h 1414462"/>
              <a:gd name="connsiteX1" fmla="*/ 1717675 w 2176462"/>
              <a:gd name="connsiteY1" fmla="*/ 227012 h 1414462"/>
              <a:gd name="connsiteX2" fmla="*/ 2176462 w 2176462"/>
              <a:gd name="connsiteY2" fmla="*/ 1414462 h 1414462"/>
              <a:gd name="connsiteX3" fmla="*/ 274637 w 2176462"/>
              <a:gd name="connsiteY3" fmla="*/ 141446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462" h="1414462">
                <a:moveTo>
                  <a:pt x="0" y="0"/>
                </a:moveTo>
                <a:lnTo>
                  <a:pt x="1717675" y="227012"/>
                </a:lnTo>
                <a:lnTo>
                  <a:pt x="2176462" y="1414462"/>
                </a:lnTo>
                <a:lnTo>
                  <a:pt x="274637" y="14144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96000" anchor="ctr">
            <a:noAutofit/>
          </a:bodyPr>
          <a:lstStyle>
            <a:lvl1pPr marL="0" indent="0" algn="l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3" name="Bildplatzhalter 22">
            <a:extLst>
              <a:ext uri="{FF2B5EF4-FFF2-40B4-BE49-F238E27FC236}">
                <a16:creationId xmlns:a16="http://schemas.microsoft.com/office/drawing/2014/main" id="{DE009A27-1A69-4B92-B452-C186DDC7615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256240" y="2065338"/>
            <a:ext cx="2176462" cy="1414462"/>
          </a:xfrm>
          <a:custGeom>
            <a:avLst/>
            <a:gdLst>
              <a:gd name="connsiteX0" fmla="*/ 0 w 2176462"/>
              <a:gd name="connsiteY0" fmla="*/ 0 h 1414462"/>
              <a:gd name="connsiteX1" fmla="*/ 1717675 w 2176462"/>
              <a:gd name="connsiteY1" fmla="*/ 227012 h 1414462"/>
              <a:gd name="connsiteX2" fmla="*/ 2176462 w 2176462"/>
              <a:gd name="connsiteY2" fmla="*/ 1414462 h 1414462"/>
              <a:gd name="connsiteX3" fmla="*/ 274637 w 2176462"/>
              <a:gd name="connsiteY3" fmla="*/ 141446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6462" h="1414462">
                <a:moveTo>
                  <a:pt x="0" y="0"/>
                </a:moveTo>
                <a:lnTo>
                  <a:pt x="1717675" y="227012"/>
                </a:lnTo>
                <a:lnTo>
                  <a:pt x="2176462" y="1414462"/>
                </a:lnTo>
                <a:lnTo>
                  <a:pt x="274637" y="1414462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396000" anchor="ctr">
            <a:noAutofit/>
          </a:bodyPr>
          <a:lstStyle>
            <a:lvl1pPr marL="0" indent="0" algn="l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25" name="Textplatzhalter 6">
            <a:extLst>
              <a:ext uri="{FF2B5EF4-FFF2-40B4-BE49-F238E27FC236}">
                <a16:creationId xmlns:a16="http://schemas.microsoft.com/office/drawing/2014/main" id="{9D1CA598-3277-4A61-9145-AC7B642A02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75205" y="3793804"/>
            <a:ext cx="3417664" cy="2376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800DB30B-E065-491E-ADE7-810ECB01D6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6285" y="3793804"/>
            <a:ext cx="3417664" cy="23768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935829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00350" y="1814513"/>
            <a:ext cx="4879825" cy="20780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C7245C67-C9CF-49EE-B5FE-E7E6FF128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9178159" cy="929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24" name="Bildplatzhalter 23">
            <a:extLst>
              <a:ext uri="{FF2B5EF4-FFF2-40B4-BE49-F238E27FC236}">
                <a16:creationId xmlns:a16="http://schemas.microsoft.com/office/drawing/2014/main" id="{79AF9348-7044-4A4C-B0EE-87D986354C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5200" y="1422400"/>
            <a:ext cx="1598613" cy="2470150"/>
          </a:xfrm>
          <a:custGeom>
            <a:avLst/>
            <a:gdLst>
              <a:gd name="connsiteX0" fmla="*/ 1598613 w 1598613"/>
              <a:gd name="connsiteY0" fmla="*/ 0 h 2470150"/>
              <a:gd name="connsiteX1" fmla="*/ 1597025 w 1598613"/>
              <a:gd name="connsiteY1" fmla="*/ 2170113 h 2470150"/>
              <a:gd name="connsiteX2" fmla="*/ 0 w 1598613"/>
              <a:gd name="connsiteY2" fmla="*/ 2470150 h 2470150"/>
              <a:gd name="connsiteX3" fmla="*/ 258763 w 1598613"/>
              <a:gd name="connsiteY3" fmla="*/ 527050 h 247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8613" h="2470150">
                <a:moveTo>
                  <a:pt x="1598613" y="0"/>
                </a:moveTo>
                <a:cubicBezTo>
                  <a:pt x="1598084" y="723371"/>
                  <a:pt x="1597554" y="1446742"/>
                  <a:pt x="1597025" y="2170113"/>
                </a:cubicBezTo>
                <a:lnTo>
                  <a:pt x="0" y="2470150"/>
                </a:lnTo>
                <a:lnTo>
                  <a:pt x="258763" y="52705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180000" anchor="ctr">
            <a:noAutofit/>
          </a:bodyPr>
          <a:lstStyle>
            <a:lvl1pPr marL="0" indent="0"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</p:spTree>
    <p:extLst>
      <p:ext uri="{BB962C8B-B14F-4D97-AF65-F5344CB8AC3E}">
        <p14:creationId xmlns:p14="http://schemas.microsoft.com/office/powerpoint/2010/main" val="2790591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Datumsplatzhalter 2">
            <a:extLst>
              <a:ext uri="{FF2B5EF4-FFF2-40B4-BE49-F238E27FC236}">
                <a16:creationId xmlns:a16="http://schemas.microsoft.com/office/drawing/2014/main" id="{E34437EB-54BF-7ABC-D299-CD355E242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6440" y="6504702"/>
            <a:ext cx="879459" cy="1689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61D68267-E29A-1118-33B9-1D6889172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232" y="6504702"/>
            <a:ext cx="8386071" cy="1689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1B87512-9E2E-AE7B-2838-36BAB5C9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504702"/>
            <a:ext cx="612528" cy="1689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854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uppieren 85">
            <a:extLst>
              <a:ext uri="{FF2B5EF4-FFF2-40B4-BE49-F238E27FC236}">
                <a16:creationId xmlns:a16="http://schemas.microsoft.com/office/drawing/2014/main" id="{CE067396-5996-48EE-B266-6B72A8C02A7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7" name="Rechteck 86">
              <a:extLst>
                <a:ext uri="{FF2B5EF4-FFF2-40B4-BE49-F238E27FC236}">
                  <a16:creationId xmlns:a16="http://schemas.microsoft.com/office/drawing/2014/main" id="{0525A022-9FB7-4648-8C1B-2267586BCFBF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88" name="Rechteck 87">
              <a:extLst>
                <a:ext uri="{FF2B5EF4-FFF2-40B4-BE49-F238E27FC236}">
                  <a16:creationId xmlns:a16="http://schemas.microsoft.com/office/drawing/2014/main" id="{0FB1B898-E1D0-4677-95EE-68532BD2E227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E1AF70CB-A79B-4C45-A791-B1C3B77F90D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9250" y="3"/>
            <a:ext cx="5492750" cy="6857999"/>
          </a:xfrm>
          <a:custGeom>
            <a:avLst/>
            <a:gdLst>
              <a:gd name="connsiteX0" fmla="*/ 1341182 w 5492750"/>
              <a:gd name="connsiteY0" fmla="*/ 0 h 6857999"/>
              <a:gd name="connsiteX1" fmla="*/ 5492750 w 5492750"/>
              <a:gd name="connsiteY1" fmla="*/ 0 h 6857999"/>
              <a:gd name="connsiteX2" fmla="*/ 5492750 w 5492750"/>
              <a:gd name="connsiteY2" fmla="*/ 6857999 h 6857999"/>
              <a:gd name="connsiteX3" fmla="*/ 1870382 w 5492750"/>
              <a:gd name="connsiteY3" fmla="*/ 6857999 h 6857999"/>
              <a:gd name="connsiteX4" fmla="*/ 0 w 5492750"/>
              <a:gd name="connsiteY4" fmla="*/ 554354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2750" h="6857999">
                <a:moveTo>
                  <a:pt x="1341182" y="0"/>
                </a:moveTo>
                <a:lnTo>
                  <a:pt x="5492750" y="0"/>
                </a:lnTo>
                <a:lnTo>
                  <a:pt x="5492750" y="6857999"/>
                </a:lnTo>
                <a:lnTo>
                  <a:pt x="1870382" y="6857999"/>
                </a:lnTo>
                <a:lnTo>
                  <a:pt x="0" y="554354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A1040BA2-5415-4E94-AB5C-F700F9A530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2918" y="5864571"/>
            <a:ext cx="5967138" cy="288055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9" name="Titel 1">
            <a:extLst>
              <a:ext uri="{FF2B5EF4-FFF2-40B4-BE49-F238E27FC236}">
                <a16:creationId xmlns:a16="http://schemas.microsoft.com/office/drawing/2014/main" id="{1C07C52F-E262-4539-9E68-2C494431F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19" y="4077072"/>
            <a:ext cx="5967137" cy="1480904"/>
          </a:xfrm>
        </p:spPr>
        <p:txBody>
          <a:bodyPr anchor="b"/>
          <a:lstStyle>
            <a:lvl1pPr>
              <a:lnSpc>
                <a:spcPts val="4600"/>
              </a:lnSpc>
              <a:defRPr lang="de-DE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pic>
        <p:nvPicPr>
          <p:cNvPr id="2" name="Grafik 29">
            <a:extLst>
              <a:ext uri="{FF2B5EF4-FFF2-40B4-BE49-F238E27FC236}">
                <a16:creationId xmlns:a16="http://schemas.microsoft.com/office/drawing/2014/main" id="{B6D869AB-CD39-A7B9-4354-38F129BE4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135" y="419613"/>
            <a:ext cx="6336703" cy="321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50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 mit Bild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FF3A8459-3D8F-E117-660E-1D41DA07C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6440" y="6504702"/>
            <a:ext cx="879459" cy="1689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57A2404-AE55-6460-5A7F-FF9475393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6232" y="6504702"/>
            <a:ext cx="8386071" cy="1689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3870AFBC-B324-93D1-73AF-6DF71AE8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6560" y="6504702"/>
            <a:ext cx="612528" cy="16899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757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>
            <a:spLocks/>
          </p:cNvSpPr>
          <p:nvPr userDrawn="1"/>
        </p:nvSpPr>
        <p:spPr bwMode="auto">
          <a:xfrm flipH="1">
            <a:off x="-2" y="6706235"/>
            <a:ext cx="12191999" cy="153564"/>
          </a:xfrm>
          <a:custGeom>
            <a:avLst/>
            <a:gdLst>
              <a:gd name="connsiteX0" fmla="*/ 12191999 w 12191999"/>
              <a:gd name="connsiteY0" fmla="*/ 0 h 533400"/>
              <a:gd name="connsiteX1" fmla="*/ 0 w 12191999"/>
              <a:gd name="connsiteY1" fmla="*/ 0 h 533400"/>
              <a:gd name="connsiteX2" fmla="*/ 0 w 12191999"/>
              <a:gd name="connsiteY2" fmla="*/ 533400 h 533400"/>
              <a:gd name="connsiteX3" fmla="*/ 12191999 w 12191999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3400">
                <a:moveTo>
                  <a:pt x="12191999" y="0"/>
                </a:moveTo>
                <a:lnTo>
                  <a:pt x="0" y="0"/>
                </a:lnTo>
                <a:lnTo>
                  <a:pt x="0" y="533400"/>
                </a:lnTo>
                <a:lnTo>
                  <a:pt x="12191999" y="533400"/>
                </a:lnTo>
                <a:close/>
              </a:path>
            </a:pathLst>
          </a:custGeom>
          <a:solidFill>
            <a:srgbClr val="01449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9" name="Freeform: Shape 8"/>
          <p:cNvSpPr>
            <a:spLocks/>
          </p:cNvSpPr>
          <p:nvPr userDrawn="1"/>
        </p:nvSpPr>
        <p:spPr bwMode="auto">
          <a:xfrm flipH="1">
            <a:off x="0" y="0"/>
            <a:ext cx="12191999" cy="533400"/>
          </a:xfrm>
          <a:custGeom>
            <a:avLst/>
            <a:gdLst>
              <a:gd name="connsiteX0" fmla="*/ 12191999 w 12191999"/>
              <a:gd name="connsiteY0" fmla="*/ 0 h 533400"/>
              <a:gd name="connsiteX1" fmla="*/ 0 w 12191999"/>
              <a:gd name="connsiteY1" fmla="*/ 0 h 533400"/>
              <a:gd name="connsiteX2" fmla="*/ 0 w 12191999"/>
              <a:gd name="connsiteY2" fmla="*/ 533400 h 533400"/>
              <a:gd name="connsiteX3" fmla="*/ 12191999 w 12191999"/>
              <a:gd name="connsiteY3" fmla="*/ 5334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33400">
                <a:moveTo>
                  <a:pt x="12191999" y="0"/>
                </a:moveTo>
                <a:lnTo>
                  <a:pt x="0" y="0"/>
                </a:lnTo>
                <a:lnTo>
                  <a:pt x="0" y="533400"/>
                </a:lnTo>
                <a:lnTo>
                  <a:pt x="12191999" y="533400"/>
                </a:lnTo>
                <a:close/>
              </a:path>
            </a:pathLst>
          </a:custGeom>
          <a:solidFill>
            <a:srgbClr val="0BA48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BA2-BA24-4B27-9815-AD356BE69106}" type="datetime1">
              <a:rPr lang="id-ID" smtClean="0"/>
              <a:t>05/11/2024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reeform: Shape 5"/>
          <p:cNvSpPr>
            <a:spLocks/>
          </p:cNvSpPr>
          <p:nvPr userDrawn="1"/>
        </p:nvSpPr>
        <p:spPr bwMode="auto">
          <a:xfrm flipH="1">
            <a:off x="1" y="0"/>
            <a:ext cx="12191998" cy="886314"/>
          </a:xfrm>
          <a:custGeom>
            <a:avLst/>
            <a:gdLst>
              <a:gd name="connsiteX0" fmla="*/ 12191998 w 12191998"/>
              <a:gd name="connsiteY0" fmla="*/ 0 h 886314"/>
              <a:gd name="connsiteX1" fmla="*/ 0 w 12191998"/>
              <a:gd name="connsiteY1" fmla="*/ 0 h 886314"/>
              <a:gd name="connsiteX2" fmla="*/ 0 w 12191998"/>
              <a:gd name="connsiteY2" fmla="*/ 356730 h 886314"/>
              <a:gd name="connsiteX3" fmla="*/ 3803497 w 12191998"/>
              <a:gd name="connsiteY3" fmla="*/ 356730 h 886314"/>
              <a:gd name="connsiteX4" fmla="*/ 4237252 w 12191998"/>
              <a:gd name="connsiteY4" fmla="*/ 886314 h 886314"/>
              <a:gd name="connsiteX5" fmla="*/ 12191998 w 12191998"/>
              <a:gd name="connsiteY5" fmla="*/ 886314 h 886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8" h="886314">
                <a:moveTo>
                  <a:pt x="12191998" y="0"/>
                </a:moveTo>
                <a:lnTo>
                  <a:pt x="0" y="0"/>
                </a:lnTo>
                <a:lnTo>
                  <a:pt x="0" y="356730"/>
                </a:lnTo>
                <a:lnTo>
                  <a:pt x="3803497" y="356730"/>
                </a:lnTo>
                <a:lnTo>
                  <a:pt x="4237252" y="886314"/>
                </a:lnTo>
                <a:lnTo>
                  <a:pt x="12191998" y="886314"/>
                </a:lnTo>
                <a:close/>
              </a:path>
            </a:pathLst>
          </a:custGeom>
          <a:solidFill>
            <a:srgbClr val="01449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79" y="1"/>
            <a:ext cx="9044941" cy="88631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3" name="Freeform: Shape 12"/>
          <p:cNvSpPr>
            <a:spLocks/>
          </p:cNvSpPr>
          <p:nvPr userDrawn="1"/>
        </p:nvSpPr>
        <p:spPr bwMode="auto">
          <a:xfrm>
            <a:off x="10241278" y="6424037"/>
            <a:ext cx="1950723" cy="433963"/>
          </a:xfrm>
          <a:custGeom>
            <a:avLst/>
            <a:gdLst>
              <a:gd name="connsiteX0" fmla="*/ 346732 w 1950723"/>
              <a:gd name="connsiteY0" fmla="*/ 0 h 433963"/>
              <a:gd name="connsiteX1" fmla="*/ 1149371 w 1950723"/>
              <a:gd name="connsiteY1" fmla="*/ 0 h 433963"/>
              <a:gd name="connsiteX2" fmla="*/ 1605280 w 1950723"/>
              <a:gd name="connsiteY2" fmla="*/ 0 h 433963"/>
              <a:gd name="connsiteX3" fmla="*/ 1950723 w 1950723"/>
              <a:gd name="connsiteY3" fmla="*/ 0 h 433963"/>
              <a:gd name="connsiteX4" fmla="*/ 1950723 w 1950723"/>
              <a:gd name="connsiteY4" fmla="*/ 433963 h 433963"/>
              <a:gd name="connsiteX5" fmla="*/ 1605280 w 1950723"/>
              <a:gd name="connsiteY5" fmla="*/ 433963 h 433963"/>
              <a:gd name="connsiteX6" fmla="*/ 802640 w 1950723"/>
              <a:gd name="connsiteY6" fmla="*/ 433963 h 433963"/>
              <a:gd name="connsiteX7" fmla="*/ 0 w 1950723"/>
              <a:gd name="connsiteY7" fmla="*/ 433963 h 43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0723" h="433963">
                <a:moveTo>
                  <a:pt x="346732" y="0"/>
                </a:moveTo>
                <a:lnTo>
                  <a:pt x="1149371" y="0"/>
                </a:lnTo>
                <a:lnTo>
                  <a:pt x="1605280" y="0"/>
                </a:lnTo>
                <a:lnTo>
                  <a:pt x="1950723" y="0"/>
                </a:lnTo>
                <a:lnTo>
                  <a:pt x="1950723" y="433963"/>
                </a:lnTo>
                <a:lnTo>
                  <a:pt x="1605280" y="433963"/>
                </a:lnTo>
                <a:lnTo>
                  <a:pt x="802640" y="433963"/>
                </a:lnTo>
                <a:lnTo>
                  <a:pt x="0" y="433963"/>
                </a:lnTo>
                <a:close/>
              </a:path>
            </a:pathLst>
          </a:custGeom>
          <a:solidFill>
            <a:srgbClr val="0BA48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52860" y="6458455"/>
            <a:ext cx="662940" cy="365125"/>
          </a:xfrm>
        </p:spPr>
        <p:txBody>
          <a:bodyPr/>
          <a:lstStyle>
            <a:lvl1pPr algn="l">
              <a:defRPr sz="1400" b="1">
                <a:solidFill>
                  <a:schemeClr val="bg2"/>
                </a:solidFill>
              </a:defRPr>
            </a:lvl1pPr>
          </a:lstStyle>
          <a:p>
            <a:fld id="{33E06536-1828-4208-B01A-9233E9023E10}" type="slidenum">
              <a:rPr lang="id-ID" smtClean="0"/>
              <a:pPr/>
              <a:t>‹N°›</a:t>
            </a:fld>
            <a:endParaRPr lang="id-ID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0918655" y="6487129"/>
            <a:ext cx="636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d-ID" sz="1400" dirty="0">
                <a:solidFill>
                  <a:schemeClr val="bg2"/>
                </a:solidFill>
                <a:latin typeface="+mn-lt"/>
              </a:rPr>
              <a:t>Slides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2DC4FD-167A-4AD0-A52E-3382F34784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2" t="18334" r="3206" b="46180"/>
          <a:stretch/>
        </p:blipFill>
        <p:spPr>
          <a:xfrm>
            <a:off x="10536237" y="-1799"/>
            <a:ext cx="1653543" cy="3446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573278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5 November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91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C098A-3F7C-E845-8689-C6C2086F6063}" type="datetimeFigureOut">
              <a:rPr lang="fr-FR" smtClean="0"/>
              <a:t>05/11/2024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30F7-2488-0442-B39E-D6692DAA27FB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5722"/>
            <a:ext cx="12192000" cy="683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3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A6BD511E-5961-4F35-8C21-97C0D22F027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AA62B02A-3F28-4802-96B8-DC0369F3BA38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58C6B757-79B8-41EE-A80B-64F23A828914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BCA7FE2-AAED-4E85-B02D-8A2EB011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57216137-0F65-4808-878D-19ECF3BD5B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45358" y="-6501"/>
            <a:ext cx="6346642" cy="6864503"/>
          </a:xfrm>
          <a:custGeom>
            <a:avLst/>
            <a:gdLst>
              <a:gd name="connsiteX0" fmla="*/ 6346642 w 6346642"/>
              <a:gd name="connsiteY0" fmla="*/ 0 h 6864503"/>
              <a:gd name="connsiteX1" fmla="*/ 6346642 w 6346642"/>
              <a:gd name="connsiteY1" fmla="*/ 6864503 h 6864503"/>
              <a:gd name="connsiteX2" fmla="*/ 0 w 6346642"/>
              <a:gd name="connsiteY2" fmla="*/ 6864503 h 6864503"/>
              <a:gd name="connsiteX3" fmla="*/ 1491929 w 6346642"/>
              <a:gd name="connsiteY3" fmla="*/ 1557007 h 686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6642" h="6864503">
                <a:moveTo>
                  <a:pt x="6346642" y="0"/>
                </a:moveTo>
                <a:lnTo>
                  <a:pt x="6346642" y="6864503"/>
                </a:lnTo>
                <a:lnTo>
                  <a:pt x="0" y="6864503"/>
                </a:lnTo>
                <a:lnTo>
                  <a:pt x="1491929" y="155700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9FE3EF79-39CF-4649-B383-6BC4848F7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051" y="15361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470B9B3-5A4E-4C21-A1F1-11F005EC80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4296" y="16609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17">
            <a:extLst>
              <a:ext uri="{FF2B5EF4-FFF2-40B4-BE49-F238E27FC236}">
                <a16:creationId xmlns:a16="http://schemas.microsoft.com/office/drawing/2014/main" id="{8CFDD6EF-72A7-423C-A37E-B6C4D5448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051" y="21933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2FB888D4-9CAF-4AD8-97D1-CA4AD24E49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4296" y="23181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17">
            <a:extLst>
              <a:ext uri="{FF2B5EF4-FFF2-40B4-BE49-F238E27FC236}">
                <a16:creationId xmlns:a16="http://schemas.microsoft.com/office/drawing/2014/main" id="{2BE4328F-B4C6-474D-96DF-3961A626D7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051" y="285060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FB88DB02-85D0-4EDE-A835-568E1138D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4296" y="297537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17">
            <a:extLst>
              <a:ext uri="{FF2B5EF4-FFF2-40B4-BE49-F238E27FC236}">
                <a16:creationId xmlns:a16="http://schemas.microsoft.com/office/drawing/2014/main" id="{55DE431F-0FC0-4C15-BCBB-6EB280ECA1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7051" y="350782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896A725E-BA01-41C2-9E55-B9EE588A13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4296" y="363260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17">
            <a:extLst>
              <a:ext uri="{FF2B5EF4-FFF2-40B4-BE49-F238E27FC236}">
                <a16:creationId xmlns:a16="http://schemas.microsoft.com/office/drawing/2014/main" id="{C21916A4-3A9E-4C87-98DC-F88F56746C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7051" y="41650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3" name="Textplatzhalter 19">
            <a:extLst>
              <a:ext uri="{FF2B5EF4-FFF2-40B4-BE49-F238E27FC236}">
                <a16:creationId xmlns:a16="http://schemas.microsoft.com/office/drawing/2014/main" id="{4B975F43-94C6-424F-A263-CFD89A2E0C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4296" y="42898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17">
            <a:extLst>
              <a:ext uri="{FF2B5EF4-FFF2-40B4-BE49-F238E27FC236}">
                <a16:creationId xmlns:a16="http://schemas.microsoft.com/office/drawing/2014/main" id="{38C0F98C-1BAE-47B3-88B8-08DE9B446E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7051" y="48222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5" name="Textplatzhalter 19">
            <a:extLst>
              <a:ext uri="{FF2B5EF4-FFF2-40B4-BE49-F238E27FC236}">
                <a16:creationId xmlns:a16="http://schemas.microsoft.com/office/drawing/2014/main" id="{E099138A-A8F1-41F2-A7E0-C2F650F34E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94296" y="49470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rgbClr val="C5EDED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818C58-1E8B-413B-86F9-61D5383D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187C2C-9258-4949-A2BA-C9B426FF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58D593-9659-47B3-B291-03EC3DAD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094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A7FE2-AAED-4E85-B02D-8A2EB011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57216137-0F65-4808-878D-19ECF3BD5B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45358" y="-6501"/>
            <a:ext cx="6346642" cy="6864503"/>
          </a:xfrm>
          <a:custGeom>
            <a:avLst/>
            <a:gdLst>
              <a:gd name="connsiteX0" fmla="*/ 6346642 w 6346642"/>
              <a:gd name="connsiteY0" fmla="*/ 0 h 6864503"/>
              <a:gd name="connsiteX1" fmla="*/ 6346642 w 6346642"/>
              <a:gd name="connsiteY1" fmla="*/ 6864503 h 6864503"/>
              <a:gd name="connsiteX2" fmla="*/ 0 w 6346642"/>
              <a:gd name="connsiteY2" fmla="*/ 6864503 h 6864503"/>
              <a:gd name="connsiteX3" fmla="*/ 1491929 w 6346642"/>
              <a:gd name="connsiteY3" fmla="*/ 1557007 h 686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6642" h="6864503">
                <a:moveTo>
                  <a:pt x="6346642" y="0"/>
                </a:moveTo>
                <a:lnTo>
                  <a:pt x="6346642" y="6864503"/>
                </a:lnTo>
                <a:lnTo>
                  <a:pt x="0" y="6864503"/>
                </a:lnTo>
                <a:lnTo>
                  <a:pt x="1491929" y="1557007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buNone/>
              <a:defRPr>
                <a:solidFill>
                  <a:srgbClr val="C5EDED"/>
                </a:solidFill>
              </a:defRPr>
            </a:lvl1pPr>
          </a:lstStyle>
          <a:p>
            <a:r>
              <a:rPr lang="de-DE"/>
              <a:t>Picture durch </a:t>
            </a:r>
            <a:br>
              <a:rPr lang="de-DE"/>
            </a:br>
            <a:r>
              <a:rPr lang="de-DE"/>
              <a:t>Klick einfügen</a:t>
            </a: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9FE3EF79-39CF-4649-B383-6BC4848F7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051" y="15361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4470B9B3-5A4E-4C21-A1F1-11F005EC80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4296" y="16609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Textplatzhalter 17">
            <a:extLst>
              <a:ext uri="{FF2B5EF4-FFF2-40B4-BE49-F238E27FC236}">
                <a16:creationId xmlns:a16="http://schemas.microsoft.com/office/drawing/2014/main" id="{8CFDD6EF-72A7-423C-A37E-B6C4D544888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051" y="21933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7" name="Textplatzhalter 19">
            <a:extLst>
              <a:ext uri="{FF2B5EF4-FFF2-40B4-BE49-F238E27FC236}">
                <a16:creationId xmlns:a16="http://schemas.microsoft.com/office/drawing/2014/main" id="{2FB888D4-9CAF-4AD8-97D1-CA4AD24E496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4296" y="23181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8" name="Textplatzhalter 17">
            <a:extLst>
              <a:ext uri="{FF2B5EF4-FFF2-40B4-BE49-F238E27FC236}">
                <a16:creationId xmlns:a16="http://schemas.microsoft.com/office/drawing/2014/main" id="{2BE4328F-B4C6-474D-96DF-3961A626D7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7051" y="285060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29" name="Textplatzhalter 19">
            <a:extLst>
              <a:ext uri="{FF2B5EF4-FFF2-40B4-BE49-F238E27FC236}">
                <a16:creationId xmlns:a16="http://schemas.microsoft.com/office/drawing/2014/main" id="{FB88DB02-85D0-4EDE-A835-568E1138D5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4296" y="297537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Textplatzhalter 17">
            <a:extLst>
              <a:ext uri="{FF2B5EF4-FFF2-40B4-BE49-F238E27FC236}">
                <a16:creationId xmlns:a16="http://schemas.microsoft.com/office/drawing/2014/main" id="{55DE431F-0FC0-4C15-BCBB-6EB280ECA1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7051" y="350782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1" name="Textplatzhalter 19">
            <a:extLst>
              <a:ext uri="{FF2B5EF4-FFF2-40B4-BE49-F238E27FC236}">
                <a16:creationId xmlns:a16="http://schemas.microsoft.com/office/drawing/2014/main" id="{896A725E-BA01-41C2-9E55-B9EE588A139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4296" y="363260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2" name="Textplatzhalter 17">
            <a:extLst>
              <a:ext uri="{FF2B5EF4-FFF2-40B4-BE49-F238E27FC236}">
                <a16:creationId xmlns:a16="http://schemas.microsoft.com/office/drawing/2014/main" id="{C21916A4-3A9E-4C87-98DC-F88F56746C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7051" y="4165053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3" name="Textplatzhalter 19">
            <a:extLst>
              <a:ext uri="{FF2B5EF4-FFF2-40B4-BE49-F238E27FC236}">
                <a16:creationId xmlns:a16="http://schemas.microsoft.com/office/drawing/2014/main" id="{4B975F43-94C6-424F-A263-CFD89A2E0C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94296" y="4289828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4" name="Textplatzhalter 17">
            <a:extLst>
              <a:ext uri="{FF2B5EF4-FFF2-40B4-BE49-F238E27FC236}">
                <a16:creationId xmlns:a16="http://schemas.microsoft.com/office/drawing/2014/main" id="{38C0F98C-1BAE-47B3-88B8-08DE9B446E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7051" y="4822278"/>
            <a:ext cx="648643" cy="432693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00</a:t>
            </a:r>
          </a:p>
        </p:txBody>
      </p:sp>
      <p:sp>
        <p:nvSpPr>
          <p:cNvPr id="35" name="Textplatzhalter 19">
            <a:extLst>
              <a:ext uri="{FF2B5EF4-FFF2-40B4-BE49-F238E27FC236}">
                <a16:creationId xmlns:a16="http://schemas.microsoft.com/office/drawing/2014/main" id="{E099138A-A8F1-41F2-A7E0-C2F650F34E4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94296" y="4947053"/>
            <a:ext cx="4551062" cy="287660"/>
          </a:xfrm>
        </p:spPr>
        <p:txBody>
          <a:bodyPr/>
          <a:lstStyle>
            <a:lvl1pPr>
              <a:buNone/>
              <a:defRPr b="0">
                <a:solidFill>
                  <a:schemeClr val="tx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818C58-1E8B-413B-86F9-61D5383DC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187C2C-9258-4949-A2BA-C9B426FF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58D593-9659-47B3-B291-03EC3DAD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287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9175750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44249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2170113"/>
            <a:ext cx="9175750" cy="39957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</p:spTree>
    <p:extLst>
      <p:ext uri="{BB962C8B-B14F-4D97-AF65-F5344CB8AC3E}">
        <p14:creationId xmlns:p14="http://schemas.microsoft.com/office/powerpoint/2010/main" val="193412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8708BE9-C556-4E10-9A4A-17C1F25B643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3950D830-F359-4494-AA6E-A921C16160DB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808A7B-937F-47D6-B0AA-3EBCF0712B0E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alpha val="0"/>
                  </a:schemeClr>
                </a:gs>
                <a:gs pos="100000">
                  <a:schemeClr val="tx1">
                    <a:alpha val="77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634711-135B-4A53-BF19-6A768BFA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7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B99059D4-479C-4DE1-9779-A2767B1774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5378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983680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-spaltig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EE6996-2410-4E36-B6E1-2035ABB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BABB2-854E-4E3E-967A-E8EA3FBA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AA6D141-799B-4527-B000-D901EB1C6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ACB3CD-E125-4BF9-8DBE-17BBCD28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87335C-4E0C-4364-8E9B-F81B1341C1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69905"/>
            <a:ext cx="9178925" cy="21547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None/>
              <a:defRPr sz="14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pPr lvl="0"/>
            <a:r>
              <a:rPr lang="de-DE" err="1"/>
              <a:t>Subline</a:t>
            </a:r>
            <a:r>
              <a:rPr lang="de-DE"/>
              <a:t>, Source Sans Pro </a:t>
            </a:r>
            <a:r>
              <a:rPr lang="de-DE" err="1"/>
              <a:t>Semibold</a:t>
            </a:r>
            <a:r>
              <a:rPr lang="de-DE"/>
              <a:t>, 14pt, einzeilig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843CDDA9-90BA-4631-8955-1821FAE497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7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943BD9F7-9AA4-4723-B27A-3796BCE8C9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5378" y="2170113"/>
            <a:ext cx="5453709" cy="39957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41161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59E5BC1-8CC3-4FBB-9F48-F11EE1AF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33" y="410991"/>
            <a:ext cx="9178159" cy="8577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969DA8-B90F-4069-A8AC-BF82FC630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233" y="2170112"/>
            <a:ext cx="11302855" cy="39965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2404DC-DA79-46CA-9D5B-6A75A3D0B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6440" y="6504702"/>
            <a:ext cx="879459" cy="1689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200"/>
              </a:lnSpc>
              <a:defRPr sz="1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fld id="{94C723F2-FC6A-4200-9801-7FBEAEAD6FBD}" type="datetimeFigureOut">
              <a:rPr lang="de-DE" smtClean="0"/>
              <a:t>05.11.2024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9F5A0A-7AE9-4F21-8687-CEF7443B8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232" y="6504702"/>
            <a:ext cx="8386071" cy="1689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1200"/>
              </a:lnSpc>
              <a:defRPr sz="1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AFF64A-BE73-4972-87E0-382325810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504702"/>
            <a:ext cx="612528" cy="16899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200"/>
              </a:lnSpc>
              <a:defRPr sz="1000">
                <a:solidFill>
                  <a:schemeClr val="accent1"/>
                </a:solidFill>
                <a:latin typeface="Source Sans Pro Semibold" panose="020B0603030403020204" pitchFamily="34" charset="0"/>
              </a:defRPr>
            </a:lvl1pPr>
          </a:lstStyle>
          <a:p>
            <a:fld id="{8DDBE8CD-EEEC-4C27-A40B-CC7B6B16698A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783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2" r:id="rId31"/>
    <p:sldLayoutId id="2147483693" r:id="rId32"/>
    <p:sldLayoutId id="2147483694" r:id="rId33"/>
  </p:sldLayoutIdLst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ts val="22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7">
          <p15:clr>
            <a:srgbClr val="F26B43"/>
          </p15:clr>
        </p15:guide>
        <p15:guide id="2" pos="279">
          <p15:clr>
            <a:srgbClr val="F26B43"/>
          </p15:clr>
        </p15:guide>
        <p15:guide id="3" pos="7401">
          <p15:clr>
            <a:srgbClr val="F26B43"/>
          </p15:clr>
        </p15:guide>
        <p15:guide id="4" orient="horz" pos="232">
          <p15:clr>
            <a:srgbClr val="F26B43"/>
          </p15:clr>
        </p15:guide>
        <p15:guide id="5" orient="horz" pos="981">
          <p15:clr>
            <a:srgbClr val="F26B43"/>
          </p15:clr>
        </p15:guide>
        <p15:guide id="6" orient="horz" pos="38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tud.s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Véhicule terrestre, personne, roue, véhicule&#10;&#10;Description générée automatiquement">
            <a:extLst>
              <a:ext uri="{FF2B5EF4-FFF2-40B4-BE49-F238E27FC236}">
                <a16:creationId xmlns:a16="http://schemas.microsoft.com/office/drawing/2014/main" id="{6F7F5978-B4CF-36E9-C3D3-F248D41DA845}"/>
              </a:ext>
            </a:extLst>
          </p:cNvPr>
          <p:cNvPicPr preferRelativeResize="0"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97053" y="-6789"/>
            <a:ext cx="5694947" cy="3207189"/>
          </a:xfrm>
          <a:noFill/>
          <a:effectLst>
            <a:reflection stA="45000" endPos="65000" dir="5400000" sy="-100000" algn="bl" rotWithShape="0"/>
          </a:effec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0A775273-61AC-9106-29AB-D1AF0FBDFD06}"/>
              </a:ext>
            </a:extLst>
          </p:cNvPr>
          <p:cNvSpPr txBox="1">
            <a:spLocks/>
          </p:cNvSpPr>
          <p:nvPr/>
        </p:nvSpPr>
        <p:spPr>
          <a:xfrm>
            <a:off x="0" y="3429000"/>
            <a:ext cx="4247147" cy="9990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6000" b="1" dirty="0"/>
              <a:t>Dakar E-BRT</a:t>
            </a:r>
            <a:endParaRPr lang="de-DE" sz="6000" b="1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2E79EBDA-638B-0035-CD59-57284D018761}"/>
              </a:ext>
            </a:extLst>
          </p:cNvPr>
          <p:cNvSpPr txBox="1">
            <a:spLocks/>
          </p:cNvSpPr>
          <p:nvPr/>
        </p:nvSpPr>
        <p:spPr>
          <a:xfrm>
            <a:off x="0" y="4567743"/>
            <a:ext cx="6795411" cy="5049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600" b="1" i="1" dirty="0">
                <a:solidFill>
                  <a:schemeClr val="bg1"/>
                </a:solidFill>
                <a:latin typeface="Source Sans Pro Semibold"/>
                <a:ea typeface="Source Sans Pro Semibold"/>
              </a:rPr>
              <a:t>Proven Solutions for Advancing Sustainable Transport in Africa: No Need to Reinvent the Wheel</a:t>
            </a:r>
            <a:endParaRPr lang="de-DE" sz="1600" b="1" i="1" dirty="0">
              <a:solidFill>
                <a:schemeClr val="bg1"/>
              </a:solidFill>
              <a:latin typeface="Source Sans Pro Semibold"/>
              <a:ea typeface="Source Sans Pro Semibold"/>
            </a:endParaRPr>
          </a:p>
        </p:txBody>
      </p:sp>
      <p:pic>
        <p:nvPicPr>
          <p:cNvPr id="16" name="Image 15" descr="Une image contenant logo, symbole, Graphique, Police&#10;&#10;Description générée automatiquement">
            <a:extLst>
              <a:ext uri="{FF2B5EF4-FFF2-40B4-BE49-F238E27FC236}">
                <a16:creationId xmlns:a16="http://schemas.microsoft.com/office/drawing/2014/main" id="{BB4C448D-3608-8308-4C68-0065322D4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708" y="4981490"/>
            <a:ext cx="2489225" cy="1865308"/>
          </a:xfrm>
          <a:prstGeom prst="rect">
            <a:avLst/>
          </a:prstGeom>
        </p:spPr>
      </p:pic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CCAF07A-98B6-EE49-063C-228BC2C6F4DE}"/>
              </a:ext>
            </a:extLst>
          </p:cNvPr>
          <p:cNvSpPr txBox="1">
            <a:spLocks/>
          </p:cNvSpPr>
          <p:nvPr/>
        </p:nvSpPr>
        <p:spPr>
          <a:xfrm>
            <a:off x="6270829" y="6439999"/>
            <a:ext cx="3282246" cy="3107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000" indent="-180000" algn="l" defTabSz="914400" rtl="0" eaLnBrk="1" latinLnBrk="0" hangingPunct="1">
              <a:lnSpc>
                <a:spcPts val="22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fr-FR" sz="1600" b="1" i="1" dirty="0">
                <a:solidFill>
                  <a:schemeClr val="bg1"/>
                </a:solidFill>
                <a:latin typeface="Source Sans Pro Semibold"/>
                <a:ea typeface="Source Sans Pro Semibold"/>
              </a:rPr>
              <a:t>Patrick D. DIONE, Transport Engineer</a:t>
            </a:r>
            <a:endParaRPr lang="de-DE" sz="1600" b="1" i="1" dirty="0">
              <a:solidFill>
                <a:schemeClr val="bg1"/>
              </a:solidFill>
              <a:latin typeface="Source Sans Pro Semibold"/>
              <a:ea typeface="Source Sans Pro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72035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19DA23E-970A-4675-A248-65702E338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9" y="0"/>
            <a:ext cx="9044941" cy="886314"/>
          </a:xfrm>
        </p:spPr>
        <p:txBody>
          <a:bodyPr anchor="ctr">
            <a:norm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CETUD : 27 years of </a:t>
            </a:r>
            <a:r>
              <a:rPr lang="fr-FR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urban</a:t>
            </a:r>
            <a:r>
              <a:rPr lang="fr-F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mobility</a:t>
            </a:r>
            <a:r>
              <a:rPr lang="fr-F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leadership</a:t>
            </a:r>
          </a:p>
        </p:txBody>
      </p:sp>
      <p:sp>
        <p:nvSpPr>
          <p:cNvPr id="11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B7E1A-72DD-4376-8CEE-EF2DD37DDED9}" type="slidenum">
              <a:rPr lang="fr-FR" altLang="fr-FR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2</a:t>
            </a:fld>
            <a:endParaRPr lang="fr-FR" alt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C4EA300E-1C59-4E0B-A45A-6C8729B509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1449" y="1169487"/>
            <a:ext cx="7355786" cy="5288968"/>
          </a:xfrm>
        </p:spPr>
        <p:txBody>
          <a:bodyPr wrap="square">
            <a:noAutofit/>
          </a:bodyPr>
          <a:lstStyle/>
          <a:p>
            <a:pPr marL="15875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en-US" sz="22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Transport Organizing Authority</a:t>
            </a:r>
            <a:r>
              <a:rPr lang="en-US" sz="22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charge of implementing urban mobility policy defined by the Government of Senegal in the regions of Dakar and Thies </a:t>
            </a:r>
          </a:p>
          <a:p>
            <a:pPr marL="15875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fr-FR" sz="2400" b="1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Missions :</a:t>
            </a:r>
          </a:p>
          <a:p>
            <a:pPr marL="44450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Þ"/>
            </a:pPr>
            <a:r>
              <a:rPr lang="en-US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Develop sustainable urban mobility strategies</a:t>
            </a:r>
          </a:p>
          <a:p>
            <a:pPr marL="44450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Þ"/>
            </a:pPr>
            <a:r>
              <a:rPr lang="fr-FR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Modernise </a:t>
            </a:r>
            <a:r>
              <a:rPr lang="fr-FR" sz="2000" dirty="0" err="1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urban</a:t>
            </a:r>
            <a:r>
              <a:rPr lang="fr-FR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public transport </a:t>
            </a:r>
            <a:r>
              <a:rPr lang="fr-FR" sz="2000" dirty="0" err="1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systems</a:t>
            </a:r>
            <a:endParaRPr lang="fr-FR" sz="2000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4450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Þ"/>
            </a:pPr>
            <a:r>
              <a:rPr lang="fr-FR" sz="2000" dirty="0" err="1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Regulate</a:t>
            </a:r>
            <a:r>
              <a:rPr lang="fr-FR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2000" dirty="0" err="1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urban</a:t>
            </a:r>
            <a:r>
              <a:rPr lang="fr-FR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public transport</a:t>
            </a:r>
          </a:p>
          <a:p>
            <a:pPr marL="44450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Þ"/>
            </a:pPr>
            <a:r>
              <a:rPr lang="fr-FR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Manage traffic and parking</a:t>
            </a:r>
          </a:p>
          <a:p>
            <a:pPr marL="444500" lvl="1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Symbol" panose="05050102010706020507" pitchFamily="18" charset="2"/>
              <a:buChar char="Þ"/>
            </a:pPr>
            <a:r>
              <a:rPr lang="en-US" sz="2000" dirty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Provide support for urban development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51CBAC-30E6-1A76-BD03-29A5C2C23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176" y="1030016"/>
            <a:ext cx="4523624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9815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D2E77F-1487-24EA-CDCF-F46D37CA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5 November 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D50986-0C30-99C7-71BC-1F003B40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B084C6-33E7-460E-B07D-92E16A5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3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CB8D9C2-2625-278B-34B4-8F5980EC1E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4"/>
          <a:stretch/>
        </p:blipFill>
        <p:spPr>
          <a:xfrm>
            <a:off x="0" y="-85726"/>
            <a:ext cx="12229000" cy="694372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11A5413-8D86-AC55-FC0A-0B94469BF1B1}"/>
              </a:ext>
            </a:extLst>
          </p:cNvPr>
          <p:cNvSpPr txBox="1"/>
          <p:nvPr/>
        </p:nvSpPr>
        <p:spPr>
          <a:xfrm>
            <a:off x="7164985" y="3088532"/>
            <a:ext cx="1828235" cy="2769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SN" sz="1200" b="1" dirty="0"/>
              <a:t>Total </a:t>
            </a:r>
            <a:r>
              <a:rPr lang="fr-SN" sz="1200" dirty="0"/>
              <a:t>: </a:t>
            </a:r>
            <a:r>
              <a:rPr lang="fr-SN" sz="1200" b="1" dirty="0"/>
              <a:t>$667 million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5E2B7D-3DAD-7701-F89A-C0D6536D5A2C}"/>
              </a:ext>
            </a:extLst>
          </p:cNvPr>
          <p:cNvSpPr txBox="1"/>
          <p:nvPr/>
        </p:nvSpPr>
        <p:spPr>
          <a:xfrm>
            <a:off x="8275948" y="2355715"/>
            <a:ext cx="941010" cy="25699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SN" sz="1070" b="1" dirty="0"/>
              <a:t>$370 million</a:t>
            </a:r>
          </a:p>
        </p:txBody>
      </p:sp>
    </p:spTree>
    <p:extLst>
      <p:ext uri="{BB962C8B-B14F-4D97-AF65-F5344CB8AC3E}">
        <p14:creationId xmlns:p14="http://schemas.microsoft.com/office/powerpoint/2010/main" val="9209842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389CC8-D3FC-7945-A1BC-0E540DE4D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06536-1828-4208-B01A-9233E9023E10}" type="slidenum">
              <a:rPr lang="id-ID" smtClean="0"/>
              <a:pPr/>
              <a:t>4</a:t>
            </a:fld>
            <a:endParaRPr lang="id-ID" dirty="0"/>
          </a:p>
        </p:txBody>
      </p:sp>
      <p:sp>
        <p:nvSpPr>
          <p:cNvPr id="183" name="Rectangle : avec coins rognés en haut 182">
            <a:extLst>
              <a:ext uri="{FF2B5EF4-FFF2-40B4-BE49-F238E27FC236}">
                <a16:creationId xmlns:a16="http://schemas.microsoft.com/office/drawing/2014/main" id="{C08884BC-9680-25F4-80DD-7D6B5A6D5B0C}"/>
              </a:ext>
            </a:extLst>
          </p:cNvPr>
          <p:cNvSpPr/>
          <p:nvPr/>
        </p:nvSpPr>
        <p:spPr>
          <a:xfrm rot="16200000">
            <a:off x="-2288466" y="3713162"/>
            <a:ext cx="5217932" cy="123692"/>
          </a:xfrm>
          <a:prstGeom prst="snip2SameRect">
            <a:avLst/>
          </a:prstGeom>
          <a:solidFill>
            <a:srgbClr val="D0ECE8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969" tIns="76201" rIns="142240" bIns="762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fr-FR" sz="1600" b="1" kern="1200" dirty="0">
              <a:solidFill>
                <a:srgbClr val="D5E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7" name="ZoneTexte 196">
            <a:extLst>
              <a:ext uri="{FF2B5EF4-FFF2-40B4-BE49-F238E27FC236}">
                <a16:creationId xmlns:a16="http://schemas.microsoft.com/office/drawing/2014/main" id="{4D62FBA5-9371-180B-67E0-0ED5974A358F}"/>
              </a:ext>
            </a:extLst>
          </p:cNvPr>
          <p:cNvSpPr txBox="1"/>
          <p:nvPr/>
        </p:nvSpPr>
        <p:spPr>
          <a:xfrm>
            <a:off x="198581" y="181638"/>
            <a:ext cx="119172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80280">
              <a:defRPr/>
            </a:pPr>
            <a:r>
              <a:rPr lang="fr-FR" sz="3200" b="1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Project </a:t>
            </a:r>
            <a:r>
              <a:rPr lang="fr-FR" sz="32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Stakeholder </a:t>
            </a:r>
            <a:r>
              <a:rPr lang="fr-FR" sz="3200" b="1" dirty="0" err="1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Map</a:t>
            </a:r>
            <a:r>
              <a:rPr lang="fr-FR" sz="32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(PPP)</a:t>
            </a:r>
            <a:endParaRPr lang="fr-FR" sz="3200" b="1" dirty="0">
              <a:solidFill>
                <a:schemeClr val="bg1"/>
              </a:solidFill>
              <a:highlight>
                <a:srgbClr val="FFFF00"/>
              </a:highlight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8" name="TextBox 139">
            <a:extLst>
              <a:ext uri="{FF2B5EF4-FFF2-40B4-BE49-F238E27FC236}">
                <a16:creationId xmlns:a16="http://schemas.microsoft.com/office/drawing/2014/main" id="{E054FFC8-1A61-C62F-14EB-FAE907BC3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3377" y="2841277"/>
            <a:ext cx="87367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867098">
              <a:defRPr/>
            </a:pPr>
            <a:r>
              <a:rPr lang="en-US" sz="16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57%</a:t>
            </a:r>
          </a:p>
        </p:txBody>
      </p:sp>
      <p:pic>
        <p:nvPicPr>
          <p:cNvPr id="257" name="Image 256">
            <a:extLst>
              <a:ext uri="{FF2B5EF4-FFF2-40B4-BE49-F238E27FC236}">
                <a16:creationId xmlns:a16="http://schemas.microsoft.com/office/drawing/2014/main" id="{44894A7E-879D-B110-97E6-DDD78FECA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65" y="964379"/>
            <a:ext cx="9568266" cy="58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5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D2E77F-1487-24EA-CDCF-F46D37CA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5 November 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FD50986-0C30-99C7-71BC-1F003B40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B084C6-33E7-460E-B07D-92E16A5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5</a:t>
            </a:fld>
            <a:endParaRPr lang="en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EAB207E-0D0C-8487-6642-8EA64BB57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9619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C4EA300E-1C59-4E0B-A45A-6C8729B509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8295" y="1327666"/>
            <a:ext cx="7275443" cy="508162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network </a:t>
            </a:r>
            <a:r>
              <a:rPr lang="en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103 bus </a:t>
            </a:r>
            <a:r>
              <a:rPr lang="en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lines :</a:t>
            </a:r>
          </a:p>
          <a:p>
            <a:pPr marL="463550" indent="-285750">
              <a:lnSpc>
                <a:spcPct val="100000"/>
              </a:lnSpc>
              <a:spcBef>
                <a:spcPts val="1800"/>
              </a:spcBef>
              <a:buClr>
                <a:srgbClr val="008E40"/>
              </a:buClr>
              <a:buFont typeface="Wingdings" panose="05000000000000000000" pitchFamily="2" charset="2"/>
              <a:buChar char="q"/>
            </a:pPr>
            <a:r>
              <a:rPr lang="en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 </a:t>
            </a:r>
            <a:r>
              <a:rPr lang="en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2: 32 priority lines </a:t>
            </a:r>
            <a:r>
              <a:rPr lang="en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(in terms of investments)</a:t>
            </a:r>
          </a:p>
          <a:p>
            <a:pPr marL="447675" indent="0">
              <a:lnSpc>
                <a:spcPct val="100000"/>
              </a:lnSpc>
              <a:spcBef>
                <a:spcPts val="600"/>
              </a:spcBef>
              <a:buClr>
                <a:srgbClr val="008E40"/>
              </a:buClr>
              <a:buNone/>
            </a:pPr>
            <a:r>
              <a:rPr lang="en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Fare integration with BRT and TER</a:t>
            </a:r>
          </a:p>
          <a:p>
            <a:pPr marL="808038" indent="-266700">
              <a:lnSpc>
                <a:spcPct val="100000"/>
              </a:lnSpc>
              <a:buClr>
                <a:srgbClr val="008E40"/>
              </a:buClr>
              <a:buFont typeface="Calibri" panose="020F0502020204030204" pitchFamily="34" charset="0"/>
              <a:buChar char="→"/>
            </a:pPr>
            <a:r>
              <a:rPr lang="en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They will also include feeders on the BRT and the TER</a:t>
            </a:r>
            <a:endParaRPr lang="en-GB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3550" indent="-285750">
              <a:lnSpc>
                <a:spcPct val="100000"/>
              </a:lnSpc>
              <a:spcBef>
                <a:spcPts val="1800"/>
              </a:spcBef>
              <a:buClr>
                <a:srgbClr val="008E40"/>
              </a:buClr>
              <a:buFont typeface="Wingdings" panose="05000000000000000000" pitchFamily="2" charset="2"/>
              <a:buChar char="q"/>
            </a:pPr>
            <a:r>
              <a:rPr lang="en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 </a:t>
            </a:r>
            <a:r>
              <a:rPr lang="en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3: 71 classic lines</a:t>
            </a:r>
          </a:p>
          <a:p>
            <a:pPr marL="808038" indent="-266700">
              <a:lnSpc>
                <a:spcPct val="100000"/>
              </a:lnSpc>
              <a:buClr>
                <a:srgbClr val="008E40"/>
              </a:buClr>
              <a:buFont typeface="Calibri" panose="020F0502020204030204" pitchFamily="34" charset="0"/>
              <a:buChar char="→"/>
            </a:pPr>
            <a:r>
              <a:rPr lang="en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60 lines operated by AFTU and DDD</a:t>
            </a:r>
          </a:p>
          <a:p>
            <a:pPr marL="808038" indent="-266700">
              <a:lnSpc>
                <a:spcPct val="100000"/>
              </a:lnSpc>
              <a:buClr>
                <a:srgbClr val="008E40"/>
              </a:buClr>
              <a:buFont typeface="Calibri" panose="020F0502020204030204" pitchFamily="34" charset="0"/>
              <a:buChar char="→"/>
            </a:pPr>
            <a:r>
              <a:rPr lang="en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fare integration initially with BRT and TER.</a:t>
            </a:r>
          </a:p>
          <a:p>
            <a:pPr marL="808038" indent="-266700">
              <a:lnSpc>
                <a:spcPct val="100000"/>
              </a:lnSpc>
              <a:buClr>
                <a:srgbClr val="008E40"/>
              </a:buClr>
              <a:buFont typeface="Calibri" panose="020F0502020204030204" pitchFamily="34" charset="0"/>
              <a:buChar char="→"/>
            </a:pPr>
            <a:r>
              <a:rPr lang="en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 new lines created to provide last kilometer service to neighborhoods.</a:t>
            </a:r>
          </a:p>
          <a:p>
            <a:pPr marL="0" indent="0"/>
            <a:endParaRPr lang="fr-FR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63550" indent="-285750">
              <a:lnSpc>
                <a:spcPct val="100000"/>
              </a:lnSpc>
              <a:buClr>
                <a:srgbClr val="008E40"/>
              </a:buClr>
              <a:buFont typeface="Wingdings" panose="05000000000000000000" pitchFamily="2" charset="2"/>
              <a:buChar char="q"/>
            </a:pPr>
            <a:r>
              <a:rPr lang="en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Level </a:t>
            </a:r>
            <a:r>
              <a:rPr lang="en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4: Artisanal </a:t>
            </a:r>
            <a:r>
              <a:rPr lang="en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</a:p>
          <a:p>
            <a:pPr marL="808038" indent="-266700">
              <a:lnSpc>
                <a:spcPct val="100000"/>
              </a:lnSpc>
              <a:buClr>
                <a:srgbClr val="008E40"/>
              </a:buClr>
              <a:buFont typeface="Calibri" panose="020F0502020204030204" pitchFamily="34" charset="0"/>
              <a:buChar char="→"/>
            </a:pPr>
            <a:r>
              <a:rPr lang="en" i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ultimately called upon to join the restructured network (Level 3)</a:t>
            </a:r>
            <a:endParaRPr lang="en-GB" i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C6688D6-8C75-40A1-ABD1-20A4FDF24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958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Zone de texte 2">
            <a:extLst>
              <a:ext uri="{FF2B5EF4-FFF2-40B4-BE49-F238E27FC236}">
                <a16:creationId xmlns:a16="http://schemas.microsoft.com/office/drawing/2014/main" id="{5B62E367-5172-4CEC-B986-A5DF3F88B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120" y="1858551"/>
            <a:ext cx="3986740" cy="1699654"/>
          </a:xfrm>
          <a:prstGeom prst="rect">
            <a:avLst/>
          </a:prstGeom>
          <a:solidFill>
            <a:srgbClr val="C000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en" sz="1600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Level 1 : Mass Rapid Transit (BRT and TER)</a:t>
            </a:r>
            <a:endParaRPr lang="fr-FR" sz="16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en" sz="1600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Level 2: Priority bus network</a:t>
            </a:r>
            <a:endParaRPr lang="fr-FR" sz="16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en" sz="1600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Level 3 : Classic bus network</a:t>
            </a:r>
            <a:endParaRPr lang="fr-FR" sz="16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en" sz="1600" dirty="0">
                <a:solidFill>
                  <a:srgbClr val="000000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Level 4 : Artisanal Network</a:t>
            </a:r>
            <a:endParaRPr lang="fr-FR" sz="1600" dirty="0"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en" sz="12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 </a:t>
            </a:r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ABC7734F-256E-4848-8B6C-B932D0E8494E}"/>
              </a:ext>
            </a:extLst>
          </p:cNvPr>
          <p:cNvSpPr txBox="1">
            <a:spLocks/>
          </p:cNvSpPr>
          <p:nvPr/>
        </p:nvSpPr>
        <p:spPr>
          <a:xfrm>
            <a:off x="10005836" y="883960"/>
            <a:ext cx="452438" cy="2873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10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Calibri" pitchFamily="32" charset="0"/>
                <a:ea typeface="+mn-ea"/>
                <a:cs typeface="Arial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Calibri" pitchFamily="32" charset="0"/>
                <a:ea typeface="+mn-ea"/>
                <a:cs typeface="Arial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Calibri" pitchFamily="32" charset="0"/>
                <a:ea typeface="+mn-ea"/>
                <a:cs typeface="Arial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 kern="1200">
                <a:solidFill>
                  <a:schemeClr val="bg1"/>
                </a:solidFill>
                <a:latin typeface="Calibri" pitchFamily="32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Calibri" pitchFamily="32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Calibri" pitchFamily="32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Calibri" pitchFamily="32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Calibri" pitchFamily="32" charset="0"/>
                <a:ea typeface="+mn-ea"/>
                <a:cs typeface="Arial" charset="0"/>
              </a:defRPr>
            </a:lvl9pPr>
          </a:lstStyle>
          <a:p>
            <a:fld id="{6E2B7E1A-72DD-4376-8CEE-EF2DD37DDED9}" type="slidenum">
              <a:rPr lang="fr-FR" altLang="fr-FR"/>
              <a:pPr/>
              <a:t>6</a:t>
            </a:fld>
            <a:endParaRPr lang="fr-FR" altLang="fr-FR" dirty="0"/>
          </a:p>
        </p:txBody>
      </p:sp>
      <p:sp>
        <p:nvSpPr>
          <p:cNvPr id="11" name="Zone de texte 2">
            <a:extLst>
              <a:ext uri="{FF2B5EF4-FFF2-40B4-BE49-F238E27FC236}">
                <a16:creationId xmlns:a16="http://schemas.microsoft.com/office/drawing/2014/main" id="{BB4E0E25-C9CE-40AF-9BB1-0FC0E5722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6121" y="4522093"/>
            <a:ext cx="3986739" cy="1451947"/>
          </a:xfrm>
          <a:prstGeom prst="rect">
            <a:avLst/>
          </a:prstGeom>
          <a:solidFill>
            <a:srgbClr val="CCD2D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25000"/>
              </a:lnSpc>
              <a:spcAft>
                <a:spcPts val="800"/>
              </a:spcAft>
            </a:pPr>
            <a:r>
              <a:rPr lang="en" b="1" dirty="0">
                <a:solidFill>
                  <a:schemeClr val="tx1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Support for </a:t>
            </a:r>
            <a:r>
              <a:rPr lang="en" b="1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existing </a:t>
            </a:r>
            <a:r>
              <a:rPr lang="en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public</a:t>
            </a:r>
            <a:r>
              <a:rPr lang="en" b="1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 operators </a:t>
            </a:r>
            <a:r>
              <a:rPr lang="en" dirty="0">
                <a:solidFill>
                  <a:schemeClr val="tx1"/>
                </a:solidFill>
                <a:effectLst/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(AFTU, DDD) planned throughout the implementation of the new restructured network.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413615" y="1388903"/>
            <a:ext cx="3275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600" b="1" kern="0" dirty="0">
                <a:solidFill>
                  <a:srgbClr val="002060"/>
                </a:solidFill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Network Prioritization</a:t>
            </a:r>
            <a:endParaRPr lang="fr-FR" sz="1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06536-1828-4208-B01A-9233E9023E10}" type="slidenum">
              <a:rPr lang="id-ID" sz="12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6</a:t>
            </a:fld>
            <a:endParaRPr lang="id-ID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itre 2">
            <a:extLst>
              <a:ext uri="{FF2B5EF4-FFF2-40B4-BE49-F238E27FC236}">
                <a16:creationId xmlns:a16="http://schemas.microsoft.com/office/drawing/2014/main" id="{D19DA23E-970A-4675-A248-65702E338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8" y="6473"/>
            <a:ext cx="8224233" cy="886314"/>
          </a:xfrm>
        </p:spPr>
        <p:txBody>
          <a:bodyPr anchor="ctr">
            <a:normAutofit/>
          </a:bodyPr>
          <a:lstStyle/>
          <a:p>
            <a:r>
              <a:rPr lang="en" sz="2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steps : Restructured network of urban transport </a:t>
            </a:r>
          </a:p>
        </p:txBody>
      </p:sp>
    </p:spTree>
    <p:extLst>
      <p:ext uri="{BB962C8B-B14F-4D97-AF65-F5344CB8AC3E}">
        <p14:creationId xmlns:p14="http://schemas.microsoft.com/office/powerpoint/2010/main" val="388842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181" y="1431324"/>
            <a:ext cx="9368167" cy="4937485"/>
          </a:xfrm>
          <a:prstGeom prst="rect">
            <a:avLst/>
          </a:prstGeom>
        </p:spPr>
      </p:pic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7A13AE58-E233-478D-835B-DCD058449A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7658" y="997355"/>
            <a:ext cx="8505825" cy="441352"/>
          </a:xfrm>
        </p:spPr>
        <p:txBody>
          <a:bodyPr>
            <a:noAutofit/>
          </a:bodyPr>
          <a:lstStyle/>
          <a:p>
            <a:pPr marL="0" lvl="2" indent="0">
              <a:lnSpc>
                <a:spcPct val="100000"/>
              </a:lnSpc>
              <a:spcBef>
                <a:spcPts val="2400"/>
              </a:spcBef>
              <a:spcAft>
                <a:spcPts val="1200"/>
              </a:spcAft>
              <a:buClr>
                <a:srgbClr val="004494"/>
              </a:buClr>
              <a:buSzPct val="80000"/>
              <a:buNone/>
              <a:defRPr/>
            </a:pPr>
            <a:r>
              <a:rPr lang="fr-FR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Phase 1 (</a:t>
            </a:r>
            <a:r>
              <a:rPr lang="fr-FR" b="1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</a:t>
            </a:r>
            <a:r>
              <a:rPr lang="fr-FR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implementation 2023 – 2026)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C794ED-8FB8-47DA-9A11-F4850804C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C6688D6-8C75-40A1-ABD1-20A4FDF24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958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97658" y="1469446"/>
            <a:ext cx="2574521" cy="4646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lvl="3" indent="-177800">
              <a:lnSpc>
                <a:spcPct val="100000"/>
              </a:lnSpc>
              <a:spcBef>
                <a:spcPts val="2400"/>
              </a:spcBef>
              <a:buClr>
                <a:srgbClr val="004494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 </a:t>
            </a:r>
            <a:r>
              <a:rPr lang="fr-FR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lines</a:t>
            </a:r>
            <a:endParaRPr lang="fr-FR" sz="16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lvl="3" indent="-177800">
              <a:lnSpc>
                <a:spcPct val="100000"/>
              </a:lnSpc>
              <a:spcBef>
                <a:spcPts val="2400"/>
              </a:spcBef>
              <a:buClr>
                <a:srgbClr val="004494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440 000 </a:t>
            </a:r>
            <a:r>
              <a:rPr lang="fr-FR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passengers</a:t>
            </a:r>
            <a:r>
              <a:rPr lang="fr-FR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fr-FR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day</a:t>
            </a:r>
            <a:endParaRPr lang="fr-FR" sz="16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lvl="3" indent="-177800">
              <a:lnSpc>
                <a:spcPct val="100000"/>
              </a:lnSpc>
              <a:spcBef>
                <a:spcPts val="2400"/>
              </a:spcBef>
              <a:buClr>
                <a:srgbClr val="004494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380 buses (standard + </a:t>
            </a:r>
            <a:r>
              <a:rPr lang="fr-FR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midibuses</a:t>
            </a:r>
            <a:r>
              <a:rPr lang="fr-FR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) CNG</a:t>
            </a:r>
          </a:p>
          <a:p>
            <a:pPr marL="177800" lvl="3" indent="-177800">
              <a:lnSpc>
                <a:spcPct val="100000"/>
              </a:lnSpc>
              <a:spcBef>
                <a:spcPts val="2400"/>
              </a:spcBef>
              <a:buClr>
                <a:srgbClr val="004494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fr-FR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electric</a:t>
            </a:r>
            <a:r>
              <a:rPr lang="fr-FR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pilote line</a:t>
            </a:r>
          </a:p>
          <a:p>
            <a:pPr marL="177800" lvl="3" indent="-177800">
              <a:lnSpc>
                <a:spcPct val="100000"/>
              </a:lnSpc>
              <a:spcBef>
                <a:spcPts val="2400"/>
              </a:spcBef>
              <a:buClr>
                <a:srgbClr val="004494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</a:t>
            </a:r>
            <a:r>
              <a:rPr lang="fr-FR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depôts</a:t>
            </a:r>
            <a:endParaRPr lang="fr-FR" sz="16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lvl="3" indent="-177800">
              <a:lnSpc>
                <a:spcPct val="100000"/>
              </a:lnSpc>
              <a:spcBef>
                <a:spcPts val="2400"/>
              </a:spcBef>
              <a:buClr>
                <a:srgbClr val="004494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 km de road</a:t>
            </a:r>
          </a:p>
          <a:p>
            <a:pPr marL="177800" lvl="3" indent="-177800">
              <a:lnSpc>
                <a:spcPct val="100000"/>
              </a:lnSpc>
              <a:spcBef>
                <a:spcPts val="2400"/>
              </a:spcBef>
              <a:buClr>
                <a:srgbClr val="004494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 </a:t>
            </a:r>
            <a:r>
              <a:rPr lang="fr-FR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crossroads</a:t>
            </a:r>
            <a:endParaRPr lang="fr-FR" sz="16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lvl="3" indent="-177800">
              <a:lnSpc>
                <a:spcPct val="100000"/>
              </a:lnSpc>
              <a:spcBef>
                <a:spcPts val="2400"/>
              </a:spcBef>
              <a:buClr>
                <a:srgbClr val="004494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 bus </a:t>
            </a:r>
            <a:r>
              <a:rPr lang="fr-FR" sz="1600" dirty="0" err="1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terminals</a:t>
            </a:r>
            <a:endParaRPr lang="fr-FR" sz="1600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77800" lvl="3" indent="-177800">
              <a:lnSpc>
                <a:spcPct val="100000"/>
              </a:lnSpc>
              <a:spcBef>
                <a:spcPts val="2400"/>
              </a:spcBef>
              <a:buClr>
                <a:srgbClr val="004494"/>
              </a:buClr>
              <a:buSzPct val="80000"/>
              <a:buFont typeface="Courier New" panose="02070309020205020404" pitchFamily="49" charset="0"/>
              <a:buChar char="o"/>
              <a:defRPr/>
            </a:pPr>
            <a:r>
              <a:rPr lang="fr-FR" sz="1600" b="1" dirty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Investment cost : 353 millions € HT</a:t>
            </a:r>
            <a:endParaRPr lang="fr-FR" sz="1600" i="1" dirty="0">
              <a:solidFill>
                <a:srgbClr val="002060"/>
              </a:solidFill>
            </a:endParaRPr>
          </a:p>
        </p:txBody>
      </p:sp>
      <p:sp>
        <p:nvSpPr>
          <p:cNvPr id="12" name="Titre 2">
            <a:extLst>
              <a:ext uri="{FF2B5EF4-FFF2-40B4-BE49-F238E27FC236}">
                <a16:creationId xmlns:a16="http://schemas.microsoft.com/office/drawing/2014/main" id="{D19DA23E-970A-4675-A248-65702E338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3" y="1"/>
            <a:ext cx="9044941" cy="886314"/>
          </a:xfrm>
        </p:spPr>
        <p:txBody>
          <a:bodyPr anchor="ctr">
            <a:norm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</a:t>
            </a:r>
            <a:r>
              <a:rPr lang="fr-FR" sz="3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steps</a:t>
            </a:r>
            <a:r>
              <a:rPr lang="fr-FR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fr-FR" sz="3200" b="1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Priority</a:t>
            </a:r>
            <a:r>
              <a:rPr lang="fr-FR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Investment Program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FE4434-AEFA-AB42-4A10-3963AEAF4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3948" y="6504545"/>
            <a:ext cx="360000" cy="285363"/>
          </a:xfrm>
        </p:spPr>
        <p:txBody>
          <a:bodyPr lIns="0" tIns="0" rIns="0" bIns="0"/>
          <a:lstStyle/>
          <a:p>
            <a:pPr algn="ctr"/>
            <a:fld id="{33E06536-1828-4208-B01A-9233E9023E10}" type="slidenum">
              <a:rPr lang="id-ID" smtClean="0"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7</a:t>
            </a:fld>
            <a:endParaRPr lang="id-ID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53353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EC794ED-8FB8-47DA-9A11-F4850804C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C6688D6-8C75-40A1-ABD1-20A4FDF24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1" y="958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itre 2">
            <a:extLst>
              <a:ext uri="{FF2B5EF4-FFF2-40B4-BE49-F238E27FC236}">
                <a16:creationId xmlns:a16="http://schemas.microsoft.com/office/drawing/2014/main" id="{D19DA23E-970A-4675-A248-65702E338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38" y="73474"/>
            <a:ext cx="7931365" cy="767452"/>
          </a:xfrm>
        </p:spPr>
        <p:txBody>
          <a:bodyPr anchor="ctr">
            <a:noAutofit/>
          </a:bodyPr>
          <a:lstStyle/>
          <a:p>
            <a:pPr>
              <a:defRPr/>
            </a:pPr>
            <a:r>
              <a:rPr lang="en-GB" sz="3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steps : Sustainable Urban Mobility Plan</a:t>
            </a:r>
            <a:endParaRPr lang="fr-FR" sz="32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7761E6C-AB68-5FBD-6437-6890835424D2}"/>
              </a:ext>
            </a:extLst>
          </p:cNvPr>
          <p:cNvGrpSpPr/>
          <p:nvPr/>
        </p:nvGrpSpPr>
        <p:grpSpPr>
          <a:xfrm>
            <a:off x="7079886" y="923112"/>
            <a:ext cx="4752000" cy="1199344"/>
            <a:chOff x="2392075" y="1582577"/>
            <a:chExt cx="4752000" cy="1440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CD4BB24-9303-BACD-2CB0-86ECE8169CD4}"/>
                </a:ext>
              </a:extLst>
            </p:cNvPr>
            <p:cNvSpPr/>
            <p:nvPr/>
          </p:nvSpPr>
          <p:spPr>
            <a:xfrm>
              <a:off x="2464075" y="1654577"/>
              <a:ext cx="4680000" cy="135892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 sz="18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9C8B896-FB89-6046-8DC4-F26FA44205A9}"/>
                </a:ext>
              </a:extLst>
            </p:cNvPr>
            <p:cNvSpPr/>
            <p:nvPr/>
          </p:nvSpPr>
          <p:spPr>
            <a:xfrm>
              <a:off x="2428075" y="1618577"/>
              <a:ext cx="4680000" cy="1360776"/>
            </a:xfrm>
            <a:prstGeom prst="rect">
              <a:avLst/>
            </a:prstGeom>
            <a:solidFill>
              <a:srgbClr val="DBF1F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Mass Public Transport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74A8CF-17B8-C7D8-F39E-195022BA8D89}"/>
                </a:ext>
              </a:extLst>
            </p:cNvPr>
            <p:cNvSpPr/>
            <p:nvPr/>
          </p:nvSpPr>
          <p:spPr>
            <a:xfrm>
              <a:off x="2392075" y="1582577"/>
              <a:ext cx="4680000" cy="1440000"/>
            </a:xfrm>
            <a:prstGeom prst="rect">
              <a:avLst/>
            </a:prstGeom>
            <a:noFill/>
            <a:ln w="31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9EEFF26-F766-81F4-556B-DF1277F2B6AD}"/>
              </a:ext>
            </a:extLst>
          </p:cNvPr>
          <p:cNvGrpSpPr/>
          <p:nvPr/>
        </p:nvGrpSpPr>
        <p:grpSpPr>
          <a:xfrm>
            <a:off x="7372193" y="2272540"/>
            <a:ext cx="4626000" cy="972000"/>
            <a:chOff x="6218289" y="3275288"/>
            <a:chExt cx="4626000" cy="97200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E2DD90E9-639F-3869-79B0-5A194F048135}"/>
                </a:ext>
              </a:extLst>
            </p:cNvPr>
            <p:cNvGrpSpPr/>
            <p:nvPr/>
          </p:nvGrpSpPr>
          <p:grpSpPr>
            <a:xfrm>
              <a:off x="6218289" y="3275288"/>
              <a:ext cx="972000" cy="972000"/>
              <a:chOff x="1944000" y="5364000"/>
              <a:chExt cx="972000" cy="972000"/>
            </a:xfrm>
          </p:grpSpPr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1CE1ED8-E6EE-7508-87F8-D2FA3CB6D19F}"/>
                  </a:ext>
                </a:extLst>
              </p:cNvPr>
              <p:cNvSpPr/>
              <p:nvPr/>
            </p:nvSpPr>
            <p:spPr>
              <a:xfrm>
                <a:off x="2016000" y="5436000"/>
                <a:ext cx="900000" cy="90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endParaRPr lang="fr-F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BBE8210-3480-35C2-20E2-57326B5DC3B5}"/>
                  </a:ext>
                </a:extLst>
              </p:cNvPr>
              <p:cNvSpPr/>
              <p:nvPr/>
            </p:nvSpPr>
            <p:spPr>
              <a:xfrm>
                <a:off x="1980000" y="5400000"/>
                <a:ext cx="900000" cy="90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22" name="Picture 80">
                <a:extLst>
                  <a:ext uri="{FF2B5EF4-FFF2-40B4-BE49-F238E27FC236}">
                    <a16:creationId xmlns:a16="http://schemas.microsoft.com/office/drawing/2014/main" id="{41358D1C-F0C2-7EC8-05B8-165521279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8715" y="5741062"/>
                <a:ext cx="822570" cy="224590"/>
              </a:xfrm>
              <a:prstGeom prst="rect">
                <a:avLst/>
              </a:prstGeom>
              <a:noFill/>
            </p:spPr>
          </p:pic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A7F4E866-82E0-95F3-9FB4-FD2F84162B20}"/>
                  </a:ext>
                </a:extLst>
              </p:cNvPr>
              <p:cNvSpPr/>
              <p:nvPr/>
            </p:nvSpPr>
            <p:spPr>
              <a:xfrm>
                <a:off x="1944000" y="5364000"/>
                <a:ext cx="900000" cy="900000"/>
              </a:xfrm>
              <a:prstGeom prst="ellipse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2F93316-85F9-364B-0340-2F1DFB704CF1}"/>
                </a:ext>
              </a:extLst>
            </p:cNvPr>
            <p:cNvSpPr/>
            <p:nvPr/>
          </p:nvSpPr>
          <p:spPr>
            <a:xfrm>
              <a:off x="7244289" y="3311288"/>
              <a:ext cx="3600000" cy="900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r>
                <a:rPr lang="fr-FR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</a:t>
              </a:r>
              <a:r>
                <a:rPr lang="fr-FR" sz="1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new mass transport line</a:t>
              </a:r>
            </a:p>
            <a:p>
              <a:r>
                <a:rPr lang="en-GB" sz="16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175 km more in 2035</a:t>
              </a:r>
              <a:endParaRPr lang="fr-FR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F9D0FB33-CA88-81BD-02DD-51B8E0A6279B}"/>
              </a:ext>
            </a:extLst>
          </p:cNvPr>
          <p:cNvGrpSpPr/>
          <p:nvPr/>
        </p:nvGrpSpPr>
        <p:grpSpPr>
          <a:xfrm>
            <a:off x="7372193" y="3352540"/>
            <a:ext cx="4626000" cy="972000"/>
            <a:chOff x="1944000" y="5364000"/>
            <a:chExt cx="4626000" cy="972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679937-7E21-A377-21FF-8BB2DEE237EA}"/>
                </a:ext>
              </a:extLst>
            </p:cNvPr>
            <p:cNvSpPr/>
            <p:nvPr/>
          </p:nvSpPr>
          <p:spPr>
            <a:xfrm>
              <a:off x="2970000" y="5400000"/>
              <a:ext cx="3600000" cy="900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r>
                <a:rPr lang="fr-FR" sz="1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15 multimodal hubs</a:t>
              </a:r>
            </a:p>
            <a:p>
              <a:r>
                <a:rPr lang="en-GB" sz="16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In addition to the Baux </a:t>
              </a:r>
              <a:r>
                <a:rPr lang="en-GB" sz="1600" dirty="0" err="1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Maraîchers</a:t>
              </a:r>
              <a:endParaRPr lang="fr-FR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39F1A077-6172-60C4-4A8A-95DF57C97D25}"/>
                </a:ext>
              </a:extLst>
            </p:cNvPr>
            <p:cNvGrpSpPr/>
            <p:nvPr/>
          </p:nvGrpSpPr>
          <p:grpSpPr>
            <a:xfrm>
              <a:off x="1944000" y="5364000"/>
              <a:ext cx="972000" cy="972000"/>
              <a:chOff x="1944000" y="5364000"/>
              <a:chExt cx="972000" cy="972000"/>
            </a:xfrm>
          </p:grpSpPr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19A934B5-1E91-FE58-E6EE-68B9F947B6F4}"/>
                  </a:ext>
                </a:extLst>
              </p:cNvPr>
              <p:cNvGrpSpPr/>
              <p:nvPr/>
            </p:nvGrpSpPr>
            <p:grpSpPr>
              <a:xfrm>
                <a:off x="1944000" y="5364000"/>
                <a:ext cx="972000" cy="972000"/>
                <a:chOff x="1944000" y="5364000"/>
                <a:chExt cx="972000" cy="972000"/>
              </a:xfrm>
            </p:grpSpPr>
            <p:sp>
              <p:nvSpPr>
                <p:cNvPr id="29" name="Ellipse 28">
                  <a:extLst>
                    <a:ext uri="{FF2B5EF4-FFF2-40B4-BE49-F238E27FC236}">
                      <a16:creationId xmlns:a16="http://schemas.microsoft.com/office/drawing/2014/main" id="{A99003E0-F85B-2898-A524-D12039292AA9}"/>
                    </a:ext>
                  </a:extLst>
                </p:cNvPr>
                <p:cNvSpPr/>
                <p:nvPr/>
              </p:nvSpPr>
              <p:spPr>
                <a:xfrm>
                  <a:off x="2016000" y="5436000"/>
                  <a:ext cx="900000" cy="90000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endParaRPr lang="fr-FR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D80FDBB6-BDF1-C9FA-A569-299BA807E01C}"/>
                    </a:ext>
                  </a:extLst>
                </p:cNvPr>
                <p:cNvSpPr/>
                <p:nvPr/>
              </p:nvSpPr>
              <p:spPr>
                <a:xfrm>
                  <a:off x="1980000" y="5400000"/>
                  <a:ext cx="900000" cy="90000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9C96A845-123C-A5AD-E736-C008356AAE4C}"/>
                    </a:ext>
                  </a:extLst>
                </p:cNvPr>
                <p:cNvSpPr/>
                <p:nvPr/>
              </p:nvSpPr>
              <p:spPr>
                <a:xfrm>
                  <a:off x="1944000" y="5364000"/>
                  <a:ext cx="900000" cy="900000"/>
                </a:xfrm>
                <a:prstGeom prst="ellipse">
                  <a:avLst/>
                </a:prstGeom>
                <a:noFill/>
                <a:ln w="3175">
                  <a:solidFill>
                    <a:schemeClr val="bg1">
                      <a:lumMod val="8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endParaRPr lang="fr-FR" sz="1200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28" name="Image 27">
                <a:extLst>
                  <a:ext uri="{FF2B5EF4-FFF2-40B4-BE49-F238E27FC236}">
                    <a16:creationId xmlns:a16="http://schemas.microsoft.com/office/drawing/2014/main" id="{291EA3B1-C3CC-39FA-95CC-7CB3A35B1A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31424" y="5464445"/>
                <a:ext cx="701037" cy="701037"/>
              </a:xfrm>
              <a:prstGeom prst="rect">
                <a:avLst/>
              </a:prstGeom>
            </p:spPr>
          </p:pic>
        </p:grp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BB632240-5EA3-A79D-2B5B-1B1BE37E22B6}"/>
              </a:ext>
            </a:extLst>
          </p:cNvPr>
          <p:cNvGrpSpPr/>
          <p:nvPr/>
        </p:nvGrpSpPr>
        <p:grpSpPr>
          <a:xfrm>
            <a:off x="7372193" y="4404547"/>
            <a:ext cx="4626000" cy="972000"/>
            <a:chOff x="1944000" y="5364000"/>
            <a:chExt cx="4626000" cy="972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7668886-BD6A-7BDE-B168-FE6C768A359D}"/>
                </a:ext>
              </a:extLst>
            </p:cNvPr>
            <p:cNvSpPr/>
            <p:nvPr/>
          </p:nvSpPr>
          <p:spPr>
            <a:xfrm>
              <a:off x="2970000" y="5400000"/>
              <a:ext cx="3600000" cy="900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r>
                <a:rPr lang="fr-FR" sz="1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+ 175 km</a:t>
              </a:r>
              <a:endParaRPr lang="fr-FR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r>
                <a:rPr lang="en-GB" sz="16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75 km on the main network</a:t>
              </a:r>
            </a:p>
            <a:p>
              <a:r>
                <a:rPr lang="en-GB" sz="16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100 km on the secondary network</a:t>
              </a:r>
              <a:endParaRPr lang="fr-FR" sz="1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34" name="Groupe 33">
              <a:extLst>
                <a:ext uri="{FF2B5EF4-FFF2-40B4-BE49-F238E27FC236}">
                  <a16:creationId xmlns:a16="http://schemas.microsoft.com/office/drawing/2014/main" id="{D4DD66D6-B236-48E5-8F98-F45D306680D3}"/>
                </a:ext>
              </a:extLst>
            </p:cNvPr>
            <p:cNvGrpSpPr/>
            <p:nvPr/>
          </p:nvGrpSpPr>
          <p:grpSpPr>
            <a:xfrm>
              <a:off x="1944000" y="5364000"/>
              <a:ext cx="972000" cy="972000"/>
              <a:chOff x="1944000" y="5364000"/>
              <a:chExt cx="972000" cy="972000"/>
            </a:xfrm>
          </p:grpSpPr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DC2B5149-83B4-C40B-AA4E-B10154FEEE97}"/>
                  </a:ext>
                </a:extLst>
              </p:cNvPr>
              <p:cNvSpPr/>
              <p:nvPr/>
            </p:nvSpPr>
            <p:spPr>
              <a:xfrm>
                <a:off x="2016000" y="5436000"/>
                <a:ext cx="900000" cy="90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endParaRPr lang="fr-F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50117AD8-FF5C-9AE2-7954-0EA4AF6F54C0}"/>
                  </a:ext>
                </a:extLst>
              </p:cNvPr>
              <p:cNvSpPr/>
              <p:nvPr/>
            </p:nvSpPr>
            <p:spPr>
              <a:xfrm>
                <a:off x="1980000" y="5400000"/>
                <a:ext cx="900000" cy="90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D6DC039E-006F-E783-9BA1-80F9EB60575B}"/>
                  </a:ext>
                </a:extLst>
              </p:cNvPr>
              <p:cNvSpPr/>
              <p:nvPr/>
            </p:nvSpPr>
            <p:spPr>
              <a:xfrm>
                <a:off x="1944000" y="5364000"/>
                <a:ext cx="900000" cy="900000"/>
              </a:xfrm>
              <a:prstGeom prst="ellipse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endParaRPr lang="fr-FR" sz="12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175BE917-B49E-D6BC-EF0B-19A93E1C87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1642" y="5676497"/>
                <a:ext cx="596715" cy="341630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9E0EDC22-3762-4A1B-5B3D-2A5A075F1054}"/>
              </a:ext>
            </a:extLst>
          </p:cNvPr>
          <p:cNvGrpSpPr/>
          <p:nvPr/>
        </p:nvGrpSpPr>
        <p:grpSpPr>
          <a:xfrm>
            <a:off x="396114" y="1268586"/>
            <a:ext cx="6218359" cy="5003119"/>
            <a:chOff x="1287476" y="965624"/>
            <a:chExt cx="6218359" cy="5003119"/>
          </a:xfrm>
        </p:grpSpPr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944746A4-2274-4F5E-D411-37E0A0BD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7476" y="965624"/>
              <a:ext cx="6218359" cy="5003119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737F9DEF-6A06-5D1A-58BE-D00216A10C42}"/>
                </a:ext>
              </a:extLst>
            </p:cNvPr>
            <p:cNvSpPr txBox="1"/>
            <p:nvPr/>
          </p:nvSpPr>
          <p:spPr>
            <a:xfrm>
              <a:off x="1496809" y="5101786"/>
              <a:ext cx="3505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70C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2035 MRT network</a:t>
              </a:r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BF2409-1EF7-61E8-2092-7DE99B17F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3948" y="6504545"/>
            <a:ext cx="360000" cy="285363"/>
          </a:xfrm>
        </p:spPr>
        <p:txBody>
          <a:bodyPr lIns="0" tIns="0" rIns="0" bIns="0"/>
          <a:lstStyle/>
          <a:p>
            <a:pPr algn="ctr"/>
            <a:fld id="{33E06536-1828-4208-B01A-9233E9023E10}" type="slidenum">
              <a:rPr lang="id-ID" smtClean="0"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8</a:t>
            </a:fld>
            <a:endParaRPr lang="id-ID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1A2DD36-4F94-6914-8773-45473AAAFF2A}"/>
              </a:ext>
            </a:extLst>
          </p:cNvPr>
          <p:cNvGrpSpPr/>
          <p:nvPr/>
        </p:nvGrpSpPr>
        <p:grpSpPr>
          <a:xfrm>
            <a:off x="7401971" y="5526005"/>
            <a:ext cx="4590000" cy="936000"/>
            <a:chOff x="1980000" y="5400000"/>
            <a:chExt cx="4590000" cy="936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9BF90A5-AB95-872E-B219-6FACBCAA7B68}"/>
                </a:ext>
              </a:extLst>
            </p:cNvPr>
            <p:cNvSpPr/>
            <p:nvPr/>
          </p:nvSpPr>
          <p:spPr>
            <a:xfrm>
              <a:off x="2970000" y="5400000"/>
              <a:ext cx="3600000" cy="90000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r>
                <a:rPr lang="en-GB" sz="18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15% reduction in GHG emissions</a:t>
              </a:r>
              <a:endParaRPr lang="fr-FR" sz="1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A6FDA78B-B705-B8A0-54A4-46A5D9517A9C}"/>
                </a:ext>
              </a:extLst>
            </p:cNvPr>
            <p:cNvGrpSpPr/>
            <p:nvPr/>
          </p:nvGrpSpPr>
          <p:grpSpPr>
            <a:xfrm>
              <a:off x="1980000" y="5400000"/>
              <a:ext cx="936000" cy="936000"/>
              <a:chOff x="1980000" y="5400000"/>
              <a:chExt cx="936000" cy="936000"/>
            </a:xfrm>
          </p:grpSpPr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13C964CF-206D-C88E-18C5-E1B28A379B9E}"/>
                  </a:ext>
                </a:extLst>
              </p:cNvPr>
              <p:cNvSpPr/>
              <p:nvPr/>
            </p:nvSpPr>
            <p:spPr>
              <a:xfrm>
                <a:off x="2016000" y="5436000"/>
                <a:ext cx="900000" cy="90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endParaRPr lang="fr-FR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Ellipse 58">
                <a:extLst>
                  <a:ext uri="{FF2B5EF4-FFF2-40B4-BE49-F238E27FC236}">
                    <a16:creationId xmlns:a16="http://schemas.microsoft.com/office/drawing/2014/main" id="{E6A61B21-BBE4-E293-93FE-2EB7FA7D9E44}"/>
                  </a:ext>
                </a:extLst>
              </p:cNvPr>
              <p:cNvSpPr/>
              <p:nvPr/>
            </p:nvSpPr>
            <p:spPr>
              <a:xfrm>
                <a:off x="1980000" y="5400000"/>
                <a:ext cx="900000" cy="900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D245E4D7-C9A2-B018-B64E-DC86C0A7FB77}"/>
                  </a:ext>
                </a:extLst>
              </p:cNvPr>
              <p:cNvSpPr/>
              <p:nvPr/>
            </p:nvSpPr>
            <p:spPr>
              <a:xfrm>
                <a:off x="1992640" y="5402912"/>
                <a:ext cx="900000" cy="900000"/>
              </a:xfrm>
              <a:prstGeom prst="ellipse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endParaRPr lang="fr-FR" sz="1200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050" name="Picture 2" descr="Comment réduire la pollution numérique en environnement professionnel ?">
            <a:extLst>
              <a:ext uri="{FF2B5EF4-FFF2-40B4-BE49-F238E27FC236}">
                <a16:creationId xmlns:a16="http://schemas.microsoft.com/office/drawing/2014/main" id="{BF2A49E9-8151-CA4D-063F-D406AE954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69" y="5695666"/>
            <a:ext cx="707693" cy="47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3052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534" y="4040814"/>
            <a:ext cx="443048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SN" sz="2800" dirty="0">
              <a:solidFill>
                <a:schemeClr val="bg1"/>
              </a:solidFill>
              <a:latin typeface="+mj-lt"/>
            </a:endParaRPr>
          </a:p>
          <a:p>
            <a:r>
              <a:rPr lang="en" sz="2800" dirty="0">
                <a:solidFill>
                  <a:schemeClr val="bg1"/>
                </a:solidFill>
                <a:latin typeface="+mj-lt"/>
                <a:hlinkClick r:id="rId3"/>
              </a:rPr>
              <a:t>www.cetud.sn</a:t>
            </a:r>
            <a:r>
              <a:rPr lang="en" sz="2800" dirty="0">
                <a:solidFill>
                  <a:schemeClr val="bg1"/>
                </a:solidFill>
                <a:latin typeface="+mj-lt"/>
              </a:rPr>
              <a:t>  </a:t>
            </a:r>
          </a:p>
          <a:p>
            <a:endParaRPr lang="fr-FR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fr-FR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E089D1-B76C-4ABA-ACF3-3D9E3A21B119}"/>
              </a:ext>
            </a:extLst>
          </p:cNvPr>
          <p:cNvSpPr txBox="1"/>
          <p:nvPr/>
        </p:nvSpPr>
        <p:spPr>
          <a:xfrm>
            <a:off x="3927912" y="6048619"/>
            <a:ext cx="7899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4000" i="1" dirty="0">
                <a:solidFill>
                  <a:schemeClr val="bg1"/>
                </a:solidFill>
              </a:rPr>
              <a:t>Acting for sustainable urban mobility</a:t>
            </a:r>
          </a:p>
        </p:txBody>
      </p:sp>
    </p:spTree>
    <p:extLst>
      <p:ext uri="{BB962C8B-B14F-4D97-AF65-F5344CB8AC3E}">
        <p14:creationId xmlns:p14="http://schemas.microsoft.com/office/powerpoint/2010/main" val="685789902"/>
      </p:ext>
    </p:extLst>
  </p:cSld>
  <p:clrMapOvr>
    <a:masterClrMapping/>
  </p:clrMapOvr>
</p:sld>
</file>

<file path=ppt/theme/theme1.xml><?xml version="1.0" encoding="utf-8"?>
<a:theme xmlns:a="http://schemas.openxmlformats.org/drawingml/2006/main" name="giz Transport &amp; Climate Change Week">
  <a:themeElements>
    <a:clrScheme name="giz Transport &amp; Climate Change Week">
      <a:dk1>
        <a:srgbClr val="0A0A0A"/>
      </a:dk1>
      <a:lt1>
        <a:srgbClr val="FFFFFF"/>
      </a:lt1>
      <a:dk2>
        <a:srgbClr val="284896"/>
      </a:dk2>
      <a:lt2>
        <a:srgbClr val="002060"/>
      </a:lt2>
      <a:accent1>
        <a:srgbClr val="0082D2"/>
      </a:accent1>
      <a:accent2>
        <a:srgbClr val="05BCFF"/>
      </a:accent2>
      <a:accent3>
        <a:srgbClr val="6DD1D1"/>
      </a:accent3>
      <a:accent4>
        <a:srgbClr val="FFCC00"/>
      </a:accent4>
      <a:accent5>
        <a:srgbClr val="9E2886"/>
      </a:accent5>
      <a:accent6>
        <a:srgbClr val="CD193C"/>
      </a:accent6>
      <a:hlink>
        <a:srgbClr val="05BCFF"/>
      </a:hlink>
      <a:folHlink>
        <a:srgbClr val="0082D2"/>
      </a:folHlink>
    </a:clrScheme>
    <a:fontScheme name="giz Transport &amp; Climate Change Week">
      <a:majorFont>
        <a:latin typeface="Source Sans Pro Light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lIns="0" tIns="0" rIns="0" bIns="0" rtlCol="0">
        <a:noAutofit/>
      </a:bodyPr>
      <a:lstStyle>
        <a:defPPr algn="l">
          <a:defRPr dirty="0" smtClean="0">
            <a:solidFill>
              <a:schemeClr val="tx1"/>
            </a:solidFill>
          </a:defRPr>
        </a:defPPr>
      </a:lstStyle>
    </a:txDef>
  </a:objectDefaults>
  <a:extraClrSchemeLst/>
  <a:custClrLst>
    <a:custClr name="giz Schwarz">
      <a:srgbClr val="0A0A0A"/>
    </a:custClr>
    <a:custClr name="Schwarz 80%">
      <a:srgbClr val="3B3B3B"/>
    </a:custClr>
    <a:custClr name="Schwarz 60%">
      <a:srgbClr val="6C6C6C"/>
    </a:custClr>
    <a:custClr name="Schwarz 40%">
      <a:srgbClr val="9D9D9D"/>
    </a:custClr>
    <a:custClr name="Schwarz 20%">
      <a:srgbClr val="CECECE"/>
    </a:custClr>
    <a:custClr name="giz Blau 04">
      <a:srgbClr val="05BCFF"/>
    </a:custClr>
    <a:custClr name="Blau 04 80%">
      <a:srgbClr val="37C9FF"/>
    </a:custClr>
    <a:custClr name="Blau 04 60%">
      <a:srgbClr val="69D7FF"/>
    </a:custClr>
    <a:custClr name="Blau 04 40%">
      <a:srgbClr val="9BE4FF"/>
    </a:custClr>
    <a:custClr name="Blau 20%">
      <a:srgbClr val="CDF2FF"/>
    </a:custClr>
    <a:custClr name="giz Blau 01">
      <a:srgbClr val="002060"/>
    </a:custClr>
    <a:custClr name="Blau 01 80%">
      <a:srgbClr val="334D80"/>
    </a:custClr>
    <a:custClr name="Blau 01 60%">
      <a:srgbClr val="6679A0"/>
    </a:custClr>
    <a:custClr name="Blau 01 40%">
      <a:srgbClr val="99A6BF"/>
    </a:custClr>
    <a:custClr name="Blau 01 20%">
      <a:srgbClr val="CCD2DF"/>
    </a:custClr>
    <a:custClr name="giz Türkis">
      <a:srgbClr val="6DD1D1"/>
    </a:custClr>
    <a:custClr name="Türkis 80%">
      <a:srgbClr val="8ADADA"/>
    </a:custClr>
    <a:custClr name="Türkis 60%">
      <a:srgbClr val="A7E3E3"/>
    </a:custClr>
    <a:custClr name="Türkis 40%">
      <a:srgbClr val="C5EDED"/>
    </a:custClr>
    <a:custClr name="Türkis 20%">
      <a:srgbClr val="E2F6F6"/>
    </a:custClr>
    <a:custClr name="giz Blau 02">
      <a:srgbClr val="284896"/>
    </a:custClr>
    <a:custClr name="Blau 02 80%">
      <a:srgbClr val="536DAB"/>
    </a:custClr>
    <a:custClr name="Blau 02 60%">
      <a:srgbClr val="7E91C0"/>
    </a:custClr>
    <a:custClr name="Blau 02 40%">
      <a:srgbClr val="A9B6D5"/>
    </a:custClr>
    <a:custClr name="Blau 02 20%">
      <a:srgbClr val="D4DAEA"/>
    </a:custClr>
    <a:custClr name="giz Gelb">
      <a:srgbClr val="FFCC00"/>
    </a:custClr>
    <a:custClr name="Gelb 80%">
      <a:srgbClr val="FFD633"/>
    </a:custClr>
    <a:custClr name="Gelb 60%">
      <a:srgbClr val="FFE066"/>
    </a:custClr>
    <a:custClr name="Gelb 40%">
      <a:srgbClr val="FFEB99"/>
    </a:custClr>
    <a:custClr name="Gelb 20%">
      <a:srgbClr val="FFF5CC"/>
    </a:custClr>
    <a:custClr name="giz Blau 03">
      <a:srgbClr val="0082D2"/>
    </a:custClr>
    <a:custClr name="Blau 03 80%">
      <a:srgbClr val="339BDB"/>
    </a:custClr>
    <a:custClr name="Blau 03 60%">
      <a:srgbClr val="66B4E4"/>
    </a:custClr>
    <a:custClr name="Blau 03 40%">
      <a:srgbClr val="99CDED"/>
    </a:custClr>
    <a:custClr name="Blau 03 20%">
      <a:srgbClr val="CCE6F6"/>
    </a:custClr>
    <a:custClr name="giz Magenta">
      <a:srgbClr val="9E2886"/>
    </a:custClr>
    <a:custClr name="Magenta 80%">
      <a:srgbClr val="B1539E"/>
    </a:custClr>
    <a:custClr name="Magenta 60%">
      <a:srgbClr val="C57EB6"/>
    </a:custClr>
    <a:custClr name="Magenta 40%">
      <a:srgbClr val="D8A9CF"/>
    </a:custClr>
    <a:custClr name="Magenta 20%">
      <a:srgbClr val="ECD4E7"/>
    </a:custClr>
    <a:custClr name="giz Rot">
      <a:srgbClr val="CD193C"/>
    </a:custClr>
    <a:custClr name="Rot 80%">
      <a:srgbClr val="D74763"/>
    </a:custClr>
    <a:custClr name="Rot 60%">
      <a:srgbClr val="E1758A"/>
    </a:custClr>
    <a:custClr name="Rot 40%">
      <a:srgbClr val="EBA3B1"/>
    </a:custClr>
    <a:custClr name="Rot 20%">
      <a:srgbClr val="F5D1D8"/>
    </a:custClr>
  </a:custClrLst>
  <a:extLst>
    <a:ext uri="{05A4C25C-085E-4340-85A3-A5531E510DB2}">
      <thm15:themeFamily xmlns:thm15="http://schemas.microsoft.com/office/thememl/2012/main" name="Template_PPT_Charterlibrary_Template_2024.pptx" id="{700C885E-3735-4995-9B9C-5EB659B6D74C}" vid="{D5846ABD-D6F3-4B0C-930A-A98E59CBA8E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b84dadb-64e9-451d-ac24-20f83dc4e5bc">
      <Terms xmlns="http://schemas.microsoft.com/office/infopath/2007/PartnerControls"/>
    </lcf76f155ced4ddcb4097134ff3c332f>
    <Documenttype xmlns="6b84dadb-64e9-451d-ac24-20f83dc4e5bc" xsi:nil="true"/>
    <TaxCatchAll xmlns="7ea94427-a814-4900-b4f1-e109ad14e58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23B8812BCB8242AB31F7BA9ADC2539" ma:contentTypeVersion="19" ma:contentTypeDescription="Create a new document." ma:contentTypeScope="" ma:versionID="9366d57222718ac3c49cf1a016595bb3">
  <xsd:schema xmlns:xsd="http://www.w3.org/2001/XMLSchema" xmlns:xs="http://www.w3.org/2001/XMLSchema" xmlns:p="http://schemas.microsoft.com/office/2006/metadata/properties" xmlns:ns2="6b84dadb-64e9-451d-ac24-20f83dc4e5bc" xmlns:ns3="7ea94427-a814-4900-b4f1-e109ad14e580" targetNamespace="http://schemas.microsoft.com/office/2006/metadata/properties" ma:root="true" ma:fieldsID="8293e7bda533c0a4c6474209bd81a8b0" ns2:_="" ns3:_="">
    <xsd:import namespace="6b84dadb-64e9-451d-ac24-20f83dc4e5bc"/>
    <xsd:import namespace="7ea94427-a814-4900-b4f1-e109ad14e5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Documenttyp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84dadb-64e9-451d-ac24-20f83dc4e5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aed264e-563a-469a-8ebe-271e849ec1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ocumenttype" ma:index="24" nillable="true" ma:displayName="Document type" ma:format="Dropdown" ma:internalName="Documenttype">
      <xsd:simpleType>
        <xsd:restriction base="dms:Choice">
          <xsd:enumeration value="Template"/>
          <xsd:enumeration value="Guide"/>
          <xsd:enumeration value="Tutorial"/>
          <xsd:enumeration value="Working Doc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a94427-a814-4900-b4f1-e109ad14e58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1f7b5e-02e1-44ad-9dd5-27c65a3617cf}" ma:internalName="TaxCatchAll" ma:showField="CatchAllData" ma:web="7ea94427-a814-4900-b4f1-e109ad14e5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45A417-99C7-44AD-A6AF-0B7BBAB13C11}">
  <ds:schemaRefs>
    <ds:schemaRef ds:uri="http://purl.org/dc/elements/1.1/"/>
    <ds:schemaRef ds:uri="http://schemas.microsoft.com/office/2006/documentManagement/types"/>
    <ds:schemaRef ds:uri="http://purl.org/dc/dcmitype/"/>
    <ds:schemaRef ds:uri="6b84dadb-64e9-451d-ac24-20f83dc4e5bc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7ea94427-a814-4900-b4f1-e109ad14e58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DC8A5D1-ADFE-4911-BFCC-F3120675B05E}"/>
</file>

<file path=customXml/itemProps3.xml><?xml version="1.0" encoding="utf-8"?>
<ds:datastoreItem xmlns:ds="http://schemas.openxmlformats.org/officeDocument/2006/customXml" ds:itemID="{B1FFD34D-16FB-47DC-BEB7-E29A7E243A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Rethinking transport project pitch</Template>
  <TotalTime>277</TotalTime>
  <Words>378</Words>
  <Application>Microsoft Office PowerPoint</Application>
  <PresentationFormat>Grand écran</PresentationFormat>
  <Paragraphs>77</Paragraphs>
  <Slides>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22" baseType="lpstr">
      <vt:lpstr>Aptos</vt:lpstr>
      <vt:lpstr>Arial</vt:lpstr>
      <vt:lpstr>Calibri</vt:lpstr>
      <vt:lpstr>Courier New</vt:lpstr>
      <vt:lpstr>Helvetica</vt:lpstr>
      <vt:lpstr>Segoe UI</vt:lpstr>
      <vt:lpstr>Source Sans Pro</vt:lpstr>
      <vt:lpstr>Source Sans Pro Light</vt:lpstr>
      <vt:lpstr>Source Sans Pro Semibold</vt:lpstr>
      <vt:lpstr>Symbol</vt:lpstr>
      <vt:lpstr>Times New Roman</vt:lpstr>
      <vt:lpstr>Wingdings</vt:lpstr>
      <vt:lpstr>giz Transport &amp; Climate Change Week</vt:lpstr>
      <vt:lpstr>Présentation PowerPoint</vt:lpstr>
      <vt:lpstr>CETUD : 27 years of urban mobility leadership</vt:lpstr>
      <vt:lpstr>Présentation PowerPoint</vt:lpstr>
      <vt:lpstr>Présentation PowerPoint</vt:lpstr>
      <vt:lpstr>Présentation PowerPoint</vt:lpstr>
      <vt:lpstr>Next steps : Restructured network of urban transport </vt:lpstr>
      <vt:lpstr>Next steps : Priority Investment Program</vt:lpstr>
      <vt:lpstr>Next steps : Sustainable Urban Mobility Plan</vt:lpstr>
      <vt:lpstr>Présentation PowerPoint</vt:lpstr>
    </vt:vector>
  </TitlesOfParts>
  <Company>GIZ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Guidance for a project pitch at Transport and Climate Change Week 2024</dc:title>
  <dc:creator>Tiemeyer, Nico GIZ</dc:creator>
  <cp:lastModifiedBy>Patrick DIAME DIONE</cp:lastModifiedBy>
  <cp:revision>64</cp:revision>
  <dcterms:created xsi:type="dcterms:W3CDTF">2024-09-19T09:15:03Z</dcterms:created>
  <dcterms:modified xsi:type="dcterms:W3CDTF">2024-11-05T14:30:44Z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0x0101005F23B8812BCB8242AB31F7BA9ADC2539</vt:lpwstr>
  </property>
  <property fmtid="{D5CDD505-2E9C-101B-9397-08002B2CF9AE}" pid="3" name="MediaServiceImageTags">
    <vt:lpwstr/>
  </property>
</Properties>
</file>