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45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75" r:id="rId3"/>
    <p:sldMasterId id="2147483677" r:id="rId4"/>
    <p:sldMasterId id="2147483679" r:id="rId5"/>
    <p:sldMasterId id="2147483686" r:id="rId6"/>
    <p:sldMasterId id="2147483717" r:id="rId7"/>
  </p:sldMasterIdLst>
  <p:notesMasterIdLst>
    <p:notesMasterId r:id="rId26"/>
  </p:notesMasterIdLst>
  <p:handoutMasterIdLst>
    <p:handoutMasterId r:id="rId27"/>
  </p:handoutMasterIdLst>
  <p:sldIdLst>
    <p:sldId id="290" r:id="rId8"/>
    <p:sldId id="2147473471" r:id="rId9"/>
    <p:sldId id="258" r:id="rId10"/>
    <p:sldId id="680" r:id="rId11"/>
    <p:sldId id="685" r:id="rId12"/>
    <p:sldId id="683" r:id="rId13"/>
    <p:sldId id="684" r:id="rId14"/>
    <p:sldId id="2147473468" r:id="rId15"/>
    <p:sldId id="804" r:id="rId16"/>
    <p:sldId id="262" r:id="rId17"/>
    <p:sldId id="2147473467" r:id="rId18"/>
    <p:sldId id="742" r:id="rId19"/>
    <p:sldId id="2147473469" r:id="rId20"/>
    <p:sldId id="257" r:id="rId21"/>
    <p:sldId id="2147473470" r:id="rId22"/>
    <p:sldId id="278" r:id="rId23"/>
    <p:sldId id="291" r:id="rId24"/>
    <p:sldId id="214747347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AA0E"/>
    <a:srgbClr val="72C874"/>
    <a:srgbClr val="91A9A4"/>
    <a:srgbClr val="7FBBA4"/>
    <a:srgbClr val="53E796"/>
    <a:srgbClr val="0F6A38"/>
    <a:srgbClr val="77C146"/>
    <a:srgbClr val="0DB4A2"/>
    <a:srgbClr val="78C1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7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0" y="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4" d="100"/>
          <a:sy n="64" d="100"/>
        </p:scale>
        <p:origin x="3192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customXml" Target="../customXml/item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customXml" Target="../customXml/item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D0945B9-93C0-DF8D-97C3-FED51C741CE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BBA1E8-A5AF-9396-2BFA-E1D5034A96E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86D76D-406E-4A56-B4D3-A17D6207351B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D084DB-AE18-54DF-01AA-706EDAF0C5C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D841AE-F20A-1CD1-AC58-B64CAE0F6E5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A35D7A-39E2-469D-B081-EF49F2801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8409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ED56B6-F5F7-448B-BC5E-5BFFBF1A9CA9}" type="datetimeFigureOut">
              <a:rPr lang="en-GB" smtClean="0"/>
              <a:t>04/11/2024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A350AC-9EB4-45C2-8175-4674914E44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377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5F879-0589-40D4-B0E5-B74D0CAD5C6C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8751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5F879-0589-40D4-B0E5-B74D0CAD5C6C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7563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5F879-0589-40D4-B0E5-B74D0CAD5C6C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9849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5F879-0589-40D4-B0E5-B74D0CAD5C6C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9389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45F879-0589-40D4-B0E5-B74D0CAD5C6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281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45F879-0589-40D4-B0E5-B74D0CAD5C6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281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5F879-0589-40D4-B0E5-B74D0CAD5C6C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051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7.gif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5.jpeg"/><Relationship Id="rId7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7.gi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E61667E-A0A5-79FE-34CC-3112990B6367}"/>
              </a:ext>
            </a:extLst>
          </p:cNvPr>
          <p:cNvSpPr txBox="1">
            <a:spLocks/>
          </p:cNvSpPr>
          <p:nvPr userDrawn="1"/>
        </p:nvSpPr>
        <p:spPr>
          <a:xfrm>
            <a:off x="582705" y="4024826"/>
            <a:ext cx="5853953" cy="50235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rgbClr val="0F6A3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225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59F07D8-8C01-49F5-B4B3-955F5217A86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5133030A-6ED6-40F8-BEC8-1F1A35D0FA81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01A9A534-E323-4B0D-A957-1257F353D109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8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7" name="Titel 6">
            <a:extLst>
              <a:ext uri="{FF2B5EF4-FFF2-40B4-BE49-F238E27FC236}">
                <a16:creationId xmlns:a16="http://schemas.microsoft.com/office/drawing/2014/main" id="{24B92995-E18B-4227-B0DD-BFDDD3F61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918" y="4268159"/>
            <a:ext cx="9178159" cy="1289817"/>
          </a:xfrm>
        </p:spPr>
        <p:txBody>
          <a:bodyPr anchor="b"/>
          <a:lstStyle>
            <a:lvl1pPr>
              <a:lnSpc>
                <a:spcPts val="5000"/>
              </a:lnSpc>
              <a:defRPr sz="46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3FFEAEA6-7D21-450F-9C48-044D9B75A4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2917" y="5864571"/>
            <a:ext cx="9178159" cy="288055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2" name="Picture 1" descr="A map of the world with dots and lines&#10;&#10;Description automatically generated">
            <a:extLst>
              <a:ext uri="{FF2B5EF4-FFF2-40B4-BE49-F238E27FC236}">
                <a16:creationId xmlns:a16="http://schemas.microsoft.com/office/drawing/2014/main" id="{8568E9B1-FF19-68AD-C160-0CDCEE9FEE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129136"/>
            <a:ext cx="4711282" cy="284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843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59F07D8-8C01-49F5-B4B3-955F5217A86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5133030A-6ED6-40F8-BEC8-1F1A35D0FA81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01A9A534-E323-4B0D-A957-1257F353D109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8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7" name="Titel 6">
            <a:extLst>
              <a:ext uri="{FF2B5EF4-FFF2-40B4-BE49-F238E27FC236}">
                <a16:creationId xmlns:a16="http://schemas.microsoft.com/office/drawing/2014/main" id="{24B92995-E18B-4227-B0DD-BFDDD3F61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918" y="3883628"/>
            <a:ext cx="9178159" cy="1289817"/>
          </a:xfrm>
        </p:spPr>
        <p:txBody>
          <a:bodyPr anchor="b"/>
          <a:lstStyle>
            <a:lvl1pPr>
              <a:lnSpc>
                <a:spcPts val="5000"/>
              </a:lnSpc>
              <a:defRPr sz="46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3FFEAEA6-7D21-450F-9C48-044D9B75A4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2917" y="5480040"/>
            <a:ext cx="9178159" cy="288055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1981B964-3630-4869-A395-21CAA8C5A13A}"/>
              </a:ext>
            </a:extLst>
          </p:cNvPr>
          <p:cNvSpPr/>
          <p:nvPr userDrawn="1"/>
        </p:nvSpPr>
        <p:spPr>
          <a:xfrm>
            <a:off x="0" y="5870425"/>
            <a:ext cx="12192000" cy="987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pic>
        <p:nvPicPr>
          <p:cNvPr id="3" name="Grafik 4">
            <a:extLst>
              <a:ext uri="{FF2B5EF4-FFF2-40B4-BE49-F238E27FC236}">
                <a16:creationId xmlns:a16="http://schemas.microsoft.com/office/drawing/2014/main" id="{BCB1ED78-C53F-6C8B-8BFF-A9EA1CCA5B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7342" y="6120216"/>
            <a:ext cx="2160513" cy="487992"/>
          </a:xfrm>
          <a:prstGeom prst="rect">
            <a:avLst/>
          </a:prstGeom>
        </p:spPr>
      </p:pic>
      <p:pic>
        <p:nvPicPr>
          <p:cNvPr id="4" name="Grafik 7">
            <a:extLst>
              <a:ext uri="{FF2B5EF4-FFF2-40B4-BE49-F238E27FC236}">
                <a16:creationId xmlns:a16="http://schemas.microsoft.com/office/drawing/2014/main" id="{7F1D655E-D1F2-F550-D3FC-6BED5E8722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08168" y="6144878"/>
            <a:ext cx="1687919" cy="438668"/>
          </a:xfrm>
          <a:prstGeom prst="rect">
            <a:avLst/>
          </a:prstGeom>
        </p:spPr>
      </p:pic>
      <p:pic>
        <p:nvPicPr>
          <p:cNvPr id="5" name="Grafik 11">
            <a:extLst>
              <a:ext uri="{FF2B5EF4-FFF2-40B4-BE49-F238E27FC236}">
                <a16:creationId xmlns:a16="http://schemas.microsoft.com/office/drawing/2014/main" id="{CA18E78A-163E-2F64-A99B-BA2A41456F2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96400" y="5949198"/>
            <a:ext cx="2304256" cy="830028"/>
          </a:xfrm>
          <a:prstGeom prst="rect">
            <a:avLst/>
          </a:prstGeom>
        </p:spPr>
      </p:pic>
      <p:pic>
        <p:nvPicPr>
          <p:cNvPr id="10" name="Picture 9" descr="A map of the world with dots and lines&#10;&#10;Description automatically generated">
            <a:extLst>
              <a:ext uri="{FF2B5EF4-FFF2-40B4-BE49-F238E27FC236}">
                <a16:creationId xmlns:a16="http://schemas.microsoft.com/office/drawing/2014/main" id="{28DC8491-3C64-6108-A414-1D204235E85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129136"/>
            <a:ext cx="4711282" cy="284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83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uppieren 85">
            <a:extLst>
              <a:ext uri="{FF2B5EF4-FFF2-40B4-BE49-F238E27FC236}">
                <a16:creationId xmlns:a16="http://schemas.microsoft.com/office/drawing/2014/main" id="{CE067396-5996-48EE-B266-6B72A8C02A7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7" name="Rechteck 86">
              <a:extLst>
                <a:ext uri="{FF2B5EF4-FFF2-40B4-BE49-F238E27FC236}">
                  <a16:creationId xmlns:a16="http://schemas.microsoft.com/office/drawing/2014/main" id="{0525A022-9FB7-4648-8C1B-2267586BCFBF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88" name="Rechteck 87">
              <a:extLst>
                <a:ext uri="{FF2B5EF4-FFF2-40B4-BE49-F238E27FC236}">
                  <a16:creationId xmlns:a16="http://schemas.microsoft.com/office/drawing/2014/main" id="{0FB1B898-E1D0-4677-95EE-68532BD2E227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E1AF70CB-A79B-4C45-A791-B1C3B77F90D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99250" y="3"/>
            <a:ext cx="5492750" cy="6857999"/>
          </a:xfrm>
          <a:custGeom>
            <a:avLst/>
            <a:gdLst>
              <a:gd name="connsiteX0" fmla="*/ 1341182 w 5492750"/>
              <a:gd name="connsiteY0" fmla="*/ 0 h 6857999"/>
              <a:gd name="connsiteX1" fmla="*/ 5492750 w 5492750"/>
              <a:gd name="connsiteY1" fmla="*/ 0 h 6857999"/>
              <a:gd name="connsiteX2" fmla="*/ 5492750 w 5492750"/>
              <a:gd name="connsiteY2" fmla="*/ 6857999 h 6857999"/>
              <a:gd name="connsiteX3" fmla="*/ 1870382 w 5492750"/>
              <a:gd name="connsiteY3" fmla="*/ 6857999 h 6857999"/>
              <a:gd name="connsiteX4" fmla="*/ 0 w 5492750"/>
              <a:gd name="connsiteY4" fmla="*/ 554354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2750" h="6857999">
                <a:moveTo>
                  <a:pt x="1341182" y="0"/>
                </a:moveTo>
                <a:lnTo>
                  <a:pt x="5492750" y="0"/>
                </a:lnTo>
                <a:lnTo>
                  <a:pt x="5492750" y="6857999"/>
                </a:lnTo>
                <a:lnTo>
                  <a:pt x="1870382" y="6857999"/>
                </a:lnTo>
                <a:lnTo>
                  <a:pt x="0" y="5543549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 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A1040BA2-5415-4E94-AB5C-F700F9A530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2918" y="5864571"/>
            <a:ext cx="5967138" cy="288055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9" name="Titel 1">
            <a:extLst>
              <a:ext uri="{FF2B5EF4-FFF2-40B4-BE49-F238E27FC236}">
                <a16:creationId xmlns:a16="http://schemas.microsoft.com/office/drawing/2014/main" id="{1C07C52F-E262-4539-9E68-2C494431F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919" y="4077072"/>
            <a:ext cx="5967137" cy="1480904"/>
          </a:xfrm>
        </p:spPr>
        <p:txBody>
          <a:bodyPr anchor="b"/>
          <a:lstStyle>
            <a:lvl1pPr>
              <a:lnSpc>
                <a:spcPts val="4600"/>
              </a:lnSpc>
              <a:defRPr lang="de-DE" sz="42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pic>
        <p:nvPicPr>
          <p:cNvPr id="2" name="Grafik 29">
            <a:extLst>
              <a:ext uri="{FF2B5EF4-FFF2-40B4-BE49-F238E27FC236}">
                <a16:creationId xmlns:a16="http://schemas.microsoft.com/office/drawing/2014/main" id="{B6D869AB-CD39-A7B9-4354-38F129BE40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135" y="419613"/>
            <a:ext cx="6336703" cy="321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04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A6BD511E-5961-4F35-8C21-97C0D22F027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AA62B02A-3F28-4802-96B8-DC0369F3BA38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58C6B757-79B8-41EE-A80B-64F23A828914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7BCA7FE2-AAED-4E85-B02D-8A2EB0114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57216137-0F65-4808-878D-19ECF3BD5B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45358" y="-6501"/>
            <a:ext cx="6346642" cy="6864503"/>
          </a:xfrm>
          <a:custGeom>
            <a:avLst/>
            <a:gdLst>
              <a:gd name="connsiteX0" fmla="*/ 6346642 w 6346642"/>
              <a:gd name="connsiteY0" fmla="*/ 0 h 6864503"/>
              <a:gd name="connsiteX1" fmla="*/ 6346642 w 6346642"/>
              <a:gd name="connsiteY1" fmla="*/ 6864503 h 6864503"/>
              <a:gd name="connsiteX2" fmla="*/ 0 w 6346642"/>
              <a:gd name="connsiteY2" fmla="*/ 6864503 h 6864503"/>
              <a:gd name="connsiteX3" fmla="*/ 1491929 w 6346642"/>
              <a:gd name="connsiteY3" fmla="*/ 1557007 h 6864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46642" h="6864503">
                <a:moveTo>
                  <a:pt x="6346642" y="0"/>
                </a:moveTo>
                <a:lnTo>
                  <a:pt x="6346642" y="6864503"/>
                </a:lnTo>
                <a:lnTo>
                  <a:pt x="0" y="6864503"/>
                </a:lnTo>
                <a:lnTo>
                  <a:pt x="1491929" y="1557007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9FE3EF79-39CF-4649-B383-6BC4848F77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7051" y="1536153"/>
            <a:ext cx="648643" cy="432693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buNone/>
              <a:defRPr sz="2800">
                <a:solidFill>
                  <a:srgbClr val="C5EDED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4470B9B3-5A4E-4C21-A1F1-11F005EC80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94296" y="1660928"/>
            <a:ext cx="4551062" cy="287660"/>
          </a:xfrm>
        </p:spPr>
        <p:txBody>
          <a:bodyPr/>
          <a:lstStyle>
            <a:lvl1pPr>
              <a:buNone/>
              <a:defRPr b="0">
                <a:solidFill>
                  <a:srgbClr val="C5EDED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Textplatzhalter 17">
            <a:extLst>
              <a:ext uri="{FF2B5EF4-FFF2-40B4-BE49-F238E27FC236}">
                <a16:creationId xmlns:a16="http://schemas.microsoft.com/office/drawing/2014/main" id="{8CFDD6EF-72A7-423C-A37E-B6C4D54488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7051" y="2193378"/>
            <a:ext cx="648643" cy="432693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buNone/>
              <a:defRPr sz="2800">
                <a:solidFill>
                  <a:srgbClr val="C5EDED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27" name="Textplatzhalter 19">
            <a:extLst>
              <a:ext uri="{FF2B5EF4-FFF2-40B4-BE49-F238E27FC236}">
                <a16:creationId xmlns:a16="http://schemas.microsoft.com/office/drawing/2014/main" id="{2FB888D4-9CAF-4AD8-97D1-CA4AD24E496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94296" y="2318153"/>
            <a:ext cx="4551062" cy="287660"/>
          </a:xfrm>
        </p:spPr>
        <p:txBody>
          <a:bodyPr/>
          <a:lstStyle>
            <a:lvl1pPr>
              <a:buNone/>
              <a:defRPr b="0">
                <a:solidFill>
                  <a:srgbClr val="C5EDED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Textplatzhalter 17">
            <a:extLst>
              <a:ext uri="{FF2B5EF4-FFF2-40B4-BE49-F238E27FC236}">
                <a16:creationId xmlns:a16="http://schemas.microsoft.com/office/drawing/2014/main" id="{2BE4328F-B4C6-474D-96DF-3961A626D74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7051" y="2850603"/>
            <a:ext cx="648643" cy="432693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buNone/>
              <a:defRPr sz="2800">
                <a:solidFill>
                  <a:srgbClr val="C5EDED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29" name="Textplatzhalter 19">
            <a:extLst>
              <a:ext uri="{FF2B5EF4-FFF2-40B4-BE49-F238E27FC236}">
                <a16:creationId xmlns:a16="http://schemas.microsoft.com/office/drawing/2014/main" id="{FB88DB02-85D0-4EDE-A835-568E1138D5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94296" y="2975378"/>
            <a:ext cx="4551062" cy="287660"/>
          </a:xfrm>
        </p:spPr>
        <p:txBody>
          <a:bodyPr/>
          <a:lstStyle>
            <a:lvl1pPr>
              <a:buNone/>
              <a:defRPr b="0">
                <a:solidFill>
                  <a:srgbClr val="C5EDED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Textplatzhalter 17">
            <a:extLst>
              <a:ext uri="{FF2B5EF4-FFF2-40B4-BE49-F238E27FC236}">
                <a16:creationId xmlns:a16="http://schemas.microsoft.com/office/drawing/2014/main" id="{55DE431F-0FC0-4C15-BCBB-6EB280ECA1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7051" y="3507828"/>
            <a:ext cx="648643" cy="432693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buNone/>
              <a:defRPr sz="2800">
                <a:solidFill>
                  <a:srgbClr val="C5EDED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31" name="Textplatzhalter 19">
            <a:extLst>
              <a:ext uri="{FF2B5EF4-FFF2-40B4-BE49-F238E27FC236}">
                <a16:creationId xmlns:a16="http://schemas.microsoft.com/office/drawing/2014/main" id="{896A725E-BA01-41C2-9E55-B9EE588A139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94296" y="3632603"/>
            <a:ext cx="4551062" cy="287660"/>
          </a:xfrm>
        </p:spPr>
        <p:txBody>
          <a:bodyPr/>
          <a:lstStyle>
            <a:lvl1pPr>
              <a:buNone/>
              <a:defRPr b="0">
                <a:solidFill>
                  <a:srgbClr val="C5EDED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2" name="Textplatzhalter 17">
            <a:extLst>
              <a:ext uri="{FF2B5EF4-FFF2-40B4-BE49-F238E27FC236}">
                <a16:creationId xmlns:a16="http://schemas.microsoft.com/office/drawing/2014/main" id="{C21916A4-3A9E-4C87-98DC-F88F56746C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7051" y="4165053"/>
            <a:ext cx="648643" cy="432693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buNone/>
              <a:defRPr sz="2800">
                <a:solidFill>
                  <a:srgbClr val="C5EDED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33" name="Textplatzhalter 19">
            <a:extLst>
              <a:ext uri="{FF2B5EF4-FFF2-40B4-BE49-F238E27FC236}">
                <a16:creationId xmlns:a16="http://schemas.microsoft.com/office/drawing/2014/main" id="{4B975F43-94C6-424F-A263-CFD89A2E0C4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94296" y="4289828"/>
            <a:ext cx="4551062" cy="287660"/>
          </a:xfrm>
        </p:spPr>
        <p:txBody>
          <a:bodyPr/>
          <a:lstStyle>
            <a:lvl1pPr>
              <a:buNone/>
              <a:defRPr b="0">
                <a:solidFill>
                  <a:srgbClr val="C5EDED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4" name="Textplatzhalter 17">
            <a:extLst>
              <a:ext uri="{FF2B5EF4-FFF2-40B4-BE49-F238E27FC236}">
                <a16:creationId xmlns:a16="http://schemas.microsoft.com/office/drawing/2014/main" id="{38C0F98C-1BAE-47B3-88B8-08DE9B446E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7051" y="4822278"/>
            <a:ext cx="648643" cy="432693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buNone/>
              <a:defRPr sz="2800">
                <a:solidFill>
                  <a:srgbClr val="C5EDED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35" name="Textplatzhalter 19">
            <a:extLst>
              <a:ext uri="{FF2B5EF4-FFF2-40B4-BE49-F238E27FC236}">
                <a16:creationId xmlns:a16="http://schemas.microsoft.com/office/drawing/2014/main" id="{E099138A-A8F1-41F2-A7E0-C2F650F34E4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94296" y="4947053"/>
            <a:ext cx="4551062" cy="287660"/>
          </a:xfrm>
        </p:spPr>
        <p:txBody>
          <a:bodyPr/>
          <a:lstStyle>
            <a:lvl1pPr>
              <a:buNone/>
              <a:defRPr b="0">
                <a:solidFill>
                  <a:srgbClr val="C5EDED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2818C58-1E8B-413B-86F9-61D5383DC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3AFCEB-1D3D-473D-BC97-AC636A2C95A2}" type="datetime1">
              <a:rPr lang="de-DE" smtClean="0"/>
              <a:pPr/>
              <a:t>04.11.2024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5187C2C-9258-4949-A2BA-C9B426FF1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358D593-9659-47B3-B291-03EC3DADB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9150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CA7FE2-AAED-4E85-B02D-8A2EB0114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57216137-0F65-4808-878D-19ECF3BD5B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45358" y="-6501"/>
            <a:ext cx="6346642" cy="6864503"/>
          </a:xfrm>
          <a:custGeom>
            <a:avLst/>
            <a:gdLst>
              <a:gd name="connsiteX0" fmla="*/ 6346642 w 6346642"/>
              <a:gd name="connsiteY0" fmla="*/ 0 h 6864503"/>
              <a:gd name="connsiteX1" fmla="*/ 6346642 w 6346642"/>
              <a:gd name="connsiteY1" fmla="*/ 6864503 h 6864503"/>
              <a:gd name="connsiteX2" fmla="*/ 0 w 6346642"/>
              <a:gd name="connsiteY2" fmla="*/ 6864503 h 6864503"/>
              <a:gd name="connsiteX3" fmla="*/ 1491929 w 6346642"/>
              <a:gd name="connsiteY3" fmla="*/ 1557007 h 6864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46642" h="6864503">
                <a:moveTo>
                  <a:pt x="6346642" y="0"/>
                </a:moveTo>
                <a:lnTo>
                  <a:pt x="6346642" y="6864503"/>
                </a:lnTo>
                <a:lnTo>
                  <a:pt x="0" y="6864503"/>
                </a:lnTo>
                <a:lnTo>
                  <a:pt x="1491929" y="1557007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 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9FE3EF79-39CF-4649-B383-6BC4848F77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7051" y="1536153"/>
            <a:ext cx="648643" cy="432693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buNone/>
              <a:defRPr sz="2800">
                <a:solidFill>
                  <a:schemeClr val="tx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4470B9B3-5A4E-4C21-A1F1-11F005EC80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94296" y="1660928"/>
            <a:ext cx="4551062" cy="287660"/>
          </a:xfrm>
        </p:spPr>
        <p:txBody>
          <a:bodyPr/>
          <a:lstStyle>
            <a:lvl1pPr>
              <a:buNone/>
              <a:defRPr b="0">
                <a:solidFill>
                  <a:schemeClr val="tx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Textplatzhalter 17">
            <a:extLst>
              <a:ext uri="{FF2B5EF4-FFF2-40B4-BE49-F238E27FC236}">
                <a16:creationId xmlns:a16="http://schemas.microsoft.com/office/drawing/2014/main" id="{8CFDD6EF-72A7-423C-A37E-B6C4D54488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7051" y="2193378"/>
            <a:ext cx="648643" cy="432693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buNone/>
              <a:defRPr sz="2800">
                <a:solidFill>
                  <a:schemeClr val="tx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27" name="Textplatzhalter 19">
            <a:extLst>
              <a:ext uri="{FF2B5EF4-FFF2-40B4-BE49-F238E27FC236}">
                <a16:creationId xmlns:a16="http://schemas.microsoft.com/office/drawing/2014/main" id="{2FB888D4-9CAF-4AD8-97D1-CA4AD24E496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94296" y="2318153"/>
            <a:ext cx="4551062" cy="287660"/>
          </a:xfrm>
        </p:spPr>
        <p:txBody>
          <a:bodyPr/>
          <a:lstStyle>
            <a:lvl1pPr>
              <a:buNone/>
              <a:defRPr b="0">
                <a:solidFill>
                  <a:schemeClr val="tx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Textplatzhalter 17">
            <a:extLst>
              <a:ext uri="{FF2B5EF4-FFF2-40B4-BE49-F238E27FC236}">
                <a16:creationId xmlns:a16="http://schemas.microsoft.com/office/drawing/2014/main" id="{2BE4328F-B4C6-474D-96DF-3961A626D74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7051" y="2850603"/>
            <a:ext cx="648643" cy="432693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buNone/>
              <a:defRPr sz="2800">
                <a:solidFill>
                  <a:schemeClr val="tx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29" name="Textplatzhalter 19">
            <a:extLst>
              <a:ext uri="{FF2B5EF4-FFF2-40B4-BE49-F238E27FC236}">
                <a16:creationId xmlns:a16="http://schemas.microsoft.com/office/drawing/2014/main" id="{FB88DB02-85D0-4EDE-A835-568E1138D5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94296" y="2975378"/>
            <a:ext cx="4551062" cy="287660"/>
          </a:xfrm>
        </p:spPr>
        <p:txBody>
          <a:bodyPr/>
          <a:lstStyle>
            <a:lvl1pPr>
              <a:buNone/>
              <a:defRPr b="0">
                <a:solidFill>
                  <a:schemeClr val="tx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Textplatzhalter 17">
            <a:extLst>
              <a:ext uri="{FF2B5EF4-FFF2-40B4-BE49-F238E27FC236}">
                <a16:creationId xmlns:a16="http://schemas.microsoft.com/office/drawing/2014/main" id="{55DE431F-0FC0-4C15-BCBB-6EB280ECA1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7051" y="3507828"/>
            <a:ext cx="648643" cy="432693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buNone/>
              <a:defRPr sz="2800">
                <a:solidFill>
                  <a:schemeClr val="tx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31" name="Textplatzhalter 19">
            <a:extLst>
              <a:ext uri="{FF2B5EF4-FFF2-40B4-BE49-F238E27FC236}">
                <a16:creationId xmlns:a16="http://schemas.microsoft.com/office/drawing/2014/main" id="{896A725E-BA01-41C2-9E55-B9EE588A139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94296" y="3632603"/>
            <a:ext cx="4551062" cy="287660"/>
          </a:xfrm>
        </p:spPr>
        <p:txBody>
          <a:bodyPr/>
          <a:lstStyle>
            <a:lvl1pPr>
              <a:buNone/>
              <a:defRPr b="0">
                <a:solidFill>
                  <a:schemeClr val="tx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2" name="Textplatzhalter 17">
            <a:extLst>
              <a:ext uri="{FF2B5EF4-FFF2-40B4-BE49-F238E27FC236}">
                <a16:creationId xmlns:a16="http://schemas.microsoft.com/office/drawing/2014/main" id="{C21916A4-3A9E-4C87-98DC-F88F56746C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7051" y="4165053"/>
            <a:ext cx="648643" cy="432693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buNone/>
              <a:defRPr sz="2800">
                <a:solidFill>
                  <a:schemeClr val="tx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33" name="Textplatzhalter 19">
            <a:extLst>
              <a:ext uri="{FF2B5EF4-FFF2-40B4-BE49-F238E27FC236}">
                <a16:creationId xmlns:a16="http://schemas.microsoft.com/office/drawing/2014/main" id="{4B975F43-94C6-424F-A263-CFD89A2E0C4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94296" y="4289828"/>
            <a:ext cx="4551062" cy="287660"/>
          </a:xfrm>
        </p:spPr>
        <p:txBody>
          <a:bodyPr/>
          <a:lstStyle>
            <a:lvl1pPr>
              <a:buNone/>
              <a:defRPr b="0">
                <a:solidFill>
                  <a:schemeClr val="tx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4" name="Textplatzhalter 17">
            <a:extLst>
              <a:ext uri="{FF2B5EF4-FFF2-40B4-BE49-F238E27FC236}">
                <a16:creationId xmlns:a16="http://schemas.microsoft.com/office/drawing/2014/main" id="{38C0F98C-1BAE-47B3-88B8-08DE9B446E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7051" y="4822278"/>
            <a:ext cx="648643" cy="432693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buNone/>
              <a:defRPr sz="2800">
                <a:solidFill>
                  <a:schemeClr val="tx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35" name="Textplatzhalter 19">
            <a:extLst>
              <a:ext uri="{FF2B5EF4-FFF2-40B4-BE49-F238E27FC236}">
                <a16:creationId xmlns:a16="http://schemas.microsoft.com/office/drawing/2014/main" id="{E099138A-A8F1-41F2-A7E0-C2F650F34E4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94296" y="4947053"/>
            <a:ext cx="4551062" cy="287660"/>
          </a:xfrm>
        </p:spPr>
        <p:txBody>
          <a:bodyPr/>
          <a:lstStyle>
            <a:lvl1pPr>
              <a:buNone/>
              <a:defRPr b="0">
                <a:solidFill>
                  <a:schemeClr val="tx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2818C58-1E8B-413B-86F9-61D5383DC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C447751-7359-4DB9-BAB5-5C36709CC0FA}" type="datetime1">
              <a:rPr lang="de-DE" smtClean="0"/>
              <a:pPr/>
              <a:t>04.11.2024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5187C2C-9258-4949-A2BA-C9B426FF1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358D593-9659-47B3-B291-03EC3DADB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8194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8708BE9-C556-4E10-9A4A-17C1F25B643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950D830-F359-4494-AA6E-A921C16160DB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4E808A7B-937F-47D6-B0AA-3EBCF0712B0E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F1EE6996-2410-4E36-B6E1-2035ABB49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D1A8430-C9E8-4F0E-8423-FA66CCB001B5}" type="datetime1">
              <a:rPr lang="de-DE" smtClean="0"/>
              <a:pPr/>
              <a:t>04.11.2024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634711-135B-4A53-BF19-6A768BFA86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088" y="2170113"/>
            <a:ext cx="9175750" cy="39957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87335C-4E0C-4364-8E9B-F81B1341C1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1369905"/>
            <a:ext cx="9178925" cy="21547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 err="1"/>
              <a:t>Subline</a:t>
            </a:r>
            <a:r>
              <a:rPr lang="de-DE"/>
              <a:t>, Source Sans Pro </a:t>
            </a:r>
            <a:r>
              <a:rPr lang="de-DE" err="1"/>
              <a:t>Semibold</a:t>
            </a:r>
            <a:r>
              <a:rPr lang="de-DE"/>
              <a:t>, 14pt, einzeilig</a:t>
            </a:r>
          </a:p>
        </p:txBody>
      </p:sp>
    </p:spTree>
    <p:extLst>
      <p:ext uri="{BB962C8B-B14F-4D97-AF65-F5344CB8AC3E}">
        <p14:creationId xmlns:p14="http://schemas.microsoft.com/office/powerpoint/2010/main" val="1840698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EE6996-2410-4E36-B6E1-2035ABB49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186AC49-535F-4FA0-B353-FB590A0EF1E4}" type="datetime1">
              <a:rPr lang="de-DE" smtClean="0"/>
              <a:pPr/>
              <a:t>04.11.2024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634711-135B-4A53-BF19-6A768BFA86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088" y="2170113"/>
            <a:ext cx="9175750" cy="399573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87335C-4E0C-4364-8E9B-F81B1341C1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1369905"/>
            <a:ext cx="9178925" cy="21547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None/>
              <a:defRPr sz="1400">
                <a:solidFill>
                  <a:schemeClr val="accent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 err="1"/>
              <a:t>Subline</a:t>
            </a:r>
            <a:r>
              <a:rPr lang="de-DE"/>
              <a:t>, Source Sans Pro </a:t>
            </a:r>
            <a:r>
              <a:rPr lang="de-DE" err="1"/>
              <a:t>Semibold</a:t>
            </a:r>
            <a:r>
              <a:rPr lang="de-DE"/>
              <a:t>, 14pt, einzeilig</a:t>
            </a:r>
          </a:p>
        </p:txBody>
      </p:sp>
    </p:spTree>
    <p:extLst>
      <p:ext uri="{BB962C8B-B14F-4D97-AF65-F5344CB8AC3E}">
        <p14:creationId xmlns:p14="http://schemas.microsoft.com/office/powerpoint/2010/main" val="26944515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8708BE9-C556-4E10-9A4A-17C1F25B643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950D830-F359-4494-AA6E-A921C16160DB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4E808A7B-937F-47D6-B0AA-3EBCF0712B0E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F1EE6996-2410-4E36-B6E1-2035ABB49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567D9D-4E1E-40BC-A36E-BF18465D1EC0}" type="datetime1">
              <a:rPr lang="de-DE" smtClean="0"/>
              <a:pPr/>
              <a:t>04.11.2024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634711-135B-4A53-BF19-6A768BFA86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087" y="2170113"/>
            <a:ext cx="5453709" cy="39957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87335C-4E0C-4364-8E9B-F81B1341C1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1369905"/>
            <a:ext cx="9178925" cy="21547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 err="1"/>
              <a:t>Subline</a:t>
            </a:r>
            <a:r>
              <a:rPr lang="de-DE"/>
              <a:t>, Source Sans Pro </a:t>
            </a:r>
            <a:r>
              <a:rPr lang="de-DE" err="1"/>
              <a:t>Semibold</a:t>
            </a:r>
            <a:r>
              <a:rPr lang="de-DE"/>
              <a:t>, 14pt, einzeilig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B99059D4-479C-4DE1-9779-A2767B1774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95378" y="2170113"/>
            <a:ext cx="5453709" cy="39957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1986402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-spaltig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EE6996-2410-4E36-B6E1-2035ABB49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8FF7B00-5D49-4473-84F1-9B3B30739F10}" type="datetime1">
              <a:rPr lang="de-DE" smtClean="0"/>
              <a:pPr/>
              <a:t>04.11.2024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87335C-4E0C-4364-8E9B-F81B1341C1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1369905"/>
            <a:ext cx="9178925" cy="21547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None/>
              <a:defRPr sz="1400">
                <a:solidFill>
                  <a:schemeClr val="accent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 err="1"/>
              <a:t>Subline</a:t>
            </a:r>
            <a:r>
              <a:rPr lang="de-DE"/>
              <a:t>, Source Sans Pro </a:t>
            </a:r>
            <a:r>
              <a:rPr lang="de-DE" err="1"/>
              <a:t>Semibold</a:t>
            </a:r>
            <a:r>
              <a:rPr lang="de-DE"/>
              <a:t>, 14pt, einzeilig</a:t>
            </a:r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843CDDA9-90BA-4631-8955-1821FAE497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087" y="2170113"/>
            <a:ext cx="5453709" cy="39957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943BD9F7-9AA4-4723-B27A-3796BCE8C9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95378" y="2170113"/>
            <a:ext cx="5453709" cy="39957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295863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C875FCA7-157E-4716-823A-F5615D6C6F63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36ED80F3-17B8-40F4-93B8-F99C5506E688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5C6042A5-0C39-4605-8158-8C1B3D7B7576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8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2EAF25B4-BF1E-44E5-A8B4-37A02DB69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6073" y="4350814"/>
            <a:ext cx="9073008" cy="1742482"/>
          </a:xfrm>
        </p:spPr>
        <p:txBody>
          <a:bodyPr>
            <a:normAutofit/>
          </a:bodyPr>
          <a:lstStyle>
            <a:lvl1pPr>
              <a:lnSpc>
                <a:spcPts val="52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B22A2CF-2409-4894-8998-C2CB9E12F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98B92B-BEB6-4D2D-923E-36B753FF6FF8}" type="datetime1">
              <a:rPr lang="de-DE" smtClean="0"/>
              <a:pPr/>
              <a:t>04.11.2024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9F15179-DA75-412F-86E7-65234521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756A8CC-81E2-4FC9-A017-5BE7B3CC2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3697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53097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er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C3E7E663-E895-4B17-A65E-1DE060EFDB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5F0BDF2E-725B-4371-B2CA-77AF2429DF13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B680F51C-2443-4A5D-BF64-9E3F8B2E4E4D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62850BC4-383B-4DF9-AB75-202C331A360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7360388" cy="6858000"/>
          </a:xfrm>
          <a:custGeom>
            <a:avLst/>
            <a:gdLst>
              <a:gd name="connsiteX0" fmla="*/ 0 w 7360388"/>
              <a:gd name="connsiteY0" fmla="*/ 0 h 6858000"/>
              <a:gd name="connsiteX1" fmla="*/ 7360388 w 7360388"/>
              <a:gd name="connsiteY1" fmla="*/ 0 h 6858000"/>
              <a:gd name="connsiteX2" fmla="*/ 1142917 w 7360388"/>
              <a:gd name="connsiteY2" fmla="*/ 6858000 h 6858000"/>
              <a:gd name="connsiteX3" fmla="*/ 0 w 73603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60388" h="6858000">
                <a:moveTo>
                  <a:pt x="0" y="0"/>
                </a:moveTo>
                <a:lnTo>
                  <a:pt x="7360388" y="0"/>
                </a:lnTo>
                <a:lnTo>
                  <a:pt x="11429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 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36BC897-BB78-44C4-AA95-DD2D1AF45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0EC540-5CF3-4A52-B191-132A7EB5EFD1}" type="datetime1">
              <a:rPr lang="de-DE" smtClean="0"/>
              <a:pPr/>
              <a:t>04.11.2024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3854A2C-BA52-4648-9F82-4CC206B14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0178539-30B0-4CF3-80CA-43ED257F5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5F7B4EB-CFB4-4EB6-86CE-1F7D2A2CA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3492" y="3748565"/>
            <a:ext cx="4835595" cy="1742482"/>
          </a:xfrm>
        </p:spPr>
        <p:txBody>
          <a:bodyPr>
            <a:normAutofit/>
          </a:bodyPr>
          <a:lstStyle>
            <a:lvl1pPr>
              <a:lnSpc>
                <a:spcPts val="52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767201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er mit Bild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62850BC4-383B-4DF9-AB75-202C331A360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7360388" cy="6858000"/>
          </a:xfrm>
          <a:custGeom>
            <a:avLst/>
            <a:gdLst>
              <a:gd name="connsiteX0" fmla="*/ 0 w 7360388"/>
              <a:gd name="connsiteY0" fmla="*/ 0 h 6858000"/>
              <a:gd name="connsiteX1" fmla="*/ 7360388 w 7360388"/>
              <a:gd name="connsiteY1" fmla="*/ 0 h 6858000"/>
              <a:gd name="connsiteX2" fmla="*/ 1142917 w 7360388"/>
              <a:gd name="connsiteY2" fmla="*/ 6858000 h 6858000"/>
              <a:gd name="connsiteX3" fmla="*/ 0 w 73603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60388" h="6858000">
                <a:moveTo>
                  <a:pt x="0" y="0"/>
                </a:moveTo>
                <a:lnTo>
                  <a:pt x="7360388" y="0"/>
                </a:lnTo>
                <a:lnTo>
                  <a:pt x="11429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 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36BC897-BB78-44C4-AA95-DD2D1AF45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249497C-A75C-4405-A32A-E74C3956442D}" type="datetime1">
              <a:rPr lang="de-DE" smtClean="0"/>
              <a:pPr/>
              <a:t>04.11.2024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3854A2C-BA52-4648-9F82-4CC206B14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0178539-30B0-4CF3-80CA-43ED257F5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5F7B4EB-CFB4-4EB6-86CE-1F7D2A2CA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3492" y="3748565"/>
            <a:ext cx="4835595" cy="1742482"/>
          </a:xfrm>
        </p:spPr>
        <p:txBody>
          <a:bodyPr>
            <a:normAutofit/>
          </a:bodyPr>
          <a:lstStyle>
            <a:lvl1pPr>
              <a:lnSpc>
                <a:spcPts val="5200"/>
              </a:lnSpc>
              <a:defRPr sz="4800">
                <a:solidFill>
                  <a:srgbClr val="0082D2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78841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8708BE9-C556-4E10-9A4A-17C1F25B643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950D830-F359-4494-AA6E-A921C16160DB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4E808A7B-937F-47D6-B0AA-3EBCF0712B0E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B5F2815D-57CF-4A21-88A1-25E02F44EA0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624196" y="2433320"/>
            <a:ext cx="10567804" cy="4424680"/>
          </a:xfrm>
          <a:custGeom>
            <a:avLst/>
            <a:gdLst>
              <a:gd name="connsiteX0" fmla="*/ 5228724 w 10567804"/>
              <a:gd name="connsiteY0" fmla="*/ 0 h 4424680"/>
              <a:gd name="connsiteX1" fmla="*/ 10567804 w 10567804"/>
              <a:gd name="connsiteY1" fmla="*/ 1585816 h 4424680"/>
              <a:gd name="connsiteX2" fmla="*/ 10567804 w 10567804"/>
              <a:gd name="connsiteY2" fmla="*/ 4424680 h 4424680"/>
              <a:gd name="connsiteX3" fmla="*/ 0 w 10567804"/>
              <a:gd name="connsiteY3" fmla="*/ 4424680 h 442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67804" h="4424680">
                <a:moveTo>
                  <a:pt x="5228724" y="0"/>
                </a:moveTo>
                <a:lnTo>
                  <a:pt x="10567804" y="1585816"/>
                </a:lnTo>
                <a:lnTo>
                  <a:pt x="10567804" y="4424680"/>
                </a:lnTo>
                <a:lnTo>
                  <a:pt x="0" y="442468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 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1EE6996-2410-4E36-B6E1-2035ABB49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233" y="410991"/>
            <a:ext cx="5358561" cy="8577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AC30B7E-ABEF-47C0-91C5-B99673A2C88F}" type="datetime1">
              <a:rPr lang="de-DE" smtClean="0"/>
              <a:pPr/>
              <a:t>04.11.2024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634711-135B-4A53-BF19-6A768BFA86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088" y="2170113"/>
            <a:ext cx="5361880" cy="39957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87335C-4E0C-4364-8E9B-F81B1341C1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4" y="1369905"/>
            <a:ext cx="5361880" cy="21547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 err="1"/>
              <a:t>Subline</a:t>
            </a:r>
            <a:r>
              <a:rPr lang="de-DE"/>
              <a:t>, Source Sans Pro </a:t>
            </a:r>
            <a:r>
              <a:rPr lang="de-DE" err="1"/>
              <a:t>Semibold</a:t>
            </a:r>
            <a:r>
              <a:rPr lang="de-DE"/>
              <a:t>, 14pt, einzeilig</a:t>
            </a:r>
          </a:p>
        </p:txBody>
      </p:sp>
    </p:spTree>
    <p:extLst>
      <p:ext uri="{BB962C8B-B14F-4D97-AF65-F5344CB8AC3E}">
        <p14:creationId xmlns:p14="http://schemas.microsoft.com/office/powerpoint/2010/main" val="13768490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 01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B5F2815D-57CF-4A21-88A1-25E02F44EA0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624196" y="2433320"/>
            <a:ext cx="10567804" cy="4424680"/>
          </a:xfrm>
          <a:custGeom>
            <a:avLst/>
            <a:gdLst>
              <a:gd name="connsiteX0" fmla="*/ 5228724 w 10567804"/>
              <a:gd name="connsiteY0" fmla="*/ 0 h 4424680"/>
              <a:gd name="connsiteX1" fmla="*/ 10567804 w 10567804"/>
              <a:gd name="connsiteY1" fmla="*/ 1585816 h 4424680"/>
              <a:gd name="connsiteX2" fmla="*/ 10567804 w 10567804"/>
              <a:gd name="connsiteY2" fmla="*/ 4424680 h 4424680"/>
              <a:gd name="connsiteX3" fmla="*/ 0 w 10567804"/>
              <a:gd name="connsiteY3" fmla="*/ 4424680 h 442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67804" h="4424680">
                <a:moveTo>
                  <a:pt x="5228724" y="0"/>
                </a:moveTo>
                <a:lnTo>
                  <a:pt x="10567804" y="1585816"/>
                </a:lnTo>
                <a:lnTo>
                  <a:pt x="10567804" y="4424680"/>
                </a:lnTo>
                <a:lnTo>
                  <a:pt x="0" y="442468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 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1EE6996-2410-4E36-B6E1-2035ABB49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233" y="410991"/>
            <a:ext cx="5358561" cy="8577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FC57581-DC35-450C-9742-8A665A17D327}" type="datetime1">
              <a:rPr lang="de-DE" smtClean="0"/>
              <a:pPr/>
              <a:t>04.11.2024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634711-135B-4A53-BF19-6A768BFA86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088" y="2170113"/>
            <a:ext cx="5361880" cy="39957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87335C-4E0C-4364-8E9B-F81B1341C1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4" y="1369905"/>
            <a:ext cx="5361880" cy="21547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None/>
              <a:defRPr sz="1400">
                <a:solidFill>
                  <a:schemeClr val="accent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 err="1"/>
              <a:t>Subline</a:t>
            </a:r>
            <a:r>
              <a:rPr lang="de-DE"/>
              <a:t>, Source Sans Pro </a:t>
            </a:r>
            <a:r>
              <a:rPr lang="de-DE" err="1"/>
              <a:t>Semibold</a:t>
            </a:r>
            <a:r>
              <a:rPr lang="de-DE"/>
              <a:t>, 14pt, einzeilig</a:t>
            </a:r>
          </a:p>
        </p:txBody>
      </p:sp>
    </p:spTree>
    <p:extLst>
      <p:ext uri="{BB962C8B-B14F-4D97-AF65-F5344CB8AC3E}">
        <p14:creationId xmlns:p14="http://schemas.microsoft.com/office/powerpoint/2010/main" val="5796897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8708BE9-C556-4E10-9A4A-17C1F25B643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950D830-F359-4494-AA6E-A921C16160DB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4E808A7B-937F-47D6-B0AA-3EBCF0712B0E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900AAD82-15E6-47F9-8A74-FA801B282F9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68440" y="0"/>
            <a:ext cx="5623560" cy="6858000"/>
          </a:xfrm>
          <a:custGeom>
            <a:avLst/>
            <a:gdLst>
              <a:gd name="connsiteX0" fmla="*/ 1658820 w 5623560"/>
              <a:gd name="connsiteY0" fmla="*/ 0 h 6858000"/>
              <a:gd name="connsiteX1" fmla="*/ 3457498 w 5623560"/>
              <a:gd name="connsiteY1" fmla="*/ 0 h 6858000"/>
              <a:gd name="connsiteX2" fmla="*/ 5623560 w 5623560"/>
              <a:gd name="connsiteY2" fmla="*/ 3017462 h 6858000"/>
              <a:gd name="connsiteX3" fmla="*/ 5623560 w 5623560"/>
              <a:gd name="connsiteY3" fmla="*/ 6858000 h 6858000"/>
              <a:gd name="connsiteX4" fmla="*/ 3247813 w 5623560"/>
              <a:gd name="connsiteY4" fmla="*/ 6858000 h 6858000"/>
              <a:gd name="connsiteX5" fmla="*/ 0 w 5623560"/>
              <a:gd name="connsiteY5" fmla="*/ 61620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23560" h="6858000">
                <a:moveTo>
                  <a:pt x="1658820" y="0"/>
                </a:moveTo>
                <a:lnTo>
                  <a:pt x="3457498" y="0"/>
                </a:lnTo>
                <a:lnTo>
                  <a:pt x="5623560" y="3017462"/>
                </a:lnTo>
                <a:lnTo>
                  <a:pt x="5623560" y="6858000"/>
                </a:lnTo>
                <a:lnTo>
                  <a:pt x="3247813" y="6858000"/>
                </a:lnTo>
                <a:lnTo>
                  <a:pt x="0" y="616204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 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1EE6996-2410-4E36-B6E1-2035ABB49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233" y="410991"/>
            <a:ext cx="6006232" cy="8577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120103-EBD9-41FF-ACA5-5925743728DA}" type="datetime1">
              <a:rPr lang="de-DE" smtClean="0"/>
              <a:pPr/>
              <a:t>04.11.2024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634711-135B-4A53-BF19-6A768BFA86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088" y="2170113"/>
            <a:ext cx="6009952" cy="39957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87335C-4E0C-4364-8E9B-F81B1341C1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4" y="1369905"/>
            <a:ext cx="6009952" cy="21547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 err="1"/>
              <a:t>Subline</a:t>
            </a:r>
            <a:r>
              <a:rPr lang="de-DE"/>
              <a:t>, Source Sans Pro </a:t>
            </a:r>
            <a:r>
              <a:rPr lang="de-DE" err="1"/>
              <a:t>Semibold</a:t>
            </a:r>
            <a:r>
              <a:rPr lang="de-DE"/>
              <a:t>, 14pt, einzeilig</a:t>
            </a:r>
          </a:p>
        </p:txBody>
      </p:sp>
    </p:spTree>
    <p:extLst>
      <p:ext uri="{BB962C8B-B14F-4D97-AF65-F5344CB8AC3E}">
        <p14:creationId xmlns:p14="http://schemas.microsoft.com/office/powerpoint/2010/main" val="30340772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 02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900AAD82-15E6-47F9-8A74-FA801B282F9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68440" y="0"/>
            <a:ext cx="5623560" cy="6858000"/>
          </a:xfrm>
          <a:custGeom>
            <a:avLst/>
            <a:gdLst>
              <a:gd name="connsiteX0" fmla="*/ 1658820 w 5623560"/>
              <a:gd name="connsiteY0" fmla="*/ 0 h 6858000"/>
              <a:gd name="connsiteX1" fmla="*/ 3457498 w 5623560"/>
              <a:gd name="connsiteY1" fmla="*/ 0 h 6858000"/>
              <a:gd name="connsiteX2" fmla="*/ 5623560 w 5623560"/>
              <a:gd name="connsiteY2" fmla="*/ 3017462 h 6858000"/>
              <a:gd name="connsiteX3" fmla="*/ 5623560 w 5623560"/>
              <a:gd name="connsiteY3" fmla="*/ 6858000 h 6858000"/>
              <a:gd name="connsiteX4" fmla="*/ 3247813 w 5623560"/>
              <a:gd name="connsiteY4" fmla="*/ 6858000 h 6858000"/>
              <a:gd name="connsiteX5" fmla="*/ 0 w 5623560"/>
              <a:gd name="connsiteY5" fmla="*/ 61620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23560" h="6858000">
                <a:moveTo>
                  <a:pt x="1658820" y="0"/>
                </a:moveTo>
                <a:lnTo>
                  <a:pt x="3457498" y="0"/>
                </a:lnTo>
                <a:lnTo>
                  <a:pt x="5623560" y="3017462"/>
                </a:lnTo>
                <a:lnTo>
                  <a:pt x="5623560" y="6858000"/>
                </a:lnTo>
                <a:lnTo>
                  <a:pt x="3247813" y="6858000"/>
                </a:lnTo>
                <a:lnTo>
                  <a:pt x="0" y="616204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 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1EE6996-2410-4E36-B6E1-2035ABB49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233" y="410991"/>
            <a:ext cx="6006232" cy="8577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C22D99F-7787-457F-AF43-B251CDBF9593}" type="datetime1">
              <a:rPr lang="de-DE" smtClean="0"/>
              <a:pPr/>
              <a:t>04.11.2024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634711-135B-4A53-BF19-6A768BFA86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088" y="2170113"/>
            <a:ext cx="6009952" cy="39957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87335C-4E0C-4364-8E9B-F81B1341C1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4" y="1369905"/>
            <a:ext cx="6009952" cy="21547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None/>
              <a:defRPr sz="1400">
                <a:solidFill>
                  <a:schemeClr val="accent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 err="1"/>
              <a:t>Subline</a:t>
            </a:r>
            <a:r>
              <a:rPr lang="de-DE"/>
              <a:t>, Source Sans Pro </a:t>
            </a:r>
            <a:r>
              <a:rPr lang="de-DE" err="1"/>
              <a:t>Semibold</a:t>
            </a:r>
            <a:r>
              <a:rPr lang="de-DE"/>
              <a:t>, 14pt, einzeilig</a:t>
            </a:r>
          </a:p>
        </p:txBody>
      </p:sp>
    </p:spTree>
    <p:extLst>
      <p:ext uri="{BB962C8B-B14F-4D97-AF65-F5344CB8AC3E}">
        <p14:creationId xmlns:p14="http://schemas.microsoft.com/office/powerpoint/2010/main" val="32308690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8708BE9-C556-4E10-9A4A-17C1F25B643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950D830-F359-4494-AA6E-A921C16160DB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4E808A7B-937F-47D6-B0AA-3EBCF0712B0E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5855FEB5-F998-4326-A874-279E905CB80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85426" y="2"/>
            <a:ext cx="5406575" cy="6857999"/>
          </a:xfrm>
          <a:custGeom>
            <a:avLst/>
            <a:gdLst>
              <a:gd name="connsiteX0" fmla="*/ 2285374 w 5406575"/>
              <a:gd name="connsiteY0" fmla="*/ 0 h 6857999"/>
              <a:gd name="connsiteX1" fmla="*/ 5406575 w 5406575"/>
              <a:gd name="connsiteY1" fmla="*/ 0 h 6857999"/>
              <a:gd name="connsiteX2" fmla="*/ 5406575 w 5406575"/>
              <a:gd name="connsiteY2" fmla="*/ 6857999 h 6857999"/>
              <a:gd name="connsiteX3" fmla="*/ 0 w 5406575"/>
              <a:gd name="connsiteY3" fmla="*/ 6857999 h 6857999"/>
              <a:gd name="connsiteX4" fmla="*/ 1210495 w 5406575"/>
              <a:gd name="connsiteY4" fmla="*/ 3525520 h 6857999"/>
              <a:gd name="connsiteX5" fmla="*/ 16695 w 5406575"/>
              <a:gd name="connsiteY5" fmla="*/ 141732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6575" h="6857999">
                <a:moveTo>
                  <a:pt x="2285374" y="0"/>
                </a:moveTo>
                <a:lnTo>
                  <a:pt x="5406575" y="0"/>
                </a:lnTo>
                <a:lnTo>
                  <a:pt x="5406575" y="6857999"/>
                </a:lnTo>
                <a:lnTo>
                  <a:pt x="0" y="6857999"/>
                </a:lnTo>
                <a:lnTo>
                  <a:pt x="1210495" y="3525520"/>
                </a:lnTo>
                <a:lnTo>
                  <a:pt x="16695" y="141732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 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1EE6996-2410-4E36-B6E1-2035ABB49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233" y="410991"/>
            <a:ext cx="6006232" cy="8577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9420F44-BF3D-4ACC-8808-7D391B28ADC2}" type="datetime1">
              <a:rPr lang="de-DE" smtClean="0"/>
              <a:pPr/>
              <a:t>04.11.2024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634711-135B-4A53-BF19-6A768BFA86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088" y="2170113"/>
            <a:ext cx="6009952" cy="39957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87335C-4E0C-4364-8E9B-F81B1341C1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4" y="1369905"/>
            <a:ext cx="6009952" cy="21547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 err="1"/>
              <a:t>Subline</a:t>
            </a:r>
            <a:r>
              <a:rPr lang="de-DE"/>
              <a:t>, Source Sans Pro </a:t>
            </a:r>
            <a:r>
              <a:rPr lang="de-DE" err="1"/>
              <a:t>Semibold</a:t>
            </a:r>
            <a:r>
              <a:rPr lang="de-DE"/>
              <a:t>, 14pt, einzeilig</a:t>
            </a:r>
          </a:p>
        </p:txBody>
      </p:sp>
    </p:spTree>
    <p:extLst>
      <p:ext uri="{BB962C8B-B14F-4D97-AF65-F5344CB8AC3E}">
        <p14:creationId xmlns:p14="http://schemas.microsoft.com/office/powerpoint/2010/main" val="26105644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 03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5855FEB5-F998-4326-A874-279E905CB80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85426" y="2"/>
            <a:ext cx="5406575" cy="6857999"/>
          </a:xfrm>
          <a:custGeom>
            <a:avLst/>
            <a:gdLst>
              <a:gd name="connsiteX0" fmla="*/ 2285374 w 5406575"/>
              <a:gd name="connsiteY0" fmla="*/ 0 h 6857999"/>
              <a:gd name="connsiteX1" fmla="*/ 5406575 w 5406575"/>
              <a:gd name="connsiteY1" fmla="*/ 0 h 6857999"/>
              <a:gd name="connsiteX2" fmla="*/ 5406575 w 5406575"/>
              <a:gd name="connsiteY2" fmla="*/ 6857999 h 6857999"/>
              <a:gd name="connsiteX3" fmla="*/ 0 w 5406575"/>
              <a:gd name="connsiteY3" fmla="*/ 6857999 h 6857999"/>
              <a:gd name="connsiteX4" fmla="*/ 1210495 w 5406575"/>
              <a:gd name="connsiteY4" fmla="*/ 3525520 h 6857999"/>
              <a:gd name="connsiteX5" fmla="*/ 16695 w 5406575"/>
              <a:gd name="connsiteY5" fmla="*/ 141732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6575" h="6857999">
                <a:moveTo>
                  <a:pt x="2285374" y="0"/>
                </a:moveTo>
                <a:lnTo>
                  <a:pt x="5406575" y="0"/>
                </a:lnTo>
                <a:lnTo>
                  <a:pt x="5406575" y="6857999"/>
                </a:lnTo>
                <a:lnTo>
                  <a:pt x="0" y="6857999"/>
                </a:lnTo>
                <a:lnTo>
                  <a:pt x="1210495" y="3525520"/>
                </a:lnTo>
                <a:lnTo>
                  <a:pt x="16695" y="141732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 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1EE6996-2410-4E36-B6E1-2035ABB49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233" y="410991"/>
            <a:ext cx="6006232" cy="8577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5C50404-6D4B-4B5E-8113-BE2AFF79C83C}" type="datetime1">
              <a:rPr lang="de-DE" smtClean="0"/>
              <a:pPr/>
              <a:t>04.11.2024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634711-135B-4A53-BF19-6A768BFA86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088" y="2170113"/>
            <a:ext cx="6009952" cy="39957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87335C-4E0C-4364-8E9B-F81B1341C1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4" y="1369905"/>
            <a:ext cx="6009952" cy="21547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None/>
              <a:defRPr sz="1400">
                <a:solidFill>
                  <a:schemeClr val="accent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 err="1"/>
              <a:t>Subline</a:t>
            </a:r>
            <a:r>
              <a:rPr lang="de-DE"/>
              <a:t>, Source Sans Pro </a:t>
            </a:r>
            <a:r>
              <a:rPr lang="de-DE" err="1"/>
              <a:t>Semibold</a:t>
            </a:r>
            <a:r>
              <a:rPr lang="de-DE"/>
              <a:t>, 14pt, einzeilig</a:t>
            </a:r>
          </a:p>
        </p:txBody>
      </p:sp>
    </p:spTree>
    <p:extLst>
      <p:ext uri="{BB962C8B-B14F-4D97-AF65-F5344CB8AC3E}">
        <p14:creationId xmlns:p14="http://schemas.microsoft.com/office/powerpoint/2010/main" val="39512404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8708BE9-C556-4E10-9A4A-17C1F25B643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950D830-F359-4494-AA6E-A921C16160DB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4E808A7B-937F-47D6-B0AA-3EBCF0712B0E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6E1188D4-A21B-419B-9444-C0E417AA877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5775960" cy="6858000"/>
          </a:xfrm>
          <a:custGeom>
            <a:avLst/>
            <a:gdLst>
              <a:gd name="connsiteX0" fmla="*/ 0 w 5775960"/>
              <a:gd name="connsiteY0" fmla="*/ 0 h 6858000"/>
              <a:gd name="connsiteX1" fmla="*/ 1114649 w 5775960"/>
              <a:gd name="connsiteY1" fmla="*/ 0 h 6858000"/>
              <a:gd name="connsiteX2" fmla="*/ 5775960 w 5775960"/>
              <a:gd name="connsiteY2" fmla="*/ 2910840 h 6858000"/>
              <a:gd name="connsiteX3" fmla="*/ 1400356 w 5775960"/>
              <a:gd name="connsiteY3" fmla="*/ 6858000 h 6858000"/>
              <a:gd name="connsiteX4" fmla="*/ 0 w 577596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5960" h="6858000">
                <a:moveTo>
                  <a:pt x="0" y="0"/>
                </a:moveTo>
                <a:lnTo>
                  <a:pt x="1114649" y="0"/>
                </a:lnTo>
                <a:lnTo>
                  <a:pt x="5775960" y="2910840"/>
                </a:lnTo>
                <a:lnTo>
                  <a:pt x="140035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 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1EE6996-2410-4E36-B6E1-2035ABB49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10991"/>
            <a:ext cx="5653088" cy="8577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D2A708-F16F-4696-873B-7629C6ED4D43}" type="datetime1">
              <a:rPr lang="de-DE" smtClean="0"/>
              <a:pPr/>
              <a:t>04.11.2024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634711-135B-4A53-BF19-6A768BFA86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2170113"/>
            <a:ext cx="5653088" cy="39957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87335C-4E0C-4364-8E9B-F81B1341C1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1369905"/>
            <a:ext cx="5653088" cy="21547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 err="1"/>
              <a:t>Subline</a:t>
            </a:r>
            <a:r>
              <a:rPr lang="de-DE"/>
              <a:t>, Source Sans Pro </a:t>
            </a:r>
            <a:r>
              <a:rPr lang="de-DE" err="1"/>
              <a:t>Semibold</a:t>
            </a:r>
            <a:r>
              <a:rPr lang="de-DE"/>
              <a:t>, 14pt, einzeilig</a:t>
            </a:r>
          </a:p>
        </p:txBody>
      </p:sp>
    </p:spTree>
    <p:extLst>
      <p:ext uri="{BB962C8B-B14F-4D97-AF65-F5344CB8AC3E}">
        <p14:creationId xmlns:p14="http://schemas.microsoft.com/office/powerpoint/2010/main" val="29809646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 04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6E1188D4-A21B-419B-9444-C0E417AA877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5775960" cy="6858000"/>
          </a:xfrm>
          <a:custGeom>
            <a:avLst/>
            <a:gdLst>
              <a:gd name="connsiteX0" fmla="*/ 0 w 5775960"/>
              <a:gd name="connsiteY0" fmla="*/ 0 h 6858000"/>
              <a:gd name="connsiteX1" fmla="*/ 1114649 w 5775960"/>
              <a:gd name="connsiteY1" fmla="*/ 0 h 6858000"/>
              <a:gd name="connsiteX2" fmla="*/ 5775960 w 5775960"/>
              <a:gd name="connsiteY2" fmla="*/ 2910840 h 6858000"/>
              <a:gd name="connsiteX3" fmla="*/ 1400356 w 5775960"/>
              <a:gd name="connsiteY3" fmla="*/ 6858000 h 6858000"/>
              <a:gd name="connsiteX4" fmla="*/ 0 w 577596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5960" h="6858000">
                <a:moveTo>
                  <a:pt x="0" y="0"/>
                </a:moveTo>
                <a:lnTo>
                  <a:pt x="1114649" y="0"/>
                </a:lnTo>
                <a:lnTo>
                  <a:pt x="5775960" y="2910840"/>
                </a:lnTo>
                <a:lnTo>
                  <a:pt x="140035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 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1EE6996-2410-4E36-B6E1-2035ABB49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10991"/>
            <a:ext cx="5653088" cy="8577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5AD3FDC-9949-4C94-B17D-2CAD8A5CE4EB}" type="datetime1">
              <a:rPr lang="de-DE" smtClean="0"/>
              <a:pPr/>
              <a:t>04.11.2024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634711-135B-4A53-BF19-6A768BFA86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2170113"/>
            <a:ext cx="5653088" cy="39957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87335C-4E0C-4364-8E9B-F81B1341C1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1369905"/>
            <a:ext cx="5653088" cy="21547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None/>
              <a:defRPr sz="1400">
                <a:solidFill>
                  <a:schemeClr val="accent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 err="1"/>
              <a:t>Subline</a:t>
            </a:r>
            <a:r>
              <a:rPr lang="de-DE"/>
              <a:t>, Source Sans Pro </a:t>
            </a:r>
            <a:r>
              <a:rPr lang="de-DE" err="1"/>
              <a:t>Semibold</a:t>
            </a:r>
            <a:r>
              <a:rPr lang="de-DE"/>
              <a:t>, 14pt, einzeilig</a:t>
            </a:r>
          </a:p>
        </p:txBody>
      </p:sp>
    </p:spTree>
    <p:extLst>
      <p:ext uri="{BB962C8B-B14F-4D97-AF65-F5344CB8AC3E}">
        <p14:creationId xmlns:p14="http://schemas.microsoft.com/office/powerpoint/2010/main" val="591315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start slid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228600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33131" y="2542198"/>
            <a:ext cx="10628948" cy="105586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Section start slide</a:t>
            </a:r>
            <a:br>
              <a:rPr lang="en-GB" dirty="0"/>
            </a:br>
            <a:r>
              <a:rPr lang="en-GB" dirty="0"/>
              <a:t>This may also have two lines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D88D0E22-2017-4208-9ADC-47A2FAF1D43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9F9B96F-E57D-429A-9EB5-D561A8B62E5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Titel of the presentation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5AA07C4F-927A-4ADF-8F4E-0E641F59E17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38922F-0F14-43F5-BDC4-9F818E7E9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6267"/>
          <a:stretch/>
        </p:blipFill>
        <p:spPr>
          <a:xfrm>
            <a:off x="121920" y="121920"/>
            <a:ext cx="426720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29991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8708BE9-C556-4E10-9A4A-17C1F25B643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950D830-F359-4494-AA6E-A921C16160DB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4E808A7B-937F-47D6-B0AA-3EBCF0712B0E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50E6B728-7ADB-4DD4-929B-AE3F8973B68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5603240" cy="6858000"/>
          </a:xfrm>
          <a:custGeom>
            <a:avLst/>
            <a:gdLst>
              <a:gd name="connsiteX0" fmla="*/ 0 w 5603240"/>
              <a:gd name="connsiteY0" fmla="*/ 0 h 6858000"/>
              <a:gd name="connsiteX1" fmla="*/ 3448710 w 5603240"/>
              <a:gd name="connsiteY1" fmla="*/ 0 h 6858000"/>
              <a:gd name="connsiteX2" fmla="*/ 5603240 w 5603240"/>
              <a:gd name="connsiteY2" fmla="*/ 1402080 h 6858000"/>
              <a:gd name="connsiteX3" fmla="*/ 3007360 w 5603240"/>
              <a:gd name="connsiteY3" fmla="*/ 4485640 h 6858000"/>
              <a:gd name="connsiteX4" fmla="*/ 5539706 w 5603240"/>
              <a:gd name="connsiteY4" fmla="*/ 6858000 h 6858000"/>
              <a:gd name="connsiteX5" fmla="*/ 0 w 560324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03240" h="6858000">
                <a:moveTo>
                  <a:pt x="0" y="0"/>
                </a:moveTo>
                <a:lnTo>
                  <a:pt x="3448710" y="0"/>
                </a:lnTo>
                <a:lnTo>
                  <a:pt x="5603240" y="1402080"/>
                </a:lnTo>
                <a:lnTo>
                  <a:pt x="3007360" y="4485640"/>
                </a:lnTo>
                <a:lnTo>
                  <a:pt x="553970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 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1EE6996-2410-4E36-B6E1-2035ABB49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10991"/>
            <a:ext cx="5653088" cy="8577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357A1-0969-431E-AC69-B95920E0AC64}" type="datetime1">
              <a:rPr lang="de-DE" smtClean="0"/>
              <a:pPr/>
              <a:t>04.11.2024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634711-135B-4A53-BF19-6A768BFA86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2170113"/>
            <a:ext cx="5653088" cy="39957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87335C-4E0C-4364-8E9B-F81B1341C1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1369905"/>
            <a:ext cx="5653088" cy="21547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 err="1"/>
              <a:t>Subline</a:t>
            </a:r>
            <a:r>
              <a:rPr lang="de-DE"/>
              <a:t>, Source Sans Pro </a:t>
            </a:r>
            <a:r>
              <a:rPr lang="de-DE" err="1"/>
              <a:t>Semibold</a:t>
            </a:r>
            <a:r>
              <a:rPr lang="de-DE"/>
              <a:t>, 14pt, einzeilig</a:t>
            </a:r>
          </a:p>
        </p:txBody>
      </p:sp>
    </p:spTree>
    <p:extLst>
      <p:ext uri="{BB962C8B-B14F-4D97-AF65-F5344CB8AC3E}">
        <p14:creationId xmlns:p14="http://schemas.microsoft.com/office/powerpoint/2010/main" val="10441999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 05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50E6B728-7ADB-4DD4-929B-AE3F8973B68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5603240" cy="6858000"/>
          </a:xfrm>
          <a:custGeom>
            <a:avLst/>
            <a:gdLst>
              <a:gd name="connsiteX0" fmla="*/ 0 w 5603240"/>
              <a:gd name="connsiteY0" fmla="*/ 0 h 6858000"/>
              <a:gd name="connsiteX1" fmla="*/ 3448710 w 5603240"/>
              <a:gd name="connsiteY1" fmla="*/ 0 h 6858000"/>
              <a:gd name="connsiteX2" fmla="*/ 5603240 w 5603240"/>
              <a:gd name="connsiteY2" fmla="*/ 1402080 h 6858000"/>
              <a:gd name="connsiteX3" fmla="*/ 3007360 w 5603240"/>
              <a:gd name="connsiteY3" fmla="*/ 4485640 h 6858000"/>
              <a:gd name="connsiteX4" fmla="*/ 5539706 w 5603240"/>
              <a:gd name="connsiteY4" fmla="*/ 6858000 h 6858000"/>
              <a:gd name="connsiteX5" fmla="*/ 0 w 560324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03240" h="6858000">
                <a:moveTo>
                  <a:pt x="0" y="0"/>
                </a:moveTo>
                <a:lnTo>
                  <a:pt x="3448710" y="0"/>
                </a:lnTo>
                <a:lnTo>
                  <a:pt x="5603240" y="1402080"/>
                </a:lnTo>
                <a:lnTo>
                  <a:pt x="3007360" y="4485640"/>
                </a:lnTo>
                <a:lnTo>
                  <a:pt x="553970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 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1EE6996-2410-4E36-B6E1-2035ABB49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10991"/>
            <a:ext cx="5653088" cy="8577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7A669F4-D87D-4F92-A3D0-2D1AA735D43F}" type="datetime1">
              <a:rPr lang="de-DE" smtClean="0"/>
              <a:t>04.11.2024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>
                <a:solidFill>
                  <a:schemeClr val="accent1"/>
                </a:solidFill>
              </a:rPr>
              <a:t>Fußnote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634711-135B-4A53-BF19-6A768BFA86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2170113"/>
            <a:ext cx="5653088" cy="39957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87335C-4E0C-4364-8E9B-F81B1341C1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1369905"/>
            <a:ext cx="5653088" cy="21547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None/>
              <a:defRPr sz="1400">
                <a:solidFill>
                  <a:schemeClr val="accent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 err="1"/>
              <a:t>Subline</a:t>
            </a:r>
            <a:r>
              <a:rPr lang="de-DE"/>
              <a:t>, Source Sans Pro </a:t>
            </a:r>
            <a:r>
              <a:rPr lang="de-DE" err="1"/>
              <a:t>Semibold</a:t>
            </a:r>
            <a:r>
              <a:rPr lang="de-DE"/>
              <a:t>, 14pt, einzeilig</a:t>
            </a:r>
          </a:p>
        </p:txBody>
      </p:sp>
    </p:spTree>
    <p:extLst>
      <p:ext uri="{BB962C8B-B14F-4D97-AF65-F5344CB8AC3E}">
        <p14:creationId xmlns:p14="http://schemas.microsoft.com/office/powerpoint/2010/main" val="6131019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8708BE9-C556-4E10-9A4A-17C1F25B643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950D830-F359-4494-AA6E-A921C16160DB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4E808A7B-937F-47D6-B0AA-3EBCF0712B0E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F1EE6996-2410-4E36-B6E1-2035ABB49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256546-C0B0-4428-B483-91337463F1A6}" type="datetime1">
              <a:rPr lang="de-DE" smtClean="0"/>
              <a:pPr/>
              <a:t>04.11.2024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87335C-4E0C-4364-8E9B-F81B1341C1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1369905"/>
            <a:ext cx="9178925" cy="21547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 err="1"/>
              <a:t>Subline</a:t>
            </a:r>
            <a:r>
              <a:rPr lang="de-DE"/>
              <a:t>, Source Sans Pro </a:t>
            </a:r>
            <a:r>
              <a:rPr lang="de-DE" err="1"/>
              <a:t>Semibold</a:t>
            </a:r>
            <a:r>
              <a:rPr lang="de-DE"/>
              <a:t>, 14pt, einzeilig</a:t>
            </a:r>
          </a:p>
        </p:txBody>
      </p:sp>
    </p:spTree>
    <p:extLst>
      <p:ext uri="{BB962C8B-B14F-4D97-AF65-F5344CB8AC3E}">
        <p14:creationId xmlns:p14="http://schemas.microsoft.com/office/powerpoint/2010/main" val="1728191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EE6996-2410-4E36-B6E1-2035ABB49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26F0EFC-0C75-4CEE-AC70-E83ABA9172FA}" type="datetime1">
              <a:rPr lang="de-DE" smtClean="0"/>
              <a:pPr/>
              <a:t>04.11.2024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87335C-4E0C-4364-8E9B-F81B1341C1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1369905"/>
            <a:ext cx="9178925" cy="21547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None/>
              <a:defRPr sz="1400">
                <a:solidFill>
                  <a:schemeClr val="accent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 err="1"/>
              <a:t>Subline</a:t>
            </a:r>
            <a:r>
              <a:rPr lang="de-DE"/>
              <a:t>, Source Sans Pro </a:t>
            </a:r>
            <a:r>
              <a:rPr lang="de-DE" err="1"/>
              <a:t>Semibold</a:t>
            </a:r>
            <a:r>
              <a:rPr lang="de-DE"/>
              <a:t>, 14pt, einzeilig</a:t>
            </a:r>
          </a:p>
        </p:txBody>
      </p:sp>
    </p:spTree>
    <p:extLst>
      <p:ext uri="{BB962C8B-B14F-4D97-AF65-F5344CB8AC3E}">
        <p14:creationId xmlns:p14="http://schemas.microsoft.com/office/powerpoint/2010/main" val="15013375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62391DBC-27F9-4FF1-A6E8-21DE146EF0F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218AD243-A0F8-43D2-B39E-003CFD96D9A6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E4CAC905-EA78-414D-9194-FF4DBED173F8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FE8D5459-0875-40B2-949E-E6738B4F8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54" y="661971"/>
            <a:ext cx="5976664" cy="3960440"/>
          </a:xfrm>
        </p:spPr>
        <p:txBody>
          <a:bodyPr anchor="b"/>
          <a:lstStyle>
            <a:lvl1pPr>
              <a:lnSpc>
                <a:spcPts val="52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D7975C9F-4F47-4780-A174-0B30594E3E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4854" y="5048249"/>
            <a:ext cx="5357169" cy="612775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Grafik 12">
            <a:extLst>
              <a:ext uri="{FF2B5EF4-FFF2-40B4-BE49-F238E27FC236}">
                <a16:creationId xmlns:a16="http://schemas.microsoft.com/office/drawing/2014/main" id="{F8E6612D-C11E-4DA5-ABF4-CD50407A5F0E}"/>
              </a:ext>
            </a:extLst>
          </p:cNvPr>
          <p:cNvSpPr/>
          <p:nvPr/>
        </p:nvSpPr>
        <p:spPr>
          <a:xfrm>
            <a:off x="394667" y="553444"/>
            <a:ext cx="792088" cy="720955"/>
          </a:xfrm>
          <a:custGeom>
            <a:avLst/>
            <a:gdLst>
              <a:gd name="connsiteX0" fmla="*/ 4890105 w 7535237"/>
              <a:gd name="connsiteY0" fmla="*/ 6858535 h 6858535"/>
              <a:gd name="connsiteX1" fmla="*/ 7535238 w 7535237"/>
              <a:gd name="connsiteY1" fmla="*/ 2060611 h 6858535"/>
              <a:gd name="connsiteX2" fmla="*/ 6151196 w 7535237"/>
              <a:gd name="connsiteY2" fmla="*/ 0 h 6858535"/>
              <a:gd name="connsiteX3" fmla="*/ 4951648 w 7535237"/>
              <a:gd name="connsiteY3" fmla="*/ 1230186 h 6858535"/>
              <a:gd name="connsiteX4" fmla="*/ 6151196 w 7535237"/>
              <a:gd name="connsiteY4" fmla="*/ 2368057 h 6858535"/>
              <a:gd name="connsiteX5" fmla="*/ 6397233 w 7535237"/>
              <a:gd name="connsiteY5" fmla="*/ 2337286 h 6858535"/>
              <a:gd name="connsiteX6" fmla="*/ 4336488 w 7535237"/>
              <a:gd name="connsiteY6" fmla="*/ 6151062 h 6858535"/>
              <a:gd name="connsiteX7" fmla="*/ 4890105 w 7535237"/>
              <a:gd name="connsiteY7" fmla="*/ 6858535 h 6858535"/>
              <a:gd name="connsiteX8" fmla="*/ 553617 w 7535237"/>
              <a:gd name="connsiteY8" fmla="*/ 6858535 h 6858535"/>
              <a:gd name="connsiteX9" fmla="*/ 3198616 w 7535237"/>
              <a:gd name="connsiteY9" fmla="*/ 2060611 h 6858535"/>
              <a:gd name="connsiteX10" fmla="*/ 1814574 w 7535237"/>
              <a:gd name="connsiteY10" fmla="*/ 0 h 6858535"/>
              <a:gd name="connsiteX11" fmla="*/ 615160 w 7535237"/>
              <a:gd name="connsiteY11" fmla="*/ 1230186 h 6858535"/>
              <a:gd name="connsiteX12" fmla="*/ 1814574 w 7535237"/>
              <a:gd name="connsiteY12" fmla="*/ 2368057 h 6858535"/>
              <a:gd name="connsiteX13" fmla="*/ 2060745 w 7535237"/>
              <a:gd name="connsiteY13" fmla="*/ 2337286 h 6858535"/>
              <a:gd name="connsiteX14" fmla="*/ 0 w 7535237"/>
              <a:gd name="connsiteY14" fmla="*/ 6151196 h 6858535"/>
              <a:gd name="connsiteX15" fmla="*/ 553617 w 7535237"/>
              <a:gd name="connsiteY15" fmla="*/ 6858535 h 6858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535237" h="6858535">
                <a:moveTo>
                  <a:pt x="4890105" y="6858535"/>
                </a:moveTo>
                <a:cubicBezTo>
                  <a:pt x="6551090" y="5782073"/>
                  <a:pt x="7535238" y="4244307"/>
                  <a:pt x="7535238" y="2060611"/>
                </a:cubicBezTo>
                <a:cubicBezTo>
                  <a:pt x="7535238" y="738111"/>
                  <a:pt x="6981621" y="0"/>
                  <a:pt x="6151196" y="0"/>
                </a:cubicBezTo>
                <a:cubicBezTo>
                  <a:pt x="5443856" y="0"/>
                  <a:pt x="4951648" y="461303"/>
                  <a:pt x="4951648" y="1230186"/>
                </a:cubicBezTo>
                <a:cubicBezTo>
                  <a:pt x="4951648" y="1999068"/>
                  <a:pt x="5566807" y="2368057"/>
                  <a:pt x="6151196" y="2368057"/>
                </a:cubicBezTo>
                <a:cubicBezTo>
                  <a:pt x="6243510" y="2368057"/>
                  <a:pt x="6335824" y="2368057"/>
                  <a:pt x="6397233" y="2337286"/>
                </a:cubicBezTo>
                <a:cubicBezTo>
                  <a:pt x="6397233" y="4090450"/>
                  <a:pt x="5689893" y="5043694"/>
                  <a:pt x="4336488" y="6151062"/>
                </a:cubicBezTo>
                <a:lnTo>
                  <a:pt x="4890105" y="6858535"/>
                </a:lnTo>
                <a:close/>
                <a:moveTo>
                  <a:pt x="553617" y="6858535"/>
                </a:moveTo>
                <a:cubicBezTo>
                  <a:pt x="2214468" y="5782073"/>
                  <a:pt x="3198616" y="4244307"/>
                  <a:pt x="3198616" y="2060611"/>
                </a:cubicBezTo>
                <a:cubicBezTo>
                  <a:pt x="3198616" y="738111"/>
                  <a:pt x="2644999" y="0"/>
                  <a:pt x="1814574" y="0"/>
                </a:cubicBezTo>
                <a:cubicBezTo>
                  <a:pt x="1107234" y="0"/>
                  <a:pt x="615160" y="461303"/>
                  <a:pt x="615160" y="1230186"/>
                </a:cubicBezTo>
                <a:cubicBezTo>
                  <a:pt x="615160" y="1999068"/>
                  <a:pt x="1230186" y="2368057"/>
                  <a:pt x="1814574" y="2368057"/>
                </a:cubicBezTo>
                <a:cubicBezTo>
                  <a:pt x="1906888" y="2368057"/>
                  <a:pt x="1999202" y="2368057"/>
                  <a:pt x="2060745" y="2337286"/>
                </a:cubicBezTo>
                <a:cubicBezTo>
                  <a:pt x="2060745" y="4090584"/>
                  <a:pt x="1353271" y="5043828"/>
                  <a:pt x="0" y="6151196"/>
                </a:cubicBezTo>
                <a:lnTo>
                  <a:pt x="553617" y="6858535"/>
                </a:lnTo>
                <a:close/>
              </a:path>
            </a:pathLst>
          </a:custGeom>
          <a:solidFill>
            <a:schemeClr val="accent1"/>
          </a:solidFill>
          <a:ln w="133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49F06416-258A-4BCA-A040-A5019C82A09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68440" y="0"/>
            <a:ext cx="5623560" cy="6858000"/>
          </a:xfrm>
          <a:custGeom>
            <a:avLst/>
            <a:gdLst>
              <a:gd name="connsiteX0" fmla="*/ 1658820 w 5623560"/>
              <a:gd name="connsiteY0" fmla="*/ 0 h 6858000"/>
              <a:gd name="connsiteX1" fmla="*/ 3457498 w 5623560"/>
              <a:gd name="connsiteY1" fmla="*/ 0 h 6858000"/>
              <a:gd name="connsiteX2" fmla="*/ 5623560 w 5623560"/>
              <a:gd name="connsiteY2" fmla="*/ 3017462 h 6858000"/>
              <a:gd name="connsiteX3" fmla="*/ 5623560 w 5623560"/>
              <a:gd name="connsiteY3" fmla="*/ 6858000 h 6858000"/>
              <a:gd name="connsiteX4" fmla="*/ 3247813 w 5623560"/>
              <a:gd name="connsiteY4" fmla="*/ 6858000 h 6858000"/>
              <a:gd name="connsiteX5" fmla="*/ 0 w 5623560"/>
              <a:gd name="connsiteY5" fmla="*/ 61620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23560" h="6858000">
                <a:moveTo>
                  <a:pt x="1658820" y="0"/>
                </a:moveTo>
                <a:lnTo>
                  <a:pt x="3457498" y="0"/>
                </a:lnTo>
                <a:lnTo>
                  <a:pt x="5623560" y="3017462"/>
                </a:lnTo>
                <a:lnTo>
                  <a:pt x="5623560" y="6858000"/>
                </a:lnTo>
                <a:lnTo>
                  <a:pt x="3247813" y="6858000"/>
                </a:lnTo>
                <a:lnTo>
                  <a:pt x="0" y="616204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 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1D3177F-45E4-476E-AA51-A4EFF6682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A0B04C-5519-4309-8BA4-355843DC237C}" type="datetime1">
              <a:rPr lang="de-DE" smtClean="0"/>
              <a:pPr/>
              <a:t>04.11.2024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99279D8-725D-4CD1-BC32-A2A6FBABB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FEC451A-267B-4DFA-B45E-B549E9A9F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46842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8D5459-0875-40B2-949E-E6738B4F8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54" y="661971"/>
            <a:ext cx="5976664" cy="3960440"/>
          </a:xfrm>
        </p:spPr>
        <p:txBody>
          <a:bodyPr anchor="b"/>
          <a:lstStyle>
            <a:lvl1pPr>
              <a:lnSpc>
                <a:spcPts val="52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D7975C9F-4F47-4780-A174-0B30594E3E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4854" y="5048249"/>
            <a:ext cx="5357169" cy="612775"/>
          </a:xfrm>
        </p:spPr>
        <p:txBody>
          <a:bodyPr/>
          <a:lstStyle>
            <a:lvl1pPr>
              <a:buNone/>
              <a:defRPr>
                <a:solidFill>
                  <a:schemeClr val="tx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Grafik 12">
            <a:extLst>
              <a:ext uri="{FF2B5EF4-FFF2-40B4-BE49-F238E27FC236}">
                <a16:creationId xmlns:a16="http://schemas.microsoft.com/office/drawing/2014/main" id="{F8E6612D-C11E-4DA5-ABF4-CD50407A5F0E}"/>
              </a:ext>
            </a:extLst>
          </p:cNvPr>
          <p:cNvSpPr/>
          <p:nvPr/>
        </p:nvSpPr>
        <p:spPr>
          <a:xfrm>
            <a:off x="394667" y="553444"/>
            <a:ext cx="792088" cy="720955"/>
          </a:xfrm>
          <a:custGeom>
            <a:avLst/>
            <a:gdLst>
              <a:gd name="connsiteX0" fmla="*/ 4890105 w 7535237"/>
              <a:gd name="connsiteY0" fmla="*/ 6858535 h 6858535"/>
              <a:gd name="connsiteX1" fmla="*/ 7535238 w 7535237"/>
              <a:gd name="connsiteY1" fmla="*/ 2060611 h 6858535"/>
              <a:gd name="connsiteX2" fmla="*/ 6151196 w 7535237"/>
              <a:gd name="connsiteY2" fmla="*/ 0 h 6858535"/>
              <a:gd name="connsiteX3" fmla="*/ 4951648 w 7535237"/>
              <a:gd name="connsiteY3" fmla="*/ 1230186 h 6858535"/>
              <a:gd name="connsiteX4" fmla="*/ 6151196 w 7535237"/>
              <a:gd name="connsiteY4" fmla="*/ 2368057 h 6858535"/>
              <a:gd name="connsiteX5" fmla="*/ 6397233 w 7535237"/>
              <a:gd name="connsiteY5" fmla="*/ 2337286 h 6858535"/>
              <a:gd name="connsiteX6" fmla="*/ 4336488 w 7535237"/>
              <a:gd name="connsiteY6" fmla="*/ 6151062 h 6858535"/>
              <a:gd name="connsiteX7" fmla="*/ 4890105 w 7535237"/>
              <a:gd name="connsiteY7" fmla="*/ 6858535 h 6858535"/>
              <a:gd name="connsiteX8" fmla="*/ 553617 w 7535237"/>
              <a:gd name="connsiteY8" fmla="*/ 6858535 h 6858535"/>
              <a:gd name="connsiteX9" fmla="*/ 3198616 w 7535237"/>
              <a:gd name="connsiteY9" fmla="*/ 2060611 h 6858535"/>
              <a:gd name="connsiteX10" fmla="*/ 1814574 w 7535237"/>
              <a:gd name="connsiteY10" fmla="*/ 0 h 6858535"/>
              <a:gd name="connsiteX11" fmla="*/ 615160 w 7535237"/>
              <a:gd name="connsiteY11" fmla="*/ 1230186 h 6858535"/>
              <a:gd name="connsiteX12" fmla="*/ 1814574 w 7535237"/>
              <a:gd name="connsiteY12" fmla="*/ 2368057 h 6858535"/>
              <a:gd name="connsiteX13" fmla="*/ 2060745 w 7535237"/>
              <a:gd name="connsiteY13" fmla="*/ 2337286 h 6858535"/>
              <a:gd name="connsiteX14" fmla="*/ 0 w 7535237"/>
              <a:gd name="connsiteY14" fmla="*/ 6151196 h 6858535"/>
              <a:gd name="connsiteX15" fmla="*/ 553617 w 7535237"/>
              <a:gd name="connsiteY15" fmla="*/ 6858535 h 6858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535237" h="6858535">
                <a:moveTo>
                  <a:pt x="4890105" y="6858535"/>
                </a:moveTo>
                <a:cubicBezTo>
                  <a:pt x="6551090" y="5782073"/>
                  <a:pt x="7535238" y="4244307"/>
                  <a:pt x="7535238" y="2060611"/>
                </a:cubicBezTo>
                <a:cubicBezTo>
                  <a:pt x="7535238" y="738111"/>
                  <a:pt x="6981621" y="0"/>
                  <a:pt x="6151196" y="0"/>
                </a:cubicBezTo>
                <a:cubicBezTo>
                  <a:pt x="5443856" y="0"/>
                  <a:pt x="4951648" y="461303"/>
                  <a:pt x="4951648" y="1230186"/>
                </a:cubicBezTo>
                <a:cubicBezTo>
                  <a:pt x="4951648" y="1999068"/>
                  <a:pt x="5566807" y="2368057"/>
                  <a:pt x="6151196" y="2368057"/>
                </a:cubicBezTo>
                <a:cubicBezTo>
                  <a:pt x="6243510" y="2368057"/>
                  <a:pt x="6335824" y="2368057"/>
                  <a:pt x="6397233" y="2337286"/>
                </a:cubicBezTo>
                <a:cubicBezTo>
                  <a:pt x="6397233" y="4090450"/>
                  <a:pt x="5689893" y="5043694"/>
                  <a:pt x="4336488" y="6151062"/>
                </a:cubicBezTo>
                <a:lnTo>
                  <a:pt x="4890105" y="6858535"/>
                </a:lnTo>
                <a:close/>
                <a:moveTo>
                  <a:pt x="553617" y="6858535"/>
                </a:moveTo>
                <a:cubicBezTo>
                  <a:pt x="2214468" y="5782073"/>
                  <a:pt x="3198616" y="4244307"/>
                  <a:pt x="3198616" y="2060611"/>
                </a:cubicBezTo>
                <a:cubicBezTo>
                  <a:pt x="3198616" y="738111"/>
                  <a:pt x="2644999" y="0"/>
                  <a:pt x="1814574" y="0"/>
                </a:cubicBezTo>
                <a:cubicBezTo>
                  <a:pt x="1107234" y="0"/>
                  <a:pt x="615160" y="461303"/>
                  <a:pt x="615160" y="1230186"/>
                </a:cubicBezTo>
                <a:cubicBezTo>
                  <a:pt x="615160" y="1999068"/>
                  <a:pt x="1230186" y="2368057"/>
                  <a:pt x="1814574" y="2368057"/>
                </a:cubicBezTo>
                <a:cubicBezTo>
                  <a:pt x="1906888" y="2368057"/>
                  <a:pt x="1999202" y="2368057"/>
                  <a:pt x="2060745" y="2337286"/>
                </a:cubicBezTo>
                <a:cubicBezTo>
                  <a:pt x="2060745" y="4090584"/>
                  <a:pt x="1353271" y="5043828"/>
                  <a:pt x="0" y="6151196"/>
                </a:cubicBezTo>
                <a:lnTo>
                  <a:pt x="553617" y="6858535"/>
                </a:lnTo>
                <a:close/>
              </a:path>
            </a:pathLst>
          </a:custGeom>
          <a:solidFill>
            <a:schemeClr val="accent1"/>
          </a:solidFill>
          <a:ln w="1338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solidFill>
                <a:schemeClr val="tx1"/>
              </a:solidFill>
            </a:endParaRP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49F06416-258A-4BCA-A040-A5019C82A09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68440" y="0"/>
            <a:ext cx="5623560" cy="6858000"/>
          </a:xfrm>
          <a:custGeom>
            <a:avLst/>
            <a:gdLst>
              <a:gd name="connsiteX0" fmla="*/ 1658820 w 5623560"/>
              <a:gd name="connsiteY0" fmla="*/ 0 h 6858000"/>
              <a:gd name="connsiteX1" fmla="*/ 3457498 w 5623560"/>
              <a:gd name="connsiteY1" fmla="*/ 0 h 6858000"/>
              <a:gd name="connsiteX2" fmla="*/ 5623560 w 5623560"/>
              <a:gd name="connsiteY2" fmla="*/ 3017462 h 6858000"/>
              <a:gd name="connsiteX3" fmla="*/ 5623560 w 5623560"/>
              <a:gd name="connsiteY3" fmla="*/ 6858000 h 6858000"/>
              <a:gd name="connsiteX4" fmla="*/ 3247813 w 5623560"/>
              <a:gd name="connsiteY4" fmla="*/ 6858000 h 6858000"/>
              <a:gd name="connsiteX5" fmla="*/ 0 w 5623560"/>
              <a:gd name="connsiteY5" fmla="*/ 61620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23560" h="6858000">
                <a:moveTo>
                  <a:pt x="1658820" y="0"/>
                </a:moveTo>
                <a:lnTo>
                  <a:pt x="3457498" y="0"/>
                </a:lnTo>
                <a:lnTo>
                  <a:pt x="5623560" y="3017462"/>
                </a:lnTo>
                <a:lnTo>
                  <a:pt x="5623560" y="6858000"/>
                </a:lnTo>
                <a:lnTo>
                  <a:pt x="3247813" y="6858000"/>
                </a:lnTo>
                <a:lnTo>
                  <a:pt x="0" y="616204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 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1D3177F-45E4-476E-AA51-A4EFF6682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7A0B04C-5519-4309-8BA4-355843DC237C}" type="datetime1">
              <a:rPr lang="de-DE" smtClean="0"/>
              <a:pPr/>
              <a:t>04.11.2024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99279D8-725D-4CD1-BC32-A2A6FBABB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FEC451A-267B-4DFA-B45E-B549E9A9F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22903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8708BE9-C556-4E10-9A4A-17C1F25B643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950D830-F359-4494-AA6E-A921C16160DB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4E808A7B-937F-47D6-B0AA-3EBCF0712B0E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3DD662F-763E-46F8-89D7-3C5E010EFBBF}" type="datetime1">
              <a:rPr lang="de-DE" smtClean="0"/>
              <a:pPr/>
              <a:t>04.11.2024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634711-135B-4A53-BF19-6A768BFA86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088" y="3793804"/>
            <a:ext cx="3417664" cy="23768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C7245C67-C9CF-49EE-B5FE-E7E6FF128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233" y="410991"/>
            <a:ext cx="9178159" cy="8577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E610442F-6742-4F5A-BB9F-F991A7FFF9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1369905"/>
            <a:ext cx="9178925" cy="21547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 err="1"/>
              <a:t>Subline</a:t>
            </a:r>
            <a:r>
              <a:rPr lang="de-DE"/>
              <a:t>, Source Sans Pro </a:t>
            </a:r>
            <a:r>
              <a:rPr lang="de-DE" err="1"/>
              <a:t>Semibold</a:t>
            </a:r>
            <a:r>
              <a:rPr lang="de-DE"/>
              <a:t>, 14pt, einzeilig</a:t>
            </a:r>
          </a:p>
        </p:txBody>
      </p:sp>
      <p:sp>
        <p:nvSpPr>
          <p:cNvPr id="21" name="Bildplatzhalter 20">
            <a:extLst>
              <a:ext uri="{FF2B5EF4-FFF2-40B4-BE49-F238E27FC236}">
                <a16:creationId xmlns:a16="http://schemas.microsoft.com/office/drawing/2014/main" id="{0E5F20F0-78F1-46DD-BC65-D2A646AE53D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27848" y="2065338"/>
            <a:ext cx="2176462" cy="1414462"/>
          </a:xfrm>
          <a:custGeom>
            <a:avLst/>
            <a:gdLst>
              <a:gd name="connsiteX0" fmla="*/ 0 w 2176462"/>
              <a:gd name="connsiteY0" fmla="*/ 0 h 1414462"/>
              <a:gd name="connsiteX1" fmla="*/ 1717675 w 2176462"/>
              <a:gd name="connsiteY1" fmla="*/ 227012 h 1414462"/>
              <a:gd name="connsiteX2" fmla="*/ 2176462 w 2176462"/>
              <a:gd name="connsiteY2" fmla="*/ 1414462 h 1414462"/>
              <a:gd name="connsiteX3" fmla="*/ 274637 w 2176462"/>
              <a:gd name="connsiteY3" fmla="*/ 1414462 h 141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6462" h="1414462">
                <a:moveTo>
                  <a:pt x="0" y="0"/>
                </a:moveTo>
                <a:lnTo>
                  <a:pt x="1717675" y="227012"/>
                </a:lnTo>
                <a:lnTo>
                  <a:pt x="2176462" y="1414462"/>
                </a:lnTo>
                <a:lnTo>
                  <a:pt x="274637" y="1414462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396000" anchor="ctr">
            <a:noAutofit/>
          </a:bodyPr>
          <a:lstStyle>
            <a:lvl1pPr marL="0" indent="0" algn="l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4E5BD501-A2F3-46C5-9CE5-6B665D17541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83432" y="2065338"/>
            <a:ext cx="2176462" cy="1414462"/>
          </a:xfrm>
          <a:custGeom>
            <a:avLst/>
            <a:gdLst>
              <a:gd name="connsiteX0" fmla="*/ 0 w 2176462"/>
              <a:gd name="connsiteY0" fmla="*/ 0 h 1414462"/>
              <a:gd name="connsiteX1" fmla="*/ 1717675 w 2176462"/>
              <a:gd name="connsiteY1" fmla="*/ 227012 h 1414462"/>
              <a:gd name="connsiteX2" fmla="*/ 2176462 w 2176462"/>
              <a:gd name="connsiteY2" fmla="*/ 1414462 h 1414462"/>
              <a:gd name="connsiteX3" fmla="*/ 274637 w 2176462"/>
              <a:gd name="connsiteY3" fmla="*/ 1414462 h 141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6462" h="1414462">
                <a:moveTo>
                  <a:pt x="0" y="0"/>
                </a:moveTo>
                <a:lnTo>
                  <a:pt x="1717675" y="227012"/>
                </a:lnTo>
                <a:lnTo>
                  <a:pt x="2176462" y="1414462"/>
                </a:lnTo>
                <a:lnTo>
                  <a:pt x="274637" y="1414462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396000" anchor="ctr">
            <a:noAutofit/>
          </a:bodyPr>
          <a:lstStyle>
            <a:lvl1pPr marL="0" indent="0" algn="l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DE009A27-1A69-4B92-B452-C186DDC7615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256240" y="2065338"/>
            <a:ext cx="2176462" cy="1414462"/>
          </a:xfrm>
          <a:custGeom>
            <a:avLst/>
            <a:gdLst>
              <a:gd name="connsiteX0" fmla="*/ 0 w 2176462"/>
              <a:gd name="connsiteY0" fmla="*/ 0 h 1414462"/>
              <a:gd name="connsiteX1" fmla="*/ 1717675 w 2176462"/>
              <a:gd name="connsiteY1" fmla="*/ 227012 h 1414462"/>
              <a:gd name="connsiteX2" fmla="*/ 2176462 w 2176462"/>
              <a:gd name="connsiteY2" fmla="*/ 1414462 h 1414462"/>
              <a:gd name="connsiteX3" fmla="*/ 274637 w 2176462"/>
              <a:gd name="connsiteY3" fmla="*/ 1414462 h 141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6462" h="1414462">
                <a:moveTo>
                  <a:pt x="0" y="0"/>
                </a:moveTo>
                <a:lnTo>
                  <a:pt x="1717675" y="227012"/>
                </a:lnTo>
                <a:lnTo>
                  <a:pt x="2176462" y="1414462"/>
                </a:lnTo>
                <a:lnTo>
                  <a:pt x="274637" y="1414462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396000" anchor="ctr">
            <a:noAutofit/>
          </a:bodyPr>
          <a:lstStyle>
            <a:lvl1pPr marL="0" indent="0" algn="l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25" name="Textplatzhalter 6">
            <a:extLst>
              <a:ext uri="{FF2B5EF4-FFF2-40B4-BE49-F238E27FC236}">
                <a16:creationId xmlns:a16="http://schemas.microsoft.com/office/drawing/2014/main" id="{9D1CA598-3277-4A61-9145-AC7B642A02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75205" y="3793804"/>
            <a:ext cx="3417664" cy="23768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6" name="Textplatzhalter 6">
            <a:extLst>
              <a:ext uri="{FF2B5EF4-FFF2-40B4-BE49-F238E27FC236}">
                <a16:creationId xmlns:a16="http://schemas.microsoft.com/office/drawing/2014/main" id="{800DB30B-E065-491E-ADE7-810ECB01D6A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16285" y="3793804"/>
            <a:ext cx="3417664" cy="23768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9853717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8708BE9-C556-4E10-9A4A-17C1F25B643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950D830-F359-4494-AA6E-A921C16160DB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4E808A7B-937F-47D6-B0AA-3EBCF0712B0E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754BE3-4496-494E-94E1-5F9E6689DED9}" type="datetime1">
              <a:rPr lang="de-DE" smtClean="0"/>
              <a:pPr/>
              <a:t>04.11.2024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634711-135B-4A53-BF19-6A768BFA86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00350" y="1814513"/>
            <a:ext cx="4879825" cy="20780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C7245C67-C9CF-49EE-B5FE-E7E6FF128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233" y="410991"/>
            <a:ext cx="9178159" cy="9297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79AF9348-7044-4A4C-B0EE-87D986354C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65200" y="1422400"/>
            <a:ext cx="1598613" cy="2470150"/>
          </a:xfrm>
          <a:custGeom>
            <a:avLst/>
            <a:gdLst>
              <a:gd name="connsiteX0" fmla="*/ 1598613 w 1598613"/>
              <a:gd name="connsiteY0" fmla="*/ 0 h 2470150"/>
              <a:gd name="connsiteX1" fmla="*/ 1597025 w 1598613"/>
              <a:gd name="connsiteY1" fmla="*/ 2170113 h 2470150"/>
              <a:gd name="connsiteX2" fmla="*/ 0 w 1598613"/>
              <a:gd name="connsiteY2" fmla="*/ 2470150 h 2470150"/>
              <a:gd name="connsiteX3" fmla="*/ 258763 w 1598613"/>
              <a:gd name="connsiteY3" fmla="*/ 527050 h 247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8613" h="2470150">
                <a:moveTo>
                  <a:pt x="1598613" y="0"/>
                </a:moveTo>
                <a:cubicBezTo>
                  <a:pt x="1598084" y="723371"/>
                  <a:pt x="1597554" y="1446742"/>
                  <a:pt x="1597025" y="2170113"/>
                </a:cubicBezTo>
                <a:lnTo>
                  <a:pt x="0" y="2470150"/>
                </a:lnTo>
                <a:lnTo>
                  <a:pt x="258763" y="52705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180000" anchor="ctr">
            <a:noAutofit/>
          </a:bodyPr>
          <a:lstStyle>
            <a:lvl1pPr marL="0" indent="0"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</a:t>
            </a:r>
            <a:br>
              <a:rPr lang="de-DE"/>
            </a:br>
            <a:r>
              <a:rPr lang="de-DE"/>
              <a:t>Klick einfügen</a:t>
            </a:r>
          </a:p>
        </p:txBody>
      </p:sp>
    </p:spTree>
    <p:extLst>
      <p:ext uri="{BB962C8B-B14F-4D97-AF65-F5344CB8AC3E}">
        <p14:creationId xmlns:p14="http://schemas.microsoft.com/office/powerpoint/2010/main" val="27704964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8708BE9-C556-4E10-9A4A-17C1F25B643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950D830-F359-4494-AA6E-A921C16160DB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4E808A7B-937F-47D6-B0AA-3EBCF0712B0E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2" name="Datumsplatzhalter 2">
            <a:extLst>
              <a:ext uri="{FF2B5EF4-FFF2-40B4-BE49-F238E27FC236}">
                <a16:creationId xmlns:a16="http://schemas.microsoft.com/office/drawing/2014/main" id="{E34437EB-54BF-7ABC-D299-CD355E2423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6440" y="6504702"/>
            <a:ext cx="879459" cy="16899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754BE3-4496-494E-94E1-5F9E6689DED9}" type="datetime1">
              <a:rPr lang="de-DE" smtClean="0"/>
              <a:pPr/>
              <a:t>04.11.2024</a:t>
            </a:fld>
            <a:endParaRPr lang="de-DE"/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61D68267-E29A-1118-33B9-1D6889172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6232" y="6504702"/>
            <a:ext cx="8386071" cy="16899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21B87512-9E2E-AE7B-2838-36BAB5C91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6560" y="6504702"/>
            <a:ext cx="612528" cy="16899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51825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mit Bild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2">
            <a:extLst>
              <a:ext uri="{FF2B5EF4-FFF2-40B4-BE49-F238E27FC236}">
                <a16:creationId xmlns:a16="http://schemas.microsoft.com/office/drawing/2014/main" id="{FF3A8459-3D8F-E117-660E-1D41DA07C8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6440" y="6504702"/>
            <a:ext cx="879459" cy="16899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7A0B04C-5519-4309-8BA4-355843DC237C}" type="datetime1">
              <a:rPr lang="de-DE" smtClean="0"/>
              <a:pPr/>
              <a:t>04.11.2024</a:t>
            </a:fld>
            <a:endParaRPr lang="de-DE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657A2404-AE55-6460-5A7F-FF9475393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6232" y="6504702"/>
            <a:ext cx="8386071" cy="16899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9" name="Foliennummernplatzhalter 4">
            <a:extLst>
              <a:ext uri="{FF2B5EF4-FFF2-40B4-BE49-F238E27FC236}">
                <a16:creationId xmlns:a16="http://schemas.microsoft.com/office/drawing/2014/main" id="{3870AFBC-B324-93D1-73AF-6DF71AE8E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6560" y="6504702"/>
            <a:ext cx="612528" cy="16899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EFDA2A4-EBD9-4CF7-9623-3EF83B4BB58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489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,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7" y="1361293"/>
            <a:ext cx="5496243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517957" y="1361293"/>
            <a:ext cx="5496243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F4E7BC60-DC17-4952-AA54-E728E1C62BD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16123A0-A869-46F1-9E20-A4CCE7F665F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Titel of the presentation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39EFEB5C-119E-416E-84F6-79F25273C8C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152489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2845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96ED97-381A-4764-AC29-904BE365E2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034" y="152583"/>
            <a:ext cx="11732876" cy="4553045"/>
          </a:xfrm>
          <a:prstGeom prst="rect">
            <a:avLst/>
          </a:prstGeom>
        </p:spPr>
      </p:pic>
      <p:pic>
        <p:nvPicPr>
          <p:cNvPr id="18" name="Grafik 17" descr="Ein Bild, das Säge enthält.&#10;&#10;Automatisch generierte Beschreibung">
            <a:extLst>
              <a:ext uri="{FF2B5EF4-FFF2-40B4-BE49-F238E27FC236}">
                <a16:creationId xmlns:a16="http://schemas.microsoft.com/office/drawing/2014/main" id="{57A5703D-6864-419D-AAFF-48396C4B22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-2141275" y="1828307"/>
            <a:ext cx="19978275" cy="2926572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reflection blurRad="152400" stA="81000" endPos="65000" dist="50800" dir="5400000" sy="-100000" algn="bl" rotWithShape="0"/>
            <a:softEdge rad="0"/>
          </a:effectLst>
        </p:spPr>
      </p:pic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33131" y="2542198"/>
            <a:ext cx="10628948" cy="9602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/>
              <a:t>Title slide/headline</a:t>
            </a:r>
            <a:br>
              <a:rPr lang="en-GB"/>
            </a:br>
            <a:r>
              <a:rPr lang="en-GB"/>
              <a:t>with key visual</a:t>
            </a: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This is the sub-line</a:t>
            </a:r>
          </a:p>
          <a:p>
            <a:pPr lvl="0"/>
            <a:r>
              <a:rPr lang="en-GB"/>
              <a:t>Project name | Date</a:t>
            </a:r>
          </a:p>
        </p:txBody>
      </p:sp>
      <p:sp>
        <p:nvSpPr>
          <p:cNvPr id="13" name="Bar">
            <a:extLst>
              <a:ext uri="{FF2B5EF4-FFF2-40B4-BE49-F238E27FC236}">
                <a16:creationId xmlns:a16="http://schemas.microsoft.com/office/drawing/2014/main" id="{BD21318B-3022-42D5-AB5E-3CB62091D006}"/>
              </a:ext>
            </a:extLst>
          </p:cNvPr>
          <p:cNvSpPr/>
          <p:nvPr userDrawn="1"/>
        </p:nvSpPr>
        <p:spPr bwMode="gray">
          <a:xfrm>
            <a:off x="7081032" y="4699822"/>
            <a:ext cx="4863877" cy="166113"/>
          </a:xfrm>
          <a:prstGeom prst="rect">
            <a:avLst/>
          </a:prstGeom>
          <a:solidFill>
            <a:srgbClr val="C80F0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err="1">
              <a:solidFill>
                <a:schemeClr val="tx2"/>
              </a:solidFill>
              <a:latin typeface="Arial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9236726-2325-4494-9DAF-37D401E8061E}"/>
              </a:ext>
            </a:extLst>
          </p:cNvPr>
          <p:cNvGrpSpPr/>
          <p:nvPr userDrawn="1"/>
        </p:nvGrpSpPr>
        <p:grpSpPr>
          <a:xfrm>
            <a:off x="933131" y="5019018"/>
            <a:ext cx="5924981" cy="1555559"/>
            <a:chOff x="699848" y="3764263"/>
            <a:chExt cx="4443736" cy="1166669"/>
          </a:xfrm>
        </p:grpSpPr>
        <p:grpSp>
          <p:nvGrpSpPr>
            <p:cNvPr id="20" name="Gruppierung 3">
              <a:extLst>
                <a:ext uri="{FF2B5EF4-FFF2-40B4-BE49-F238E27FC236}">
                  <a16:creationId xmlns:a16="http://schemas.microsoft.com/office/drawing/2014/main" id="{314026D3-226C-4055-BB24-F30BD4FB1288}"/>
                </a:ext>
              </a:extLst>
            </p:cNvPr>
            <p:cNvGrpSpPr/>
            <p:nvPr userDrawn="1"/>
          </p:nvGrpSpPr>
          <p:grpSpPr>
            <a:xfrm>
              <a:off x="3914705" y="3911812"/>
              <a:ext cx="1228879" cy="775610"/>
              <a:chOff x="4140213" y="4068829"/>
              <a:chExt cx="1228879" cy="775610"/>
            </a:xfrm>
          </p:grpSpPr>
          <p:pic>
            <p:nvPicPr>
              <p:cNvPr id="24" name="Grafik 7">
                <a:extLst>
                  <a:ext uri="{FF2B5EF4-FFF2-40B4-BE49-F238E27FC236}">
                    <a16:creationId xmlns:a16="http://schemas.microsoft.com/office/drawing/2014/main" id="{D060C7C5-8E25-43F2-AE17-A6ABE7B0CF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40213" y="4332330"/>
                <a:ext cx="1228879" cy="5121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5" name="Textfeld 16">
                <a:extLst>
                  <a:ext uri="{FF2B5EF4-FFF2-40B4-BE49-F238E27FC236}">
                    <a16:creationId xmlns:a16="http://schemas.microsoft.com/office/drawing/2014/main" id="{0147A54B-DD86-40B1-A250-A3796D57779F}"/>
                  </a:ext>
                </a:extLst>
              </p:cNvPr>
              <p:cNvSpPr txBox="1"/>
              <p:nvPr userDrawn="1"/>
            </p:nvSpPr>
            <p:spPr>
              <a:xfrm>
                <a:off x="4144965" y="4068829"/>
                <a:ext cx="972792" cy="192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67" b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Implemented by</a:t>
                </a:r>
              </a:p>
            </p:txBody>
          </p:sp>
        </p:grpSp>
        <p:pic>
          <p:nvPicPr>
            <p:cNvPr id="22" name="Grafik 11">
              <a:extLst>
                <a:ext uri="{FF2B5EF4-FFF2-40B4-BE49-F238E27FC236}">
                  <a16:creationId xmlns:a16="http://schemas.microsoft.com/office/drawing/2014/main" id="{5FCA2A9C-2C09-4B52-A63D-BA13DA5830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 bwMode="auto">
            <a:xfrm>
              <a:off x="2493922" y="3764263"/>
              <a:ext cx="1151484" cy="1166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Grafik 9">
              <a:extLst>
                <a:ext uri="{FF2B5EF4-FFF2-40B4-BE49-F238E27FC236}">
                  <a16:creationId xmlns:a16="http://schemas.microsoft.com/office/drawing/2014/main" id="{A1206C6A-C09A-4D4C-AC70-007A52AF56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848" y="3846849"/>
              <a:ext cx="1652270" cy="939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90985499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/w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08E99A1-DCE8-42B5-BFBF-BC39825E0B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65328" y="-1619208"/>
            <a:ext cx="14896887" cy="6374088"/>
          </a:xfrm>
          <a:prstGeom prst="rect">
            <a:avLst/>
          </a:prstGeom>
        </p:spPr>
      </p:pic>
      <p:pic>
        <p:nvPicPr>
          <p:cNvPr id="15" name="Grafik 14" descr="Ein Bild, das Säge enthält.&#10;&#10;Automatisch generierte Beschreibung">
            <a:extLst>
              <a:ext uri="{FF2B5EF4-FFF2-40B4-BE49-F238E27FC236}">
                <a16:creationId xmlns:a16="http://schemas.microsoft.com/office/drawing/2014/main" id="{31687CA2-4830-4EA3-B6BE-4D04E1B836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65600" y="880908"/>
            <a:ext cx="11860800" cy="4040085"/>
          </a:xfrm>
          <a:prstGeom prst="rect">
            <a:avLst/>
          </a:prstGeom>
        </p:spPr>
      </p:pic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/>
              <a:t>This is the sub-line</a:t>
            </a:r>
          </a:p>
          <a:p>
            <a:r>
              <a:rPr lang="en-GB"/>
              <a:t>Project name | Date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33131" y="2542198"/>
            <a:ext cx="10628948" cy="9602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/>
              <a:t>Title slide/headline</a:t>
            </a:r>
            <a:br>
              <a:rPr lang="en-GB"/>
            </a:br>
            <a:r>
              <a:rPr lang="en-GB"/>
              <a:t>with key visual</a:t>
            </a:r>
            <a:r>
              <a:rPr lang="bs-Latn-BA"/>
              <a:t> - alternative</a:t>
            </a:r>
            <a:endParaRPr lang="en-GB"/>
          </a:p>
        </p:txBody>
      </p:sp>
      <p:sp>
        <p:nvSpPr>
          <p:cNvPr id="17" name="Bar">
            <a:extLst>
              <a:ext uri="{FF2B5EF4-FFF2-40B4-BE49-F238E27FC236}">
                <a16:creationId xmlns:a16="http://schemas.microsoft.com/office/drawing/2014/main" id="{E4ACC03A-37C6-4EB2-A9C4-514A43E2266A}"/>
              </a:ext>
            </a:extLst>
          </p:cNvPr>
          <p:cNvSpPr/>
          <p:nvPr userDrawn="1"/>
        </p:nvSpPr>
        <p:spPr bwMode="gray">
          <a:xfrm>
            <a:off x="6843971" y="4754881"/>
            <a:ext cx="4863877" cy="166113"/>
          </a:xfrm>
          <a:prstGeom prst="rect">
            <a:avLst/>
          </a:prstGeom>
          <a:solidFill>
            <a:srgbClr val="C80F0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err="1">
              <a:solidFill>
                <a:schemeClr val="tx2"/>
              </a:solidFill>
              <a:latin typeface="Arial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005C333-1387-4D8A-B7BE-428700B6F375}"/>
              </a:ext>
            </a:extLst>
          </p:cNvPr>
          <p:cNvGrpSpPr/>
          <p:nvPr userDrawn="1"/>
        </p:nvGrpSpPr>
        <p:grpSpPr>
          <a:xfrm>
            <a:off x="933131" y="5019018"/>
            <a:ext cx="5924981" cy="1555559"/>
            <a:chOff x="699848" y="3764263"/>
            <a:chExt cx="4443736" cy="1166669"/>
          </a:xfrm>
        </p:grpSpPr>
        <p:grpSp>
          <p:nvGrpSpPr>
            <p:cNvPr id="16" name="Gruppierung 3">
              <a:extLst>
                <a:ext uri="{FF2B5EF4-FFF2-40B4-BE49-F238E27FC236}">
                  <a16:creationId xmlns:a16="http://schemas.microsoft.com/office/drawing/2014/main" id="{6CB57DA9-FBF7-4A20-B546-D128D44C41DD}"/>
                </a:ext>
              </a:extLst>
            </p:cNvPr>
            <p:cNvGrpSpPr/>
            <p:nvPr userDrawn="1"/>
          </p:nvGrpSpPr>
          <p:grpSpPr>
            <a:xfrm>
              <a:off x="3914705" y="3911812"/>
              <a:ext cx="1228879" cy="775610"/>
              <a:chOff x="4140213" y="4068829"/>
              <a:chExt cx="1228879" cy="775610"/>
            </a:xfrm>
          </p:grpSpPr>
          <p:pic>
            <p:nvPicPr>
              <p:cNvPr id="24" name="Grafik 7">
                <a:extLst>
                  <a:ext uri="{FF2B5EF4-FFF2-40B4-BE49-F238E27FC236}">
                    <a16:creationId xmlns:a16="http://schemas.microsoft.com/office/drawing/2014/main" id="{CBB17DBE-E830-4C35-87E9-8207D69E75A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40213" y="4332330"/>
                <a:ext cx="1228879" cy="5121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5" name="Textfeld 16">
                <a:extLst>
                  <a:ext uri="{FF2B5EF4-FFF2-40B4-BE49-F238E27FC236}">
                    <a16:creationId xmlns:a16="http://schemas.microsoft.com/office/drawing/2014/main" id="{DFAFC5E4-871A-4522-88E9-B8371498A2E1}"/>
                  </a:ext>
                </a:extLst>
              </p:cNvPr>
              <p:cNvSpPr txBox="1"/>
              <p:nvPr userDrawn="1"/>
            </p:nvSpPr>
            <p:spPr>
              <a:xfrm>
                <a:off x="4144965" y="4068829"/>
                <a:ext cx="972792" cy="192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67" b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Implemented by</a:t>
                </a:r>
              </a:p>
            </p:txBody>
          </p:sp>
        </p:grpSp>
        <p:pic>
          <p:nvPicPr>
            <p:cNvPr id="18" name="Grafik 11">
              <a:extLst>
                <a:ext uri="{FF2B5EF4-FFF2-40B4-BE49-F238E27FC236}">
                  <a16:creationId xmlns:a16="http://schemas.microsoft.com/office/drawing/2014/main" id="{B49274DF-E96E-44AF-BEB3-7BD7947ED4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 bwMode="auto">
            <a:xfrm>
              <a:off x="2493922" y="3764263"/>
              <a:ext cx="1151484" cy="1166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Grafik 9">
              <a:extLst>
                <a:ext uri="{FF2B5EF4-FFF2-40B4-BE49-F238E27FC236}">
                  <a16:creationId xmlns:a16="http://schemas.microsoft.com/office/drawing/2014/main" id="{72EA7683-35EA-445B-86B0-DDBA1D81CB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848" y="3846849"/>
              <a:ext cx="1652270" cy="939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14553263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8B5BB38C-C268-430A-95D0-A4989E9A61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6729" y="1029491"/>
            <a:ext cx="517191" cy="787908"/>
          </a:xfrm>
          <a:prstGeom prst="rect">
            <a:avLst/>
          </a:prstGeom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FE685868-EA5A-4891-A28F-04F16BEAED38}"/>
              </a:ext>
            </a:extLst>
          </p:cNvPr>
          <p:cNvCxnSpPr/>
          <p:nvPr userDrawn="1"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033EF87-771C-4B92-ADFE-7B13B36298B2}"/>
              </a:ext>
            </a:extLst>
          </p:cNvPr>
          <p:cNvGrpSpPr/>
          <p:nvPr userDrawn="1"/>
        </p:nvGrpSpPr>
        <p:grpSpPr>
          <a:xfrm>
            <a:off x="7472793" y="1034676"/>
            <a:ext cx="2117468" cy="866995"/>
            <a:chOff x="5604594" y="1459908"/>
            <a:chExt cx="1588101" cy="650246"/>
          </a:xfrm>
        </p:grpSpPr>
        <p:pic>
          <p:nvPicPr>
            <p:cNvPr id="4" name="Grafik 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819D2676-9436-4032-BE32-30435B740A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F4035884-6A0A-4E92-9DBD-74348932C0B3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sp>
        <p:nvSpPr>
          <p:cNvPr id="25" name="Rechteck">
            <a:extLst>
              <a:ext uri="{FF2B5EF4-FFF2-40B4-BE49-F238E27FC236}">
                <a16:creationId xmlns:a16="http://schemas.microsoft.com/office/drawing/2014/main" id="{F2E38B50-980D-47A1-BF50-09C022DE3178}"/>
              </a:ext>
            </a:extLst>
          </p:cNvPr>
          <p:cNvSpPr/>
          <p:nvPr userDrawn="1"/>
        </p:nvSpPr>
        <p:spPr bwMode="gray">
          <a:xfrm>
            <a:off x="10040048" y="1279678"/>
            <a:ext cx="446293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64181" y="165101"/>
            <a:ext cx="11858487" cy="4721860"/>
          </a:xfrm>
          <a:noFill/>
        </p:spPr>
        <p:txBody>
          <a:bodyPr tIns="720000" rIns="0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r>
              <a:rPr lang="en-GB"/>
              <a:t>.</a:t>
            </a:r>
          </a:p>
        </p:txBody>
      </p:sp>
      <p:sp>
        <p:nvSpPr>
          <p:cNvPr id="3" name="1.">
            <a:extLst>
              <a:ext uri="{FF2B5EF4-FFF2-40B4-BE49-F238E27FC236}">
                <a16:creationId xmlns:a16="http://schemas.microsoft.com/office/drawing/2014/main" id="{6C4143CA-4DB1-41D8-8702-2CD00961FDB5}"/>
              </a:ext>
            </a:extLst>
          </p:cNvPr>
          <p:cNvSpPr/>
          <p:nvPr userDrawn="1"/>
        </p:nvSpPr>
        <p:spPr bwMode="gray">
          <a:xfrm>
            <a:off x="5456990" y="170887"/>
            <a:ext cx="19685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Click on this icon to insert a new photo.</a:t>
            </a:r>
          </a:p>
        </p:txBody>
      </p:sp>
      <p:sp>
        <p:nvSpPr>
          <p:cNvPr id="16" name="2.">
            <a:extLst>
              <a:ext uri="{FF2B5EF4-FFF2-40B4-BE49-F238E27FC236}">
                <a16:creationId xmlns:a16="http://schemas.microsoft.com/office/drawing/2014/main" id="{8F222F02-A2DC-42E9-84D4-4ACEFEE70A4D}"/>
              </a:ext>
            </a:extLst>
          </p:cNvPr>
          <p:cNvSpPr/>
          <p:nvPr userDrawn="1"/>
        </p:nvSpPr>
        <p:spPr bwMode="gray">
          <a:xfrm>
            <a:off x="7335817" y="170888"/>
            <a:ext cx="196850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Reset the slide.</a:t>
            </a:r>
          </a:p>
        </p:txBody>
      </p:sp>
      <p:sp>
        <p:nvSpPr>
          <p:cNvPr id="23" name="3.">
            <a:extLst>
              <a:ext uri="{FF2B5EF4-FFF2-40B4-BE49-F238E27FC236}">
                <a16:creationId xmlns:a16="http://schemas.microsoft.com/office/drawing/2014/main" id="{C15972D1-066C-49B6-94E5-4A7A0A3B2587}"/>
              </a:ext>
            </a:extLst>
          </p:cNvPr>
          <p:cNvSpPr/>
          <p:nvPr userDrawn="1"/>
        </p:nvSpPr>
        <p:spPr bwMode="gray">
          <a:xfrm>
            <a:off x="9682481" y="170887"/>
            <a:ext cx="248425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Where necessary, change the section using the ‘Crop’ function.</a:t>
            </a:r>
          </a:p>
        </p:txBody>
      </p:sp>
      <p:sp>
        <p:nvSpPr>
          <p:cNvPr id="9" name="how">
            <a:extLst>
              <a:ext uri="{FF2B5EF4-FFF2-40B4-BE49-F238E27FC236}">
                <a16:creationId xmlns:a16="http://schemas.microsoft.com/office/drawing/2014/main" id="{B4432FF7-B852-4F03-B6BA-EEC7AD563D82}"/>
              </a:ext>
            </a:extLst>
          </p:cNvPr>
          <p:cNvSpPr txBox="1"/>
          <p:nvPr userDrawn="1"/>
        </p:nvSpPr>
        <p:spPr bwMode="gray">
          <a:xfrm>
            <a:off x="-3743071" y="237067"/>
            <a:ext cx="36615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sp>
        <p:nvSpPr>
          <p:cNvPr id="10" name="Dreieck">
            <a:extLst>
              <a:ext uri="{FF2B5EF4-FFF2-40B4-BE49-F238E27FC236}">
                <a16:creationId xmlns:a16="http://schemas.microsoft.com/office/drawing/2014/main" id="{22DB09A9-BCD0-4F35-8DC4-DDFE9DE6C2F9}"/>
              </a:ext>
            </a:extLst>
          </p:cNvPr>
          <p:cNvSpPr/>
          <p:nvPr userDrawn="1"/>
        </p:nvSpPr>
        <p:spPr bwMode="gray">
          <a:xfrm rot="5400000">
            <a:off x="-222463" y="562187"/>
            <a:ext cx="281941" cy="6096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64181" y="846875"/>
            <a:ext cx="11858487" cy="4040085"/>
          </a:xfrm>
          <a:prstGeom prst="rect">
            <a:avLst/>
          </a:prstGeom>
          <a:blipFill dpi="0" rotWithShape="1">
            <a:blip r:embed="rId4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576000" bIns="1036800" anchor="b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/>
              <a:t>Title slide/headline</a:t>
            </a:r>
            <a:br>
              <a:rPr lang="en-GB"/>
            </a:br>
            <a:r>
              <a:rPr lang="en-GB"/>
              <a:t>with background </a:t>
            </a:r>
            <a:r>
              <a:rPr lang="bs-Latn-BA" err="1"/>
              <a:t>visual</a:t>
            </a:r>
            <a:br>
              <a:rPr lang="bs-Latn-BA"/>
            </a:br>
            <a:r>
              <a:rPr lang="en-GB"/>
              <a:t>(</a:t>
            </a:r>
            <a:r>
              <a:rPr lang="bs-Latn-BA" err="1"/>
              <a:t>you</a:t>
            </a:r>
            <a:r>
              <a:rPr lang="bs-Latn-BA"/>
              <a:t> </a:t>
            </a:r>
            <a:r>
              <a:rPr lang="bs-Latn-BA" err="1"/>
              <a:t>can</a:t>
            </a:r>
            <a:r>
              <a:rPr lang="bs-Latn-BA"/>
              <a:t> </a:t>
            </a:r>
            <a:r>
              <a:rPr lang="bs-Latn-BA" err="1"/>
              <a:t>change</a:t>
            </a:r>
            <a:r>
              <a:rPr lang="bs-Latn-BA"/>
              <a:t> &amp; use a </a:t>
            </a:r>
            <a:r>
              <a:rPr lang="bs-Latn-BA" err="1"/>
              <a:t>photo</a:t>
            </a:r>
            <a:r>
              <a:rPr lang="bs-Latn-BA"/>
              <a:t> </a:t>
            </a:r>
            <a:r>
              <a:rPr lang="bs-Latn-BA" err="1"/>
              <a:t>instead</a:t>
            </a:r>
            <a:r>
              <a:rPr lang="en-GB"/>
              <a:t>)</a:t>
            </a: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/>
              <a:t>This is the sub-line</a:t>
            </a:r>
          </a:p>
          <a:p>
            <a:r>
              <a:rPr lang="en-GB"/>
              <a:t>Project name | Date</a:t>
            </a:r>
          </a:p>
        </p:txBody>
      </p:sp>
      <p:pic>
        <p:nvPicPr>
          <p:cNvPr id="26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17CFD46-37B5-4632-BBA4-3F2278F98B6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996030" y="1966807"/>
            <a:ext cx="1662545" cy="1147156"/>
          </a:xfrm>
          <a:prstGeom prst="rect">
            <a:avLst/>
          </a:prstGeom>
        </p:spPr>
      </p:pic>
      <p:sp>
        <p:nvSpPr>
          <p:cNvPr id="29" name="Bar">
            <a:extLst>
              <a:ext uri="{FF2B5EF4-FFF2-40B4-BE49-F238E27FC236}">
                <a16:creationId xmlns:a16="http://schemas.microsoft.com/office/drawing/2014/main" id="{50F551AF-13C4-4FD9-89C6-ACDCAD8A4ABF}"/>
              </a:ext>
            </a:extLst>
          </p:cNvPr>
          <p:cNvSpPr/>
          <p:nvPr userDrawn="1"/>
        </p:nvSpPr>
        <p:spPr bwMode="gray">
          <a:xfrm>
            <a:off x="6843971" y="4754881"/>
            <a:ext cx="4863877" cy="166113"/>
          </a:xfrm>
          <a:prstGeom prst="rect">
            <a:avLst/>
          </a:prstGeom>
          <a:solidFill>
            <a:srgbClr val="C80F0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err="1">
              <a:solidFill>
                <a:schemeClr val="tx2"/>
              </a:solidFill>
              <a:latin typeface="Arial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D6F9CA7-773C-4941-9D55-BF6C093241D3}"/>
              </a:ext>
            </a:extLst>
          </p:cNvPr>
          <p:cNvGrpSpPr/>
          <p:nvPr userDrawn="1"/>
        </p:nvGrpSpPr>
        <p:grpSpPr>
          <a:xfrm>
            <a:off x="933131" y="5019018"/>
            <a:ext cx="5924981" cy="1555559"/>
            <a:chOff x="699848" y="3764263"/>
            <a:chExt cx="4443736" cy="1166669"/>
          </a:xfrm>
        </p:grpSpPr>
        <p:grpSp>
          <p:nvGrpSpPr>
            <p:cNvPr id="31" name="Gruppierung 3">
              <a:extLst>
                <a:ext uri="{FF2B5EF4-FFF2-40B4-BE49-F238E27FC236}">
                  <a16:creationId xmlns:a16="http://schemas.microsoft.com/office/drawing/2014/main" id="{59C4E3BB-A99B-4931-BB31-93E998BE1AFD}"/>
                </a:ext>
              </a:extLst>
            </p:cNvPr>
            <p:cNvGrpSpPr/>
            <p:nvPr userDrawn="1"/>
          </p:nvGrpSpPr>
          <p:grpSpPr>
            <a:xfrm>
              <a:off x="3914705" y="3911812"/>
              <a:ext cx="1228879" cy="775610"/>
              <a:chOff x="4140213" y="4068829"/>
              <a:chExt cx="1228879" cy="775610"/>
            </a:xfrm>
          </p:grpSpPr>
          <p:pic>
            <p:nvPicPr>
              <p:cNvPr id="37" name="Grafik 7">
                <a:extLst>
                  <a:ext uri="{FF2B5EF4-FFF2-40B4-BE49-F238E27FC236}">
                    <a16:creationId xmlns:a16="http://schemas.microsoft.com/office/drawing/2014/main" id="{5791BCBF-029C-4D41-9F7C-59F1D368006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40213" y="4332330"/>
                <a:ext cx="1228879" cy="5121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8" name="Textfeld 16">
                <a:extLst>
                  <a:ext uri="{FF2B5EF4-FFF2-40B4-BE49-F238E27FC236}">
                    <a16:creationId xmlns:a16="http://schemas.microsoft.com/office/drawing/2014/main" id="{27FB2D05-D981-4C40-8B0F-15D5BD84A640}"/>
                  </a:ext>
                </a:extLst>
              </p:cNvPr>
              <p:cNvSpPr txBox="1"/>
              <p:nvPr userDrawn="1"/>
            </p:nvSpPr>
            <p:spPr>
              <a:xfrm>
                <a:off x="4144965" y="4068829"/>
                <a:ext cx="972792" cy="192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67" b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Implemented by</a:t>
                </a:r>
              </a:p>
            </p:txBody>
          </p:sp>
        </p:grpSp>
        <p:pic>
          <p:nvPicPr>
            <p:cNvPr id="32" name="Grafik 11">
              <a:extLst>
                <a:ext uri="{FF2B5EF4-FFF2-40B4-BE49-F238E27FC236}">
                  <a16:creationId xmlns:a16="http://schemas.microsoft.com/office/drawing/2014/main" id="{B6C13CD2-105D-45F6-9037-5313EA5889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 bwMode="auto">
            <a:xfrm>
              <a:off x="2493922" y="3764263"/>
              <a:ext cx="1151484" cy="1166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Grafik 9">
              <a:extLst>
                <a:ext uri="{FF2B5EF4-FFF2-40B4-BE49-F238E27FC236}">
                  <a16:creationId xmlns:a16="http://schemas.microsoft.com/office/drawing/2014/main" id="{D7CA2AB3-2479-4500-8EE3-CC36ECD722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848" y="3846849"/>
              <a:ext cx="1652270" cy="939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292540049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/free-form sel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64181" y="165101"/>
            <a:ext cx="11858487" cy="4721860"/>
          </a:xfrm>
          <a:noFill/>
        </p:spPr>
        <p:txBody>
          <a:bodyPr tIns="720000" rIns="0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r>
              <a:rPr lang="en-GB"/>
              <a:t>.</a:t>
            </a:r>
          </a:p>
        </p:txBody>
      </p:sp>
      <p:sp>
        <p:nvSpPr>
          <p:cNvPr id="10" name="Dreieck">
            <a:extLst>
              <a:ext uri="{FF2B5EF4-FFF2-40B4-BE49-F238E27FC236}">
                <a16:creationId xmlns:a16="http://schemas.microsoft.com/office/drawing/2014/main" id="{22DB09A9-BCD0-4F35-8DC4-DDFE9DE6C2F9}"/>
              </a:ext>
            </a:extLst>
          </p:cNvPr>
          <p:cNvSpPr/>
          <p:nvPr userDrawn="1"/>
        </p:nvSpPr>
        <p:spPr bwMode="gray">
          <a:xfrm rot="5400000">
            <a:off x="-222463" y="562187"/>
            <a:ext cx="281941" cy="6096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28" name="Headline">
            <a:extLst>
              <a:ext uri="{FF2B5EF4-FFF2-40B4-BE49-F238E27FC236}">
                <a16:creationId xmlns:a16="http://schemas.microsoft.com/office/drawing/2014/main" id="{813E0E27-07DF-4161-8BD6-EBA305CB51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64181" y="846875"/>
            <a:ext cx="11858487" cy="4040085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576000" bIns="1036800" anchor="b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/>
              <a:t>Title slide for illustration/free-form selection</a:t>
            </a:r>
            <a:br>
              <a:rPr lang="en-GB"/>
            </a:br>
            <a:r>
              <a:rPr lang="en-GB"/>
              <a:t>with white background (interchangeable)</a:t>
            </a:r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/>
              <a:t>This is the sub-line</a:t>
            </a:r>
          </a:p>
          <a:p>
            <a:r>
              <a:rPr lang="en-GB"/>
              <a:t>Project name | Date</a:t>
            </a:r>
          </a:p>
        </p:txBody>
      </p:sp>
      <p:pic>
        <p:nvPicPr>
          <p:cNvPr id="26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17CFD46-37B5-4632-BBA4-3F2278F98B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396670" y="1966807"/>
            <a:ext cx="1662545" cy="1147156"/>
          </a:xfrm>
          <a:prstGeom prst="rect">
            <a:avLst/>
          </a:prstGeom>
        </p:spPr>
      </p:pic>
      <p:sp>
        <p:nvSpPr>
          <p:cNvPr id="29" name="1.">
            <a:extLst>
              <a:ext uri="{FF2B5EF4-FFF2-40B4-BE49-F238E27FC236}">
                <a16:creationId xmlns:a16="http://schemas.microsoft.com/office/drawing/2014/main" id="{20B6CB06-5705-4A0C-80E4-F97390E0F331}"/>
              </a:ext>
            </a:extLst>
          </p:cNvPr>
          <p:cNvSpPr/>
          <p:nvPr userDrawn="1"/>
        </p:nvSpPr>
        <p:spPr bwMode="gray">
          <a:xfrm>
            <a:off x="5456990" y="170887"/>
            <a:ext cx="19685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Click on this icon to insert a new photo.</a:t>
            </a:r>
          </a:p>
        </p:txBody>
      </p:sp>
      <p:sp>
        <p:nvSpPr>
          <p:cNvPr id="30" name="2.">
            <a:extLst>
              <a:ext uri="{FF2B5EF4-FFF2-40B4-BE49-F238E27FC236}">
                <a16:creationId xmlns:a16="http://schemas.microsoft.com/office/drawing/2014/main" id="{D84EBA1A-4DAD-4862-AA4E-9880DC7763BC}"/>
              </a:ext>
            </a:extLst>
          </p:cNvPr>
          <p:cNvSpPr/>
          <p:nvPr userDrawn="1"/>
        </p:nvSpPr>
        <p:spPr bwMode="gray">
          <a:xfrm>
            <a:off x="7335817" y="170888"/>
            <a:ext cx="196850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Reset the slide.</a:t>
            </a:r>
          </a:p>
        </p:txBody>
      </p:sp>
      <p:sp>
        <p:nvSpPr>
          <p:cNvPr id="31" name="3.">
            <a:extLst>
              <a:ext uri="{FF2B5EF4-FFF2-40B4-BE49-F238E27FC236}">
                <a16:creationId xmlns:a16="http://schemas.microsoft.com/office/drawing/2014/main" id="{B2678BDE-5861-465F-B7A9-0C02CEA5146A}"/>
              </a:ext>
            </a:extLst>
          </p:cNvPr>
          <p:cNvSpPr/>
          <p:nvPr userDrawn="1"/>
        </p:nvSpPr>
        <p:spPr bwMode="gray">
          <a:xfrm>
            <a:off x="9682481" y="170887"/>
            <a:ext cx="248425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Where necessary, change the section using the ‘Crop’ function.</a:t>
            </a:r>
          </a:p>
        </p:txBody>
      </p:sp>
      <p:sp>
        <p:nvSpPr>
          <p:cNvPr id="32" name="how">
            <a:extLst>
              <a:ext uri="{FF2B5EF4-FFF2-40B4-BE49-F238E27FC236}">
                <a16:creationId xmlns:a16="http://schemas.microsoft.com/office/drawing/2014/main" id="{DD9A8E2A-61F9-4B3C-9A2B-7F7E505F0D6A}"/>
              </a:ext>
            </a:extLst>
          </p:cNvPr>
          <p:cNvSpPr txBox="1"/>
          <p:nvPr userDrawn="1"/>
        </p:nvSpPr>
        <p:spPr bwMode="gray">
          <a:xfrm>
            <a:off x="-3743071" y="237067"/>
            <a:ext cx="36615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pic>
        <p:nvPicPr>
          <p:cNvPr id="23" name="Grafik 2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624386F1-94F3-4226-906F-12B82E9AA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6670" y="1029491"/>
            <a:ext cx="517191" cy="787908"/>
          </a:xfrm>
          <a:prstGeom prst="rect">
            <a:avLst/>
          </a:prstGeom>
        </p:spPr>
      </p:pic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105A1CD3-65ED-4979-8ED3-C6C6D69CA36F}"/>
              </a:ext>
            </a:extLst>
          </p:cNvPr>
          <p:cNvGrpSpPr/>
          <p:nvPr userDrawn="1"/>
        </p:nvGrpSpPr>
        <p:grpSpPr>
          <a:xfrm>
            <a:off x="7472793" y="1034676"/>
            <a:ext cx="2117468" cy="866995"/>
            <a:chOff x="5604594" y="1459908"/>
            <a:chExt cx="1588101" cy="650246"/>
          </a:xfrm>
        </p:grpSpPr>
        <p:pic>
          <p:nvPicPr>
            <p:cNvPr id="34" name="Grafik 3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51D59DA1-E2B0-4CDB-A12E-01AA9A73E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CA75C1DE-0310-44D2-BF9A-8AF0BB55C2BA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sp>
        <p:nvSpPr>
          <p:cNvPr id="36" name="Rechteck">
            <a:extLst>
              <a:ext uri="{FF2B5EF4-FFF2-40B4-BE49-F238E27FC236}">
                <a16:creationId xmlns:a16="http://schemas.microsoft.com/office/drawing/2014/main" id="{E6AB41C2-B97C-4B5B-B3A7-980B47D8BCA4}"/>
              </a:ext>
            </a:extLst>
          </p:cNvPr>
          <p:cNvSpPr/>
          <p:nvPr userDrawn="1"/>
        </p:nvSpPr>
        <p:spPr bwMode="gray">
          <a:xfrm>
            <a:off x="10439990" y="1279678"/>
            <a:ext cx="446293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25" name="Bar">
            <a:extLst>
              <a:ext uri="{FF2B5EF4-FFF2-40B4-BE49-F238E27FC236}">
                <a16:creationId xmlns:a16="http://schemas.microsoft.com/office/drawing/2014/main" id="{F5AFBD5E-EB16-4012-9B30-1712A2A59A34}"/>
              </a:ext>
            </a:extLst>
          </p:cNvPr>
          <p:cNvSpPr/>
          <p:nvPr userDrawn="1"/>
        </p:nvSpPr>
        <p:spPr bwMode="gray">
          <a:xfrm>
            <a:off x="7178812" y="4899788"/>
            <a:ext cx="4863877" cy="166113"/>
          </a:xfrm>
          <a:prstGeom prst="rect">
            <a:avLst/>
          </a:prstGeom>
          <a:solidFill>
            <a:srgbClr val="C80F0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err="1">
              <a:solidFill>
                <a:schemeClr val="tx2"/>
              </a:solidFill>
              <a:latin typeface="Arial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5648721-71F1-4592-A87F-940E52DB2DFF}"/>
              </a:ext>
            </a:extLst>
          </p:cNvPr>
          <p:cNvGrpSpPr/>
          <p:nvPr userDrawn="1"/>
        </p:nvGrpSpPr>
        <p:grpSpPr>
          <a:xfrm>
            <a:off x="933131" y="5019018"/>
            <a:ext cx="5924981" cy="1555559"/>
            <a:chOff x="699848" y="3764263"/>
            <a:chExt cx="4443736" cy="1166669"/>
          </a:xfrm>
        </p:grpSpPr>
        <p:grpSp>
          <p:nvGrpSpPr>
            <p:cNvPr id="37" name="Gruppierung 3">
              <a:extLst>
                <a:ext uri="{FF2B5EF4-FFF2-40B4-BE49-F238E27FC236}">
                  <a16:creationId xmlns:a16="http://schemas.microsoft.com/office/drawing/2014/main" id="{92CCAC38-0C15-4263-9198-5037EFF83E20}"/>
                </a:ext>
              </a:extLst>
            </p:cNvPr>
            <p:cNvGrpSpPr/>
            <p:nvPr userDrawn="1"/>
          </p:nvGrpSpPr>
          <p:grpSpPr>
            <a:xfrm>
              <a:off x="3914705" y="3911812"/>
              <a:ext cx="1228879" cy="775610"/>
              <a:chOff x="4140213" y="4068829"/>
              <a:chExt cx="1228879" cy="775610"/>
            </a:xfrm>
          </p:grpSpPr>
          <p:pic>
            <p:nvPicPr>
              <p:cNvPr id="43" name="Grafik 7">
                <a:extLst>
                  <a:ext uri="{FF2B5EF4-FFF2-40B4-BE49-F238E27FC236}">
                    <a16:creationId xmlns:a16="http://schemas.microsoft.com/office/drawing/2014/main" id="{4D64344B-9D92-43FD-8C67-140E0353218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40213" y="4332330"/>
                <a:ext cx="1228879" cy="5121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4" name="Textfeld 16">
                <a:extLst>
                  <a:ext uri="{FF2B5EF4-FFF2-40B4-BE49-F238E27FC236}">
                    <a16:creationId xmlns:a16="http://schemas.microsoft.com/office/drawing/2014/main" id="{B64BC5F9-DDC7-4C06-86E1-478012A34DB7}"/>
                  </a:ext>
                </a:extLst>
              </p:cNvPr>
              <p:cNvSpPr txBox="1"/>
              <p:nvPr userDrawn="1"/>
            </p:nvSpPr>
            <p:spPr>
              <a:xfrm>
                <a:off x="4144965" y="4068829"/>
                <a:ext cx="972792" cy="192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67" b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Implemented by</a:t>
                </a:r>
              </a:p>
            </p:txBody>
          </p:sp>
        </p:grpSp>
        <p:pic>
          <p:nvPicPr>
            <p:cNvPr id="38" name="Grafik 11">
              <a:extLst>
                <a:ext uri="{FF2B5EF4-FFF2-40B4-BE49-F238E27FC236}">
                  <a16:creationId xmlns:a16="http://schemas.microsoft.com/office/drawing/2014/main" id="{28E7468D-B152-4E51-BD78-C3A46935AA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 bwMode="auto">
            <a:xfrm>
              <a:off x="2493922" y="3764263"/>
              <a:ext cx="1151484" cy="1166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Grafik 9">
              <a:extLst>
                <a:ext uri="{FF2B5EF4-FFF2-40B4-BE49-F238E27FC236}">
                  <a16:creationId xmlns:a16="http://schemas.microsoft.com/office/drawing/2014/main" id="{D7424356-AB51-4661-BAB2-93BA285FA9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848" y="3846849"/>
              <a:ext cx="1652270" cy="939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96325565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78996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/>
              <a:t>This is the sub-line</a:t>
            </a:r>
          </a:p>
          <a:p>
            <a:r>
              <a:rPr lang="en-GB"/>
              <a:t>Project name | Date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33131" y="2542198"/>
            <a:ext cx="10628948" cy="9602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/>
              <a:t>Alternative title slide</a:t>
            </a:r>
            <a:br>
              <a:rPr lang="en-GB"/>
            </a:br>
            <a:r>
              <a:rPr lang="en-GB"/>
              <a:t>without photo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D7D3FB-A2A4-46BD-B3EA-1801350B2F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6267"/>
          <a:stretch/>
        </p:blipFill>
        <p:spPr>
          <a:xfrm>
            <a:off x="121920" y="121920"/>
            <a:ext cx="4267200" cy="2194560"/>
          </a:xfrm>
          <a:prstGeom prst="rect">
            <a:avLst/>
          </a:prstGeom>
        </p:spPr>
      </p:pic>
      <p:sp>
        <p:nvSpPr>
          <p:cNvPr id="12" name="Bar">
            <a:extLst>
              <a:ext uri="{FF2B5EF4-FFF2-40B4-BE49-F238E27FC236}">
                <a16:creationId xmlns:a16="http://schemas.microsoft.com/office/drawing/2014/main" id="{2A25AA32-EADC-43AD-B596-8EF16572133B}"/>
              </a:ext>
            </a:extLst>
          </p:cNvPr>
          <p:cNvSpPr/>
          <p:nvPr userDrawn="1"/>
        </p:nvSpPr>
        <p:spPr bwMode="gray">
          <a:xfrm>
            <a:off x="6843971" y="4522609"/>
            <a:ext cx="4863877" cy="166113"/>
          </a:xfrm>
          <a:prstGeom prst="rect">
            <a:avLst/>
          </a:prstGeom>
          <a:solidFill>
            <a:srgbClr val="C80F0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err="1">
              <a:solidFill>
                <a:schemeClr val="tx2"/>
              </a:solidFill>
              <a:latin typeface="Arial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0C2844A-1E9A-441C-B225-175CE8CA3E29}"/>
              </a:ext>
            </a:extLst>
          </p:cNvPr>
          <p:cNvGrpSpPr/>
          <p:nvPr userDrawn="1"/>
        </p:nvGrpSpPr>
        <p:grpSpPr>
          <a:xfrm>
            <a:off x="933131" y="5019018"/>
            <a:ext cx="5924981" cy="1555559"/>
            <a:chOff x="699848" y="3764263"/>
            <a:chExt cx="4443736" cy="1166669"/>
          </a:xfrm>
        </p:grpSpPr>
        <p:grpSp>
          <p:nvGrpSpPr>
            <p:cNvPr id="14" name="Gruppierung 3">
              <a:extLst>
                <a:ext uri="{FF2B5EF4-FFF2-40B4-BE49-F238E27FC236}">
                  <a16:creationId xmlns:a16="http://schemas.microsoft.com/office/drawing/2014/main" id="{EF9DF17C-0C39-40E8-8FDC-83416B01BF79}"/>
                </a:ext>
              </a:extLst>
            </p:cNvPr>
            <p:cNvGrpSpPr/>
            <p:nvPr userDrawn="1"/>
          </p:nvGrpSpPr>
          <p:grpSpPr>
            <a:xfrm>
              <a:off x="3914705" y="3911812"/>
              <a:ext cx="1228879" cy="775610"/>
              <a:chOff x="4140213" y="4068829"/>
              <a:chExt cx="1228879" cy="775610"/>
            </a:xfrm>
          </p:grpSpPr>
          <p:pic>
            <p:nvPicPr>
              <p:cNvPr id="23" name="Grafik 7">
                <a:extLst>
                  <a:ext uri="{FF2B5EF4-FFF2-40B4-BE49-F238E27FC236}">
                    <a16:creationId xmlns:a16="http://schemas.microsoft.com/office/drawing/2014/main" id="{AB934C9B-78BE-46EF-977B-109A4B3B28F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40213" y="4332330"/>
                <a:ext cx="1228879" cy="5121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" name="Textfeld 16">
                <a:extLst>
                  <a:ext uri="{FF2B5EF4-FFF2-40B4-BE49-F238E27FC236}">
                    <a16:creationId xmlns:a16="http://schemas.microsoft.com/office/drawing/2014/main" id="{0014616A-2D28-428A-A6E8-5BAD4FE659B4}"/>
                  </a:ext>
                </a:extLst>
              </p:cNvPr>
              <p:cNvSpPr txBox="1"/>
              <p:nvPr userDrawn="1"/>
            </p:nvSpPr>
            <p:spPr>
              <a:xfrm>
                <a:off x="4144965" y="4068829"/>
                <a:ext cx="972792" cy="192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67" b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Implemented by</a:t>
                </a:r>
              </a:p>
            </p:txBody>
          </p:sp>
        </p:grpSp>
        <p:pic>
          <p:nvPicPr>
            <p:cNvPr id="16" name="Grafik 11">
              <a:extLst>
                <a:ext uri="{FF2B5EF4-FFF2-40B4-BE49-F238E27FC236}">
                  <a16:creationId xmlns:a16="http://schemas.microsoft.com/office/drawing/2014/main" id="{F3308913-F1B5-4F36-844A-01037B54C7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 bwMode="auto">
            <a:xfrm>
              <a:off x="2493922" y="3764263"/>
              <a:ext cx="1151484" cy="1166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Grafik 9">
              <a:extLst>
                <a:ext uri="{FF2B5EF4-FFF2-40B4-BE49-F238E27FC236}">
                  <a16:creationId xmlns:a16="http://schemas.microsoft.com/office/drawing/2014/main" id="{84853474-5FA1-4CD5-BF68-1482DF7BB9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848" y="3846849"/>
              <a:ext cx="1652270" cy="939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80975010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F0E6115A-0138-4831-8CBC-F3B86D4660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7" y="1361293"/>
            <a:ext cx="9563579" cy="4660625"/>
          </a:xfrm>
        </p:spPr>
        <p:txBody>
          <a:bodyPr/>
          <a:lstStyle>
            <a:lvl1pPr marL="304792" indent="-304792">
              <a:spcBef>
                <a:spcPts val="2400"/>
              </a:spcBef>
              <a:buFont typeface="+mj-lt"/>
              <a:buAutoNum type="arabicPeriod"/>
              <a:defRPr/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452EF93-E523-4879-A016-E498F54384D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153431B-7D6D-4B55-A0DF-4377721478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190EEF8-EC05-4B47-999A-57A36EBAB75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97524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9D06B7-918C-4ED7-8A4F-B4A6539490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773" y="5120640"/>
            <a:ext cx="4632960" cy="134112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32E1886A-3475-4E66-B3BF-1AD48A2030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7" y="1361293"/>
            <a:ext cx="9563579" cy="3746844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304792" marR="0" lvl="0" indent="-304792" algn="l" defTabSz="914377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/>
              <a:t>Click to add text</a:t>
            </a:r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E5D8E01E-F49F-4D57-89D4-E949623D1DC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BCF8D0CE-4095-4F50-924A-6E387AE4CF2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4509B031-4623-4B3A-8E75-E14CEB8CCF1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50552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 slide, b/w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C85877-A0F5-43BB-9267-27AD4E32D5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80" y="226827"/>
            <a:ext cx="11826240" cy="4998720"/>
          </a:xfrm>
          <a:prstGeom prst="rect">
            <a:avLst/>
          </a:prstGeom>
        </p:spPr>
      </p:pic>
      <p:pic>
        <p:nvPicPr>
          <p:cNvPr id="20" name="Grafik 19" descr="Ein Bild, das Säge enthält.&#10;&#10;Automatisch generierte Beschreibung">
            <a:extLst>
              <a:ext uri="{FF2B5EF4-FFF2-40B4-BE49-F238E27FC236}">
                <a16:creationId xmlns:a16="http://schemas.microsoft.com/office/drawing/2014/main" id="{BCF144E3-F322-4496-87EE-8035011D1A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64180" y="2093674"/>
            <a:ext cx="11860800" cy="4040085"/>
          </a:xfrm>
          <a:prstGeom prst="rect">
            <a:avLst/>
          </a:prstGeom>
        </p:spPr>
      </p:pic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4938863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/>
              <a:t>This is the sub-line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33131" y="3793150"/>
            <a:ext cx="10628948" cy="9602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/>
              <a:t>Section start slide</a:t>
            </a:r>
            <a:br>
              <a:rPr lang="en-GB"/>
            </a:br>
            <a:r>
              <a:rPr lang="en-GB"/>
              <a:t>with b/w GIZ key visual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0DC1FF66-9C6A-433E-8553-8083512E962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EF569824-8B73-4A2E-B4EF-29A198DE52A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40C7464-2E6B-420A-8943-567BDD64941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783220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 slide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64181" y="165100"/>
            <a:ext cx="11858487" cy="5968659"/>
          </a:xfrm>
          <a:noFill/>
        </p:spPr>
        <p:txBody>
          <a:bodyPr tIns="720000" rIns="0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r>
              <a:rPr lang="en-GB"/>
              <a:t>.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FE685868-EA5A-4891-A28F-04F16BEAED38}"/>
              </a:ext>
            </a:extLst>
          </p:cNvPr>
          <p:cNvCxnSpPr/>
          <p:nvPr userDrawn="1"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reieck">
            <a:extLst>
              <a:ext uri="{FF2B5EF4-FFF2-40B4-BE49-F238E27FC236}">
                <a16:creationId xmlns:a16="http://schemas.microsoft.com/office/drawing/2014/main" id="{22DB09A9-BCD0-4F35-8DC4-DDFE9DE6C2F9}"/>
              </a:ext>
            </a:extLst>
          </p:cNvPr>
          <p:cNvSpPr/>
          <p:nvPr userDrawn="1"/>
        </p:nvSpPr>
        <p:spPr bwMode="gray">
          <a:xfrm rot="5400000">
            <a:off x="-222463" y="562187"/>
            <a:ext cx="281941" cy="6096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64181" y="2093674"/>
            <a:ext cx="11858487" cy="4040085"/>
          </a:xfrm>
          <a:prstGeom prst="rect">
            <a:avLst/>
          </a:pr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576000" bIns="1036800" anchor="b">
            <a:no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/>
              <a:t>Section start slide</a:t>
            </a:r>
            <a:br>
              <a:rPr lang="en-GB"/>
            </a:br>
            <a:r>
              <a:rPr lang="en-GB"/>
              <a:t>with background photo (interchangeable)</a:t>
            </a:r>
          </a:p>
        </p:txBody>
      </p:sp>
      <p:pic>
        <p:nvPicPr>
          <p:cNvPr id="26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17CFD46-37B5-4632-BBA4-3F2278F98B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996030" y="1966807"/>
            <a:ext cx="1662545" cy="1147156"/>
          </a:xfrm>
          <a:prstGeom prst="rect">
            <a:avLst/>
          </a:prstGeom>
        </p:spPr>
      </p:pic>
      <p:sp>
        <p:nvSpPr>
          <p:cNvPr id="28" name="Subline">
            <a:extLst>
              <a:ext uri="{FF2B5EF4-FFF2-40B4-BE49-F238E27FC236}">
                <a16:creationId xmlns:a16="http://schemas.microsoft.com/office/drawing/2014/main" id="{6699B1E5-C447-4674-92BB-C2A1F3ADCF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4938863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/>
              <a:t>This is the sub-line</a:t>
            </a:r>
          </a:p>
        </p:txBody>
      </p:sp>
      <p:sp>
        <p:nvSpPr>
          <p:cNvPr id="29" name="1.">
            <a:extLst>
              <a:ext uri="{FF2B5EF4-FFF2-40B4-BE49-F238E27FC236}">
                <a16:creationId xmlns:a16="http://schemas.microsoft.com/office/drawing/2014/main" id="{DF731E94-BC4E-4147-8280-79F13CCEF08B}"/>
              </a:ext>
            </a:extLst>
          </p:cNvPr>
          <p:cNvSpPr/>
          <p:nvPr userDrawn="1"/>
        </p:nvSpPr>
        <p:spPr bwMode="gray">
          <a:xfrm>
            <a:off x="5456990" y="170887"/>
            <a:ext cx="19685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Click on this icon to insert a new photo.</a:t>
            </a:r>
          </a:p>
        </p:txBody>
      </p:sp>
      <p:sp>
        <p:nvSpPr>
          <p:cNvPr id="30" name="2.">
            <a:extLst>
              <a:ext uri="{FF2B5EF4-FFF2-40B4-BE49-F238E27FC236}">
                <a16:creationId xmlns:a16="http://schemas.microsoft.com/office/drawing/2014/main" id="{6B919EA4-50E9-46C9-AC5A-76AC20E25106}"/>
              </a:ext>
            </a:extLst>
          </p:cNvPr>
          <p:cNvSpPr/>
          <p:nvPr userDrawn="1"/>
        </p:nvSpPr>
        <p:spPr bwMode="gray">
          <a:xfrm>
            <a:off x="7335817" y="170888"/>
            <a:ext cx="196850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Reset the slide.</a:t>
            </a:r>
          </a:p>
        </p:txBody>
      </p:sp>
      <p:sp>
        <p:nvSpPr>
          <p:cNvPr id="31" name="3.">
            <a:extLst>
              <a:ext uri="{FF2B5EF4-FFF2-40B4-BE49-F238E27FC236}">
                <a16:creationId xmlns:a16="http://schemas.microsoft.com/office/drawing/2014/main" id="{36FCB48E-A225-433E-9552-1EC05D2E90CB}"/>
              </a:ext>
            </a:extLst>
          </p:cNvPr>
          <p:cNvSpPr/>
          <p:nvPr userDrawn="1"/>
        </p:nvSpPr>
        <p:spPr bwMode="gray">
          <a:xfrm>
            <a:off x="9682481" y="170887"/>
            <a:ext cx="248425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Where necessary, change the section using the ‘Crop’ function.</a:t>
            </a:r>
          </a:p>
        </p:txBody>
      </p:sp>
      <p:sp>
        <p:nvSpPr>
          <p:cNvPr id="32" name="how">
            <a:extLst>
              <a:ext uri="{FF2B5EF4-FFF2-40B4-BE49-F238E27FC236}">
                <a16:creationId xmlns:a16="http://schemas.microsoft.com/office/drawing/2014/main" id="{308DC210-80AE-4E96-8C9E-08E1D0F3C4B1}"/>
              </a:ext>
            </a:extLst>
          </p:cNvPr>
          <p:cNvSpPr txBox="1"/>
          <p:nvPr userDrawn="1"/>
        </p:nvSpPr>
        <p:spPr bwMode="gray">
          <a:xfrm>
            <a:off x="-3743071" y="237067"/>
            <a:ext cx="36615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CA10962-7562-45EF-9BCC-CF8E4A8ECDD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EDF0250-D30F-4BC8-BDE1-DB1BD325237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98F0E3FB-E27A-4457-B526-B2D2906906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3" name="Grafik 2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AFC53F5D-C099-4AB8-BEA0-0C0599C54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6729" y="1029491"/>
            <a:ext cx="517191" cy="787908"/>
          </a:xfrm>
          <a:prstGeom prst="rect">
            <a:avLst/>
          </a:prstGeom>
        </p:spPr>
      </p:pic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71BF95A1-C507-454F-AD5B-C1AE17A76F07}"/>
              </a:ext>
            </a:extLst>
          </p:cNvPr>
          <p:cNvGrpSpPr/>
          <p:nvPr userDrawn="1"/>
        </p:nvGrpSpPr>
        <p:grpSpPr>
          <a:xfrm>
            <a:off x="7472793" y="1034676"/>
            <a:ext cx="2117468" cy="866995"/>
            <a:chOff x="5604594" y="1459908"/>
            <a:chExt cx="1588101" cy="650246"/>
          </a:xfrm>
        </p:grpSpPr>
        <p:pic>
          <p:nvPicPr>
            <p:cNvPr id="34" name="Grafik 3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355A07BF-0F32-412A-AAD2-48911D07B2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B2564D52-B4AC-4D61-B46E-BE3CE7851C95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sp>
        <p:nvSpPr>
          <p:cNvPr id="36" name="Rechteck">
            <a:extLst>
              <a:ext uri="{FF2B5EF4-FFF2-40B4-BE49-F238E27FC236}">
                <a16:creationId xmlns:a16="http://schemas.microsoft.com/office/drawing/2014/main" id="{9A38222B-6179-4D47-87DD-F77D00C82A5F}"/>
              </a:ext>
            </a:extLst>
          </p:cNvPr>
          <p:cNvSpPr/>
          <p:nvPr userDrawn="1"/>
        </p:nvSpPr>
        <p:spPr bwMode="gray">
          <a:xfrm>
            <a:off x="10040048" y="1279678"/>
            <a:ext cx="446293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482157700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 slid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933131" y="3700611"/>
            <a:ext cx="10627783" cy="292388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/>
              <a:t>This is the sub-line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933131" y="2542198"/>
            <a:ext cx="10628948" cy="9602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467" b="1">
                <a:solidFill>
                  <a:schemeClr val="tx1"/>
                </a:solidFill>
              </a:defRPr>
            </a:lvl1pPr>
          </a:lstStyle>
          <a:p>
            <a:r>
              <a:rPr lang="en-GB"/>
              <a:t>Section start slide</a:t>
            </a:r>
            <a:br>
              <a:rPr lang="en-GB"/>
            </a:br>
            <a:r>
              <a:rPr lang="en-GB"/>
              <a:t>This may also have two lines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D88D0E22-2017-4208-9ADC-47A2FAF1D43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9F9B96F-E57D-429A-9EB5-D561A8B62E5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5AA07C4F-927A-4ADF-8F4E-0E641F59E17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38922F-0F14-43F5-BDC4-9F818E7E9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6267"/>
          <a:stretch/>
        </p:blipFill>
        <p:spPr>
          <a:xfrm>
            <a:off x="121920" y="121920"/>
            <a:ext cx="426720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1317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mediate slid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114266" y="2691067"/>
            <a:ext cx="9963469" cy="599203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Intermediate slide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4858B5A-3D9C-44AE-ADA7-B7DF2E935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743612B-9303-4BD1-8570-21C327D0D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Titel of the presentation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64C8BC3-F5EC-4CDC-BEF6-A683BD9DD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0768647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, b/w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91B6FBF-099A-46DF-8241-603C9CA0F1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7631" y="243252"/>
            <a:ext cx="6993541" cy="6128361"/>
          </a:xfrm>
          <a:prstGeom prst="rect">
            <a:avLst/>
          </a:prstGeom>
        </p:spPr>
      </p:pic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Intermediate slide</a:t>
            </a:r>
            <a:endParaRPr lang="en-GB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0132F28-06B2-4221-9B40-46373C4BF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1382050-2B79-493B-95AA-DBF7B8349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291D8C-7803-47D0-8143-6798277D7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584300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Intermediate slide</a:t>
            </a:r>
            <a:endParaRPr lang="en-GB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4858B5A-3D9C-44AE-ADA7-B7DF2E935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743612B-9303-4BD1-8570-21C327D0D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64C8BC3-F5EC-4CDC-BEF6-A683BD9DD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7034556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, whit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114266" y="2737266"/>
            <a:ext cx="9963469" cy="50680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ctr">
              <a:lnSpc>
                <a:spcPct val="95000"/>
              </a:lnSpc>
              <a:spcBef>
                <a:spcPts val="1600"/>
              </a:spcBef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Intermediate slide</a:t>
            </a:r>
            <a:endParaRPr lang="en-GB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1D7087B2-841C-4578-8D4C-FD96605E1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0812E5FB-AE5B-45DE-A139-9BF8C60A3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C4834F1-8AA0-4335-9A3C-58D358314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87F6BE5-F1C8-4F55-BF3C-10594DAC9B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5520" y="124748"/>
            <a:ext cx="2194560" cy="1828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09D7D2E-EB17-4EEB-84AC-B6E2727B7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25" y="5161280"/>
            <a:ext cx="3385584" cy="98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571439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64181" y="165100"/>
            <a:ext cx="11858487" cy="5968659"/>
          </a:xfrm>
          <a:noFill/>
        </p:spPr>
        <p:txBody>
          <a:bodyPr tIns="720000" rIns="0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7">
                <a:solidFill>
                  <a:schemeClr val="accent1"/>
                </a:solidFill>
              </a:defRPr>
            </a:lvl1pPr>
          </a:lstStyle>
          <a:p>
            <a:r>
              <a:rPr lang="en-GB"/>
              <a:t>.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FE685868-EA5A-4891-A28F-04F16BEAED38}"/>
              </a:ext>
            </a:extLst>
          </p:cNvPr>
          <p:cNvCxnSpPr/>
          <p:nvPr userDrawn="1"/>
        </p:nvCxnSpPr>
        <p:spPr bwMode="gray">
          <a:xfrm>
            <a:off x="6096000" y="1244600"/>
            <a:ext cx="0" cy="9144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64181" y="2093674"/>
            <a:ext cx="11858487" cy="4040085"/>
          </a:xfrm>
          <a:prstGeom prst="rect">
            <a:avLst/>
          </a:pr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900000" bIns="684000" anchor="b">
            <a:noAutofit/>
          </a:bodyPr>
          <a:lstStyle>
            <a:lvl1pPr>
              <a:defRPr sz="3467" b="0">
                <a:solidFill>
                  <a:schemeClr val="tx1"/>
                </a:solidFill>
              </a:defRPr>
            </a:lvl1pPr>
          </a:lstStyle>
          <a:p>
            <a:r>
              <a:rPr lang="en-GB"/>
              <a:t>Intermediate slide, photo</a:t>
            </a:r>
            <a:br>
              <a:rPr lang="en-GB"/>
            </a:br>
            <a:r>
              <a:rPr lang="en-GB"/>
              <a:t>(interchangeable)</a:t>
            </a:r>
          </a:p>
        </p:txBody>
      </p:sp>
      <p:pic>
        <p:nvPicPr>
          <p:cNvPr id="26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17CFD46-37B5-4632-BBA4-3F2278F98B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996030" y="1966807"/>
            <a:ext cx="1662545" cy="1147156"/>
          </a:xfrm>
          <a:prstGeom prst="rect">
            <a:avLst/>
          </a:prstGeom>
        </p:spPr>
      </p:pic>
      <p:sp>
        <p:nvSpPr>
          <p:cNvPr id="28" name="1.">
            <a:extLst>
              <a:ext uri="{FF2B5EF4-FFF2-40B4-BE49-F238E27FC236}">
                <a16:creationId xmlns:a16="http://schemas.microsoft.com/office/drawing/2014/main" id="{0BCFDBF6-0C4F-4BA9-84EB-ED3466065719}"/>
              </a:ext>
            </a:extLst>
          </p:cNvPr>
          <p:cNvSpPr/>
          <p:nvPr userDrawn="1"/>
        </p:nvSpPr>
        <p:spPr bwMode="gray">
          <a:xfrm>
            <a:off x="5456990" y="170887"/>
            <a:ext cx="19685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Click on this icon to insert a new photo.</a:t>
            </a:r>
          </a:p>
        </p:txBody>
      </p:sp>
      <p:sp>
        <p:nvSpPr>
          <p:cNvPr id="29" name="2.">
            <a:extLst>
              <a:ext uri="{FF2B5EF4-FFF2-40B4-BE49-F238E27FC236}">
                <a16:creationId xmlns:a16="http://schemas.microsoft.com/office/drawing/2014/main" id="{918BC469-7392-45B5-882F-1B971DBE17B2}"/>
              </a:ext>
            </a:extLst>
          </p:cNvPr>
          <p:cNvSpPr/>
          <p:nvPr userDrawn="1"/>
        </p:nvSpPr>
        <p:spPr bwMode="gray">
          <a:xfrm>
            <a:off x="7335817" y="170888"/>
            <a:ext cx="196850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Reset the slide.</a:t>
            </a:r>
          </a:p>
        </p:txBody>
      </p:sp>
      <p:sp>
        <p:nvSpPr>
          <p:cNvPr id="30" name="3.">
            <a:extLst>
              <a:ext uri="{FF2B5EF4-FFF2-40B4-BE49-F238E27FC236}">
                <a16:creationId xmlns:a16="http://schemas.microsoft.com/office/drawing/2014/main" id="{431D4BE7-4DC0-4A8D-8A4E-899AB39C9BFA}"/>
              </a:ext>
            </a:extLst>
          </p:cNvPr>
          <p:cNvSpPr/>
          <p:nvPr userDrawn="1"/>
        </p:nvSpPr>
        <p:spPr bwMode="gray">
          <a:xfrm>
            <a:off x="9682481" y="170887"/>
            <a:ext cx="248425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Where necessary, change the section using the ‘Crop’ function.</a:t>
            </a:r>
          </a:p>
        </p:txBody>
      </p:sp>
      <p:sp>
        <p:nvSpPr>
          <p:cNvPr id="31" name="how">
            <a:extLst>
              <a:ext uri="{FF2B5EF4-FFF2-40B4-BE49-F238E27FC236}">
                <a16:creationId xmlns:a16="http://schemas.microsoft.com/office/drawing/2014/main" id="{CFE17404-D559-410E-817A-BE37032A4EC8}"/>
              </a:ext>
            </a:extLst>
          </p:cNvPr>
          <p:cNvSpPr txBox="1"/>
          <p:nvPr userDrawn="1"/>
        </p:nvSpPr>
        <p:spPr bwMode="gray">
          <a:xfrm>
            <a:off x="-3743071" y="237067"/>
            <a:ext cx="36615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71446" marR="0" lvl="0" indent="-171446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5D92098-BA3C-4707-8ABA-0C27A011DB6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45C6D00-0E00-4289-836D-A87919E2F94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C45153B9-0A46-4ECF-876F-E46153C49C5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9" name="Grafik 18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F90E96F9-8FB8-41D7-9257-7179FD053D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6729" y="1029491"/>
            <a:ext cx="517191" cy="787908"/>
          </a:xfrm>
          <a:prstGeom prst="rect">
            <a:avLst/>
          </a:prstGeom>
        </p:spPr>
      </p:pic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67BCCCE2-341A-478B-A3EC-6046F8A5D497}"/>
              </a:ext>
            </a:extLst>
          </p:cNvPr>
          <p:cNvGrpSpPr/>
          <p:nvPr userDrawn="1"/>
        </p:nvGrpSpPr>
        <p:grpSpPr>
          <a:xfrm>
            <a:off x="7472793" y="1034676"/>
            <a:ext cx="2117468" cy="866995"/>
            <a:chOff x="5604594" y="1459908"/>
            <a:chExt cx="1588101" cy="650246"/>
          </a:xfrm>
        </p:grpSpPr>
        <p:pic>
          <p:nvPicPr>
            <p:cNvPr id="32" name="Grafik 31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78A59224-4957-4C08-BE65-D8BD25A23E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D3A98BB7-764F-4350-BD71-C6758C885B37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sp>
        <p:nvSpPr>
          <p:cNvPr id="34" name="Rechteck">
            <a:extLst>
              <a:ext uri="{FF2B5EF4-FFF2-40B4-BE49-F238E27FC236}">
                <a16:creationId xmlns:a16="http://schemas.microsoft.com/office/drawing/2014/main" id="{C2B577D0-C8DA-42B1-BF4C-EE3ACF0A05FC}"/>
              </a:ext>
            </a:extLst>
          </p:cNvPr>
          <p:cNvSpPr/>
          <p:nvPr userDrawn="1"/>
        </p:nvSpPr>
        <p:spPr bwMode="gray">
          <a:xfrm>
            <a:off x="10040048" y="1279678"/>
            <a:ext cx="446293" cy="45084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2484984341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7" y="1361293"/>
            <a:ext cx="9563579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9403C02B-EA48-4260-811D-43CCEC0F652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572318F-C167-4A9B-9214-245E7E1B678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5A6A7C1-5347-4031-950E-FE89F744C1A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98477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slide with sub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726EAD89-A3DC-4500-9071-F28C7DB87E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52037"/>
            <a:ext cx="11422911" cy="360753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7BDDDF81-EBEA-4C88-AA55-681A5710CA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99018" y="774701"/>
            <a:ext cx="11423649" cy="501651"/>
          </a:xfrm>
        </p:spPr>
        <p:txBody>
          <a:bodyPr vert="horz" lIns="0" tIns="0" rIns="72000" bIns="0" rtlCol="0" anchor="t">
            <a:noAutofit/>
          </a:bodyPr>
          <a:lstStyle>
            <a:lvl1pPr>
              <a:defRPr lang="de-DE" sz="1867" b="0" cap="none" baseline="0" smtClean="0">
                <a:latin typeface="+mj-lt"/>
                <a:ea typeface="+mj-ea"/>
                <a:cs typeface="+mj-cs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</a:pPr>
            <a:r>
              <a:rPr lang="en-GB"/>
              <a:t>Click to add sub-line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7" y="1361293"/>
            <a:ext cx="9563577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/>
              <a:t>Third level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B548EA6-0BD4-4DE9-880C-9051257B828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3E7CC3B-6035-4291-B04F-DE018A6C968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D360B5D-15C8-4DDF-99B9-68062FEA37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11777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slid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7" y="1361292"/>
            <a:ext cx="9563579" cy="378644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7312137B-7817-4520-A9FF-87A20B391AA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0F93DA6A-ABDD-4D0F-AFE3-FF43762B7FB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905C91D-31F5-4E80-9F76-6D372B3A169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9CDB1D5-F382-4415-84A2-4F65EA845B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25" y="5161280"/>
            <a:ext cx="3385584" cy="98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65543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7" y="1361293"/>
            <a:ext cx="5496243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517957" y="1361293"/>
            <a:ext cx="5496243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/>
              <a:t>Third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F4E7BC60-DC17-4952-AA54-E728E1C62BD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16123A0-A869-46F1-9E20-A4CCE7F665F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39EFEB5C-119E-416E-84F6-79F25273C8C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298212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2845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with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7" y="1361292"/>
            <a:ext cx="5496243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12EA4DEB-4859-40BB-BA0A-9D4E262D701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FE8A212-1664-4A14-896F-DC3AE0C13F6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53C8D80-6BFD-4466-8E36-54C951F12D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70085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845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7371926" y="167506"/>
            <a:ext cx="4653681" cy="5966593"/>
          </a:xfrm>
          <a:solidFill>
            <a:schemeClr val="bg2"/>
          </a:solidFill>
        </p:spPr>
        <p:txBody>
          <a:bodyPr tIns="1440000"/>
          <a:lstStyle>
            <a:lvl1pPr algn="ctr">
              <a:defRPr sz="1333">
                <a:solidFill>
                  <a:schemeClr val="tx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8" y="1361291"/>
            <a:ext cx="6452845" cy="477280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/>
              <a:t>Third level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7EA27159-D449-4E61-9234-12331EF258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AF2015D-9762-47AA-9BD6-3FA6CCC0648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0DC7F6F-F5EA-41B6-BA59-091605C586C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6AA5DDD-B7D2-44C4-84F6-785C251D3F3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267139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. texto estánd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7" y="1361293"/>
            <a:ext cx="9563579" cy="46606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s-ES" noProof="0"/>
              <a:t>Añadir texto haciendo clic</a:t>
            </a:r>
          </a:p>
          <a:p>
            <a:pPr lvl="1">
              <a:buClr>
                <a:schemeClr val="accent1"/>
              </a:buClr>
            </a:pPr>
            <a:r>
              <a:rPr lang="es-ES"/>
              <a:t>Segundo nivel</a:t>
            </a:r>
          </a:p>
          <a:p>
            <a:pPr lvl="2">
              <a:buClr>
                <a:schemeClr val="accent1"/>
              </a:buClr>
            </a:pPr>
            <a:r>
              <a:rPr lang="es-ES"/>
              <a:t>Tercer nivel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Añadir título haciendo clic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6AC2327-FA07-4D62-9329-8D9299634E0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306731" y="6553115"/>
            <a:ext cx="1122023" cy="123111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23rd Oct 2023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75B65AF-FBBE-4698-A801-2BE24B22ECD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err="1"/>
              <a:t>Validation</a:t>
            </a:r>
            <a:r>
              <a:rPr lang="es-ES"/>
              <a:t> Workshop – </a:t>
            </a:r>
            <a:r>
              <a:rPr lang="es-ES" err="1"/>
              <a:t>Mission</a:t>
            </a:r>
            <a:r>
              <a:rPr lang="es-ES"/>
              <a:t> </a:t>
            </a:r>
            <a:r>
              <a:rPr lang="es-ES" err="1"/>
              <a:t>Results</a:t>
            </a:r>
            <a:endParaRPr lang="es-E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A41DA85-D5FF-4FC7-8B95-2CE4EABC51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s-ES"/>
              <a:t>Seite </a:t>
            </a:r>
            <a:fld id="{3A8B5DB7-81A8-4ED4-916B-6B23CD603687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632340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1 photo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06D1B49-4BBE-4098-9CB1-7064A5A0A3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25" y="5161280"/>
            <a:ext cx="3385584" cy="980037"/>
          </a:xfrm>
          <a:prstGeom prst="rect">
            <a:avLst/>
          </a:prstGeom>
        </p:spPr>
      </p:pic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7371926" y="167506"/>
            <a:ext cx="4653681" cy="5966593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8" y="1361291"/>
            <a:ext cx="6452845" cy="37999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/>
              <a:t>Third level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7204390B-3D37-494E-81FF-E1335F27C2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B9F79D6-321B-4922-9CB8-D52F509ACE0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DD2BC95-CDE0-4C78-A9D8-EB3D9A577DF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B96B41DE-2A1A-4BF8-A471-7AFD62750A9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372628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2 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7371926" y="167506"/>
            <a:ext cx="4653681" cy="2860727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8" y="1361291"/>
            <a:ext cx="6452845" cy="477280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/>
              <a:t>Third level</a:t>
            </a:r>
          </a:p>
        </p:txBody>
      </p:sp>
      <p:sp>
        <p:nvSpPr>
          <p:cNvPr id="18" name="Bildplatzhalter 5">
            <a:extLst>
              <a:ext uri="{FF2B5EF4-FFF2-40B4-BE49-F238E27FC236}">
                <a16:creationId xmlns:a16="http://schemas.microsoft.com/office/drawing/2014/main" id="{BD74B354-F270-4422-B8BC-EE20D478AAE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7371926" y="3273373"/>
            <a:ext cx="4653681" cy="2860727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E5EE29FF-B139-4CD9-A32C-25A2CCBFB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6452847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5771484-3E18-42CC-9FC0-9F82AA9D780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5F12524-47B7-4E4B-A82D-4A982EC622B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1F91BAF-4218-480C-87A8-87D4B1CDDF8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992974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2 photos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7371926" y="167506"/>
            <a:ext cx="4653681" cy="2860727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8" y="1361291"/>
            <a:ext cx="6452845" cy="37999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/>
              <a:t>Third level</a:t>
            </a:r>
          </a:p>
        </p:txBody>
      </p:sp>
      <p:sp>
        <p:nvSpPr>
          <p:cNvPr id="18" name="Bildplatzhalter 5">
            <a:extLst>
              <a:ext uri="{FF2B5EF4-FFF2-40B4-BE49-F238E27FC236}">
                <a16:creationId xmlns:a16="http://schemas.microsoft.com/office/drawing/2014/main" id="{BD74B354-F270-4422-B8BC-EE20D478AAE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7371926" y="3273373"/>
            <a:ext cx="4653681" cy="2860727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0DB39AEE-4D7E-4227-8B8B-6259DA49F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6" y="320283"/>
            <a:ext cx="6452845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227D3D8-FEBD-4AD0-9F71-6844E987B7B7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EBC020C-FAD6-4991-9B68-DFC84964773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2ED17441-C804-4576-8739-5227CF2486C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19215DB-9411-4FC0-87A6-FDB4516C23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25" y="5161280"/>
            <a:ext cx="3385584" cy="98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75018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2 photos,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6AFC61C6-D36D-49CC-A15E-B4D2086BCDB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304207" y="3259668"/>
            <a:ext cx="5718460" cy="2874091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/>
              <a:t>Photo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04CC61FD-96E9-460E-816E-FA87841093C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64179" y="3259668"/>
            <a:ext cx="5718460" cy="2874091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8" y="1361293"/>
            <a:ext cx="5282881" cy="16663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740977" y="1361293"/>
            <a:ext cx="5273223" cy="16663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/>
              <a:t>Third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62043D58-AA3C-40BE-BEAB-11A19348439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1195C9E7-AD30-401E-97F1-ECD1F6426F9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3D02F96E-9198-496A-A4B1-6804F455A11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769406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3 photos, with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6AFC61C6-D36D-49CC-A15E-B4D2086BCDB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187824" y="3992957"/>
            <a:ext cx="3811200" cy="2140800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04CC61FD-96E9-460E-816E-FA87841093C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64180" y="3992957"/>
            <a:ext cx="3811200" cy="2140800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9758" y="1361293"/>
            <a:ext cx="3375623" cy="235883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623402" y="1361293"/>
            <a:ext cx="3375623" cy="235883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/>
              <a:t>Third level</a:t>
            </a:r>
          </a:p>
        </p:txBody>
      </p:sp>
      <p:sp>
        <p:nvSpPr>
          <p:cNvPr id="16" name="Bildplatzhalter 6">
            <a:extLst>
              <a:ext uri="{FF2B5EF4-FFF2-40B4-BE49-F238E27FC236}">
                <a16:creationId xmlns:a16="http://schemas.microsoft.com/office/drawing/2014/main" id="{AB38192C-6783-4C98-AB15-3A38EFFC1B0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211467" y="3992957"/>
            <a:ext cx="3811200" cy="2140800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0" name="Textplatzhalter 7">
            <a:extLst>
              <a:ext uri="{FF2B5EF4-FFF2-40B4-BE49-F238E27FC236}">
                <a16:creationId xmlns:a16="http://schemas.microsoft.com/office/drawing/2014/main" id="{DED8696E-3F6E-4312-8474-D7B6C988FDD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8647046" y="1361293"/>
            <a:ext cx="3375623" cy="235883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/>
              <a:t>Third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F501F9B-7E1C-4D10-BFA8-F160A61CBB4B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4AC48705-A504-41C9-A7C4-A310E36C3CF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A0DBE614-6EA1-4B61-BE6D-D779C0E5AD8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49507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13833" y="4150517"/>
            <a:ext cx="3526768" cy="1983583"/>
          </a:xfrm>
          <a:solidFill>
            <a:schemeClr val="bg2"/>
          </a:solidFill>
        </p:spPr>
        <p:txBody>
          <a:bodyPr vert="horz" lIns="36000" tIns="1152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FE0F192-365F-4B9B-9AE5-A8DCD077B27C}"/>
              </a:ext>
            </a:extLst>
          </p:cNvPr>
          <p:cNvSpPr/>
          <p:nvPr userDrawn="1"/>
        </p:nvSpPr>
        <p:spPr bwMode="gray">
          <a:xfrm>
            <a:off x="613832" y="1294229"/>
            <a:ext cx="3526368" cy="18534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err="1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D20B6CE-6FB5-47BE-ACA3-1FADB18A5F9F}"/>
              </a:ext>
            </a:extLst>
          </p:cNvPr>
          <p:cNvSpPr/>
          <p:nvPr userDrawn="1"/>
        </p:nvSpPr>
        <p:spPr bwMode="gray">
          <a:xfrm>
            <a:off x="613832" y="3228948"/>
            <a:ext cx="3526368" cy="84582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err="1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3832" y="3223373"/>
            <a:ext cx="3526368" cy="282675"/>
          </a:xfrm>
          <a:noFill/>
        </p:spPr>
        <p:txBody>
          <a:bodyPr vert="horz" lIns="72000" tIns="36000" rIns="72000" bIns="36000" rtlCol="0" anchor="ctr"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333" b="1" baseline="0" dirty="0">
                <a:solidFill>
                  <a:schemeClr val="bg1"/>
                </a:solidFill>
              </a:defRPr>
            </a:lvl1pPr>
            <a:lvl2pPr>
              <a:defRPr lang="de-DE" dirty="0"/>
            </a:lvl2pPr>
            <a:lvl3pPr>
              <a:defRPr lang="en-GB" dirty="0"/>
            </a:lvl3pPr>
          </a:lstStyle>
          <a:p>
            <a:r>
              <a:rPr lang="en-GB"/>
              <a:t>Name of partner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E5EE29FF-B139-4CD9-A32C-25A2CCBFB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6452847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Project text slide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40AE37FF-8E79-4DC2-894F-409F5F1424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13832" y="3532554"/>
            <a:ext cx="3526368" cy="525937"/>
          </a:xfrm>
          <a:noFill/>
        </p:spPr>
        <p:txBody>
          <a:bodyPr lIns="72000" anchor="t"/>
          <a:lstStyle>
            <a:lvl1pPr>
              <a:lnSpc>
                <a:spcPct val="100000"/>
              </a:lnSpc>
              <a:spcBef>
                <a:spcPts val="0"/>
              </a:spcBef>
              <a:defRPr sz="1067" b="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MM/YYYY – MM/YYYY</a:t>
            </a:r>
            <a:br>
              <a:rPr lang="en-GB"/>
            </a:br>
            <a:r>
              <a:rPr lang="en-GB"/>
              <a:t>Volume: EUR 00 million</a:t>
            </a:r>
            <a:br>
              <a:rPr lang="en-GB"/>
            </a:br>
            <a:r>
              <a:rPr lang="en-GB"/>
              <a:t>Public contribution: EUR 000,000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133FB7B2-F1B0-4BE4-A9A1-2AA5AD68E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13832" y="1295081"/>
            <a:ext cx="3526368" cy="362396"/>
          </a:xfrm>
          <a:noFill/>
        </p:spPr>
        <p:txBody>
          <a:bodyPr lIns="72000" tIns="36000" bIns="36000" anchor="ctr"/>
          <a:lstStyle>
            <a:lvl1pPr>
              <a:defRPr sz="1467" b="1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Name of country</a:t>
            </a:r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50874649-3395-4A9D-A057-03A867415B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13832" y="1657477"/>
            <a:ext cx="3526368" cy="1490155"/>
          </a:xfrm>
          <a:noFill/>
        </p:spPr>
        <p:txBody>
          <a:bodyPr lIns="72000" tIns="0" bIns="36000" anchor="t"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333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Text containing the name of the country.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7B8F238-9E4D-4367-BF20-CAA4F4E82F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414129" y="1361017"/>
            <a:ext cx="7623355" cy="47730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/>
              <a:t>Third level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7C48950-E750-4312-A454-A82F556734D7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16784B76-6A40-447C-A5C8-AA9E24FA6125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BA7D98D1-5D4C-4CA4-ACFE-BE4E7462CAA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705146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90373BC0-7618-43FD-AA8E-CD68A669A7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243840"/>
            <a:ext cx="11094720" cy="5852160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3B6C23A5-1B72-42F2-B92F-DC68B632F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6" y="320283"/>
            <a:ext cx="11123323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Contact</a:t>
            </a:r>
          </a:p>
        </p:txBody>
      </p:sp>
      <p:sp>
        <p:nvSpPr>
          <p:cNvPr id="19" name="Textplatzhalter 16">
            <a:extLst>
              <a:ext uri="{FF2B5EF4-FFF2-40B4-BE49-F238E27FC236}">
                <a16:creationId xmlns:a16="http://schemas.microsoft.com/office/drawing/2014/main" id="{F0C65784-9410-409B-82EA-6584D4732C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853713" y="2760959"/>
            <a:ext cx="4492748" cy="136671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rPr lang="en-GB"/>
              <a:t>givenname.familyname@giz.de </a:t>
            </a:r>
          </a:p>
          <a:p>
            <a:r>
              <a:rPr lang="en-GB"/>
              <a:t>T +49 (0) x xx </a:t>
            </a:r>
            <a:r>
              <a:rPr lang="en-GB" err="1"/>
              <a:t>xx</a:t>
            </a:r>
            <a:r>
              <a:rPr lang="en-GB"/>
              <a:t> </a:t>
            </a:r>
            <a:r>
              <a:rPr lang="en-GB" err="1"/>
              <a:t>xx</a:t>
            </a:r>
            <a:r>
              <a:rPr lang="en-GB"/>
              <a:t> </a:t>
            </a:r>
          </a:p>
          <a:p>
            <a:r>
              <a:rPr lang="en-GB"/>
              <a:t>F +49 (0) x xx </a:t>
            </a:r>
            <a:r>
              <a:rPr lang="en-GB" err="1"/>
              <a:t>xx</a:t>
            </a:r>
            <a:r>
              <a:rPr lang="en-GB"/>
              <a:t> </a:t>
            </a:r>
            <a:r>
              <a:rPr lang="en-GB" err="1"/>
              <a:t>xx</a:t>
            </a:r>
            <a:endParaRPr lang="en-GB"/>
          </a:p>
        </p:txBody>
      </p:sp>
      <p:sp>
        <p:nvSpPr>
          <p:cNvPr id="20" name="Textplatzhalter 29">
            <a:extLst>
              <a:ext uri="{FF2B5EF4-FFF2-40B4-BE49-F238E27FC236}">
                <a16:creationId xmlns:a16="http://schemas.microsoft.com/office/drawing/2014/main" id="{85761457-A63B-46F2-99C5-E217A1E0A7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2853713" y="1857148"/>
            <a:ext cx="4492748" cy="235035"/>
          </a:xfrm>
        </p:spPr>
        <p:txBody>
          <a:bodyPr/>
          <a:lstStyle>
            <a:lvl1pPr>
              <a:defRPr sz="1600" b="1"/>
            </a:lvl1pPr>
          </a:lstStyle>
          <a:p>
            <a:r>
              <a:rPr lang="en-GB"/>
              <a:t>Given name Family name</a:t>
            </a:r>
          </a:p>
        </p:txBody>
      </p:sp>
      <p:sp>
        <p:nvSpPr>
          <p:cNvPr id="21" name="Textplatzhalter 30">
            <a:extLst>
              <a:ext uri="{FF2B5EF4-FFF2-40B4-BE49-F238E27FC236}">
                <a16:creationId xmlns:a16="http://schemas.microsoft.com/office/drawing/2014/main" id="{CB52D947-0416-4964-B28D-129580E477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2853713" y="2181304"/>
            <a:ext cx="4492748" cy="235035"/>
          </a:xfrm>
        </p:spPr>
        <p:txBody>
          <a:bodyPr/>
          <a:lstStyle>
            <a:lvl1pPr>
              <a:defRPr sz="1600"/>
            </a:lvl1pPr>
          </a:lstStyle>
          <a:p>
            <a:r>
              <a:rPr lang="en-GB"/>
              <a:t>Function, place</a:t>
            </a:r>
          </a:p>
        </p:txBody>
      </p:sp>
      <p:sp>
        <p:nvSpPr>
          <p:cNvPr id="35" name="Bildplatzhalter 6">
            <a:extLst>
              <a:ext uri="{FF2B5EF4-FFF2-40B4-BE49-F238E27FC236}">
                <a16:creationId xmlns:a16="http://schemas.microsoft.com/office/drawing/2014/main" id="{FC763A8F-9E6C-4EEB-90DC-0F65B80379C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599755" y="1857148"/>
            <a:ext cx="1957439" cy="2270523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/>
              <a:t>Photo</a:t>
            </a:r>
          </a:p>
        </p:txBody>
      </p:sp>
      <p:sp>
        <p:nvSpPr>
          <p:cNvPr id="37" name="TextBox 7">
            <a:extLst>
              <a:ext uri="{FF2B5EF4-FFF2-40B4-BE49-F238E27FC236}">
                <a16:creationId xmlns:a16="http://schemas.microsoft.com/office/drawing/2014/main" id="{A45E5920-77D2-4E1E-832E-8A215D8A1078}"/>
              </a:ext>
            </a:extLst>
          </p:cNvPr>
          <p:cNvSpPr txBox="1"/>
          <p:nvPr userDrawn="1"/>
        </p:nvSpPr>
        <p:spPr bwMode="gray">
          <a:xfrm>
            <a:off x="1046182" y="5403596"/>
            <a:ext cx="104887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>
                <a:solidFill>
                  <a:schemeClr val="tx1">
                    <a:lumMod val="75000"/>
                    <a:lumOff val="25000"/>
                  </a:schemeClr>
                </a:solidFill>
              </a:rPr>
              <a:t>www.giz.de</a:t>
            </a:r>
          </a:p>
        </p:txBody>
      </p:sp>
      <p:pic>
        <p:nvPicPr>
          <p:cNvPr id="38" name="Grafik 37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195D3B85-8F61-41B8-939D-6F7806BB044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031312" y="5442594"/>
            <a:ext cx="387637" cy="315277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E3F751BB-E4FA-4732-80BD-F94670E22B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614904" y="5408250"/>
            <a:ext cx="312688" cy="312685"/>
          </a:xfrm>
          <a:prstGeom prst="rect">
            <a:avLst/>
          </a:prstGeom>
        </p:spPr>
      </p:pic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58EDDA33-F3A1-4081-87DD-3B5C06FD4DD3}"/>
              </a:ext>
            </a:extLst>
          </p:cNvPr>
          <p:cNvGrpSpPr/>
          <p:nvPr userDrawn="1"/>
        </p:nvGrpSpPr>
        <p:grpSpPr bwMode="gray">
          <a:xfrm>
            <a:off x="592656" y="5372336"/>
            <a:ext cx="350163" cy="396344"/>
            <a:chOff x="4933951" y="-41275"/>
            <a:chExt cx="2130425" cy="2411413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29CE574A-E366-49FD-9460-14AADB765FE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38A2A830-AF34-4C5B-87EB-D628018EE32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EF5B3A25-E6A5-43A3-AFD2-A4D64B803FEB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456DF07A-687E-4C5E-A327-5581E21105CD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A1EFA999-3BA8-4B1E-B6F4-0A44A111E24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</p:grpSp>
      <p:sp>
        <p:nvSpPr>
          <p:cNvPr id="46" name="TextBox 7">
            <a:extLst>
              <a:ext uri="{FF2B5EF4-FFF2-40B4-BE49-F238E27FC236}">
                <a16:creationId xmlns:a16="http://schemas.microsoft.com/office/drawing/2014/main" id="{AB1D21B3-5EA8-4583-8B39-5C5D45B4127F}"/>
              </a:ext>
            </a:extLst>
          </p:cNvPr>
          <p:cNvSpPr txBox="1"/>
          <p:nvPr userDrawn="1"/>
        </p:nvSpPr>
        <p:spPr bwMode="gray">
          <a:xfrm>
            <a:off x="3496266" y="5403596"/>
            <a:ext cx="230563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>
                <a:solidFill>
                  <a:schemeClr val="tx1">
                    <a:lumMod val="75000"/>
                    <a:lumOff val="25000"/>
                  </a:schemeClr>
                </a:solidFill>
              </a:rPr>
              <a:t>https://twitter.com/giz_gmbh</a:t>
            </a:r>
          </a:p>
        </p:txBody>
      </p:sp>
      <p:sp>
        <p:nvSpPr>
          <p:cNvPr id="47" name="TextBox 7">
            <a:extLst>
              <a:ext uri="{FF2B5EF4-FFF2-40B4-BE49-F238E27FC236}">
                <a16:creationId xmlns:a16="http://schemas.microsoft.com/office/drawing/2014/main" id="{143F2906-482C-48A6-8D87-67C6BCEBAF88}"/>
              </a:ext>
            </a:extLst>
          </p:cNvPr>
          <p:cNvSpPr txBox="1"/>
          <p:nvPr userDrawn="1"/>
        </p:nvSpPr>
        <p:spPr bwMode="gray">
          <a:xfrm>
            <a:off x="7004908" y="5403596"/>
            <a:ext cx="295003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https://www.facebook.com/gizprofile/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391187D-9F65-4A30-8974-4A449DE89BF0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6C4DFAD-A99C-4092-9FAE-D03CBD68A1FC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8F52293-BD85-4DFE-A73D-98ECA1993658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7952684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7">
            <a:extLst>
              <a:ext uri="{FF2B5EF4-FFF2-40B4-BE49-F238E27FC236}">
                <a16:creationId xmlns:a16="http://schemas.microsoft.com/office/drawing/2014/main" id="{0ACBC6BD-AF1C-4AC3-B989-7C0851FD4A36}"/>
              </a:ext>
            </a:extLst>
          </p:cNvPr>
          <p:cNvSpPr txBox="1"/>
          <p:nvPr userDrawn="1"/>
        </p:nvSpPr>
        <p:spPr bwMode="gray">
          <a:xfrm>
            <a:off x="1046182" y="5403596"/>
            <a:ext cx="104887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>
                <a:solidFill>
                  <a:schemeClr val="tx1">
                    <a:lumMod val="75000"/>
                    <a:lumOff val="25000"/>
                  </a:schemeClr>
                </a:solidFill>
              </a:rPr>
              <a:t>www.giz.de</a:t>
            </a:r>
          </a:p>
        </p:txBody>
      </p:sp>
      <p:pic>
        <p:nvPicPr>
          <p:cNvPr id="43" name="Grafik 42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1409F6AC-26EC-4924-85C7-7C52829EA0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031312" y="5442594"/>
            <a:ext cx="387637" cy="315277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95D9641D-18D8-4757-B59C-824BED8ECD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614904" y="5408250"/>
            <a:ext cx="312688" cy="312685"/>
          </a:xfrm>
          <a:prstGeom prst="rect">
            <a:avLst/>
          </a:prstGeom>
        </p:spPr>
      </p:pic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5C7EA8DE-E5C0-4542-A14B-2F893BDFC8D1}"/>
              </a:ext>
            </a:extLst>
          </p:cNvPr>
          <p:cNvGrpSpPr/>
          <p:nvPr userDrawn="1"/>
        </p:nvGrpSpPr>
        <p:grpSpPr bwMode="gray">
          <a:xfrm>
            <a:off x="592656" y="5372336"/>
            <a:ext cx="350163" cy="396344"/>
            <a:chOff x="4933951" y="-41275"/>
            <a:chExt cx="2130425" cy="2411413"/>
          </a:xfrm>
        </p:grpSpPr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05EE60F5-13C7-4FF2-87FA-B42FCFE9CCF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BAA2DC66-D523-4725-9384-AA70E4C61DD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575115B3-4C7D-4A6F-93E9-3A63D5591B69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CFB7063B-0DFA-4BB9-957F-7F068926E556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131A025F-51C1-46B8-8513-E958EFF8699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</p:grpSp>
      <p:sp>
        <p:nvSpPr>
          <p:cNvPr id="51" name="TextBox 7">
            <a:extLst>
              <a:ext uri="{FF2B5EF4-FFF2-40B4-BE49-F238E27FC236}">
                <a16:creationId xmlns:a16="http://schemas.microsoft.com/office/drawing/2014/main" id="{D24B1108-EDD6-417B-A36D-F3867011F0AB}"/>
              </a:ext>
            </a:extLst>
          </p:cNvPr>
          <p:cNvSpPr txBox="1"/>
          <p:nvPr userDrawn="1"/>
        </p:nvSpPr>
        <p:spPr bwMode="gray">
          <a:xfrm>
            <a:off x="3496266" y="5403596"/>
            <a:ext cx="231505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>
                <a:solidFill>
                  <a:schemeClr val="tx1">
                    <a:lumMod val="75000"/>
                    <a:lumOff val="25000"/>
                  </a:schemeClr>
                </a:solidFill>
              </a:rPr>
              <a:t>https://twitter.com/giz_gmbh</a:t>
            </a:r>
          </a:p>
        </p:txBody>
      </p:sp>
      <p:sp>
        <p:nvSpPr>
          <p:cNvPr id="52" name="TextBox 7">
            <a:extLst>
              <a:ext uri="{FF2B5EF4-FFF2-40B4-BE49-F238E27FC236}">
                <a16:creationId xmlns:a16="http://schemas.microsoft.com/office/drawing/2014/main" id="{D1A27A20-93C4-43EC-9799-1798AF93C848}"/>
              </a:ext>
            </a:extLst>
          </p:cNvPr>
          <p:cNvSpPr txBox="1"/>
          <p:nvPr userDrawn="1"/>
        </p:nvSpPr>
        <p:spPr bwMode="gray">
          <a:xfrm>
            <a:off x="7004908" y="5403596"/>
            <a:ext cx="295003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https://www.facebook.com/gizprofile/</a:t>
            </a:r>
          </a:p>
        </p:txBody>
      </p:sp>
      <p:sp>
        <p:nvSpPr>
          <p:cNvPr id="31" name="Textplatzhalter 16">
            <a:extLst>
              <a:ext uri="{FF2B5EF4-FFF2-40B4-BE49-F238E27FC236}">
                <a16:creationId xmlns:a16="http://schemas.microsoft.com/office/drawing/2014/main" id="{99BAFDF9-B477-4EAA-888B-B283B996F1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612084" y="2760959"/>
            <a:ext cx="3426913" cy="80169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rPr lang="en-GB"/>
              <a:t>givenname.familyname@giz.de</a:t>
            </a:r>
          </a:p>
          <a:p>
            <a:r>
              <a:rPr lang="en-GB"/>
              <a:t>T +49 (0) x xx </a:t>
            </a:r>
            <a:r>
              <a:rPr lang="en-GB" err="1"/>
              <a:t>xx</a:t>
            </a:r>
            <a:r>
              <a:rPr lang="en-GB"/>
              <a:t> </a:t>
            </a:r>
            <a:r>
              <a:rPr lang="en-GB" err="1"/>
              <a:t>xx</a:t>
            </a:r>
            <a:r>
              <a:rPr lang="en-GB"/>
              <a:t> </a:t>
            </a:r>
          </a:p>
          <a:p>
            <a:r>
              <a:rPr lang="en-GB"/>
              <a:t>F +49 (0) x xx </a:t>
            </a:r>
            <a:r>
              <a:rPr lang="en-GB" err="1"/>
              <a:t>xx</a:t>
            </a:r>
            <a:r>
              <a:rPr lang="en-GB"/>
              <a:t> </a:t>
            </a:r>
            <a:r>
              <a:rPr lang="en-GB" err="1"/>
              <a:t>xx</a:t>
            </a:r>
            <a:endParaRPr lang="en-GB"/>
          </a:p>
        </p:txBody>
      </p:sp>
      <p:sp>
        <p:nvSpPr>
          <p:cNvPr id="32" name="Textplatzhalter 29">
            <a:extLst>
              <a:ext uri="{FF2B5EF4-FFF2-40B4-BE49-F238E27FC236}">
                <a16:creationId xmlns:a16="http://schemas.microsoft.com/office/drawing/2014/main" id="{45476593-F938-4100-B13C-38D8379BF2A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2612084" y="1857148"/>
            <a:ext cx="3426913" cy="235035"/>
          </a:xfrm>
        </p:spPr>
        <p:txBody>
          <a:bodyPr/>
          <a:lstStyle>
            <a:lvl1pPr>
              <a:defRPr sz="1600" b="1"/>
            </a:lvl1pPr>
          </a:lstStyle>
          <a:p>
            <a:r>
              <a:rPr lang="en-GB"/>
              <a:t>Given name Family name</a:t>
            </a:r>
          </a:p>
        </p:txBody>
      </p:sp>
      <p:sp>
        <p:nvSpPr>
          <p:cNvPr id="33" name="Textplatzhalter 30">
            <a:extLst>
              <a:ext uri="{FF2B5EF4-FFF2-40B4-BE49-F238E27FC236}">
                <a16:creationId xmlns:a16="http://schemas.microsoft.com/office/drawing/2014/main" id="{01D00CFF-DFE3-4530-913B-A7058396109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2612084" y="2181304"/>
            <a:ext cx="3426913" cy="235035"/>
          </a:xfrm>
        </p:spPr>
        <p:txBody>
          <a:bodyPr/>
          <a:lstStyle>
            <a:lvl1pPr>
              <a:defRPr sz="1600"/>
            </a:lvl1pPr>
          </a:lstStyle>
          <a:p>
            <a:r>
              <a:rPr lang="en-GB"/>
              <a:t>Function, place</a:t>
            </a:r>
          </a:p>
        </p:txBody>
      </p:sp>
      <p:sp>
        <p:nvSpPr>
          <p:cNvPr id="34" name="Bildplatzhalter 6">
            <a:extLst>
              <a:ext uri="{FF2B5EF4-FFF2-40B4-BE49-F238E27FC236}">
                <a16:creationId xmlns:a16="http://schemas.microsoft.com/office/drawing/2014/main" id="{E73BDD7E-D6A6-482B-9D61-5276F4F4997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599758" y="1857149"/>
            <a:ext cx="1789353" cy="2075553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/>
              <a:t>Photo</a:t>
            </a:r>
          </a:p>
        </p:txBody>
      </p:sp>
      <p:sp>
        <p:nvSpPr>
          <p:cNvPr id="53" name="Textplatzhalter 16">
            <a:extLst>
              <a:ext uri="{FF2B5EF4-FFF2-40B4-BE49-F238E27FC236}">
                <a16:creationId xmlns:a16="http://schemas.microsoft.com/office/drawing/2014/main" id="{D4C3F840-A666-4D4F-B080-E849549C17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8323537" y="2760959"/>
            <a:ext cx="3562099" cy="80169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</a:lstStyle>
          <a:p>
            <a:r>
              <a:rPr lang="en-GB"/>
              <a:t>givenname.familyname@giz.de </a:t>
            </a:r>
          </a:p>
          <a:p>
            <a:r>
              <a:rPr lang="en-GB"/>
              <a:t>T +49 (0) x xx </a:t>
            </a:r>
            <a:r>
              <a:rPr lang="en-GB" err="1"/>
              <a:t>xx</a:t>
            </a:r>
            <a:r>
              <a:rPr lang="en-GB"/>
              <a:t> </a:t>
            </a:r>
            <a:r>
              <a:rPr lang="en-GB" err="1"/>
              <a:t>xx</a:t>
            </a:r>
            <a:r>
              <a:rPr lang="en-GB"/>
              <a:t> </a:t>
            </a:r>
          </a:p>
          <a:p>
            <a:r>
              <a:rPr lang="en-GB"/>
              <a:t>F +49 (0) x xx </a:t>
            </a:r>
            <a:r>
              <a:rPr lang="en-GB" err="1"/>
              <a:t>xx</a:t>
            </a:r>
            <a:r>
              <a:rPr lang="en-GB"/>
              <a:t> </a:t>
            </a:r>
            <a:r>
              <a:rPr lang="en-GB" err="1"/>
              <a:t>xx</a:t>
            </a:r>
            <a:endParaRPr lang="en-GB"/>
          </a:p>
        </p:txBody>
      </p:sp>
      <p:sp>
        <p:nvSpPr>
          <p:cNvPr id="54" name="Textplatzhalter 29">
            <a:extLst>
              <a:ext uri="{FF2B5EF4-FFF2-40B4-BE49-F238E27FC236}">
                <a16:creationId xmlns:a16="http://schemas.microsoft.com/office/drawing/2014/main" id="{1183BB15-4C0C-49C5-B0B2-4418E3FD55E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8323537" y="1857148"/>
            <a:ext cx="3562099" cy="235035"/>
          </a:xfrm>
        </p:spPr>
        <p:txBody>
          <a:bodyPr/>
          <a:lstStyle>
            <a:lvl1pPr>
              <a:defRPr sz="1600" b="1"/>
            </a:lvl1pPr>
          </a:lstStyle>
          <a:p>
            <a:r>
              <a:rPr lang="en-GB"/>
              <a:t>Given name Family name</a:t>
            </a:r>
          </a:p>
        </p:txBody>
      </p:sp>
      <p:sp>
        <p:nvSpPr>
          <p:cNvPr id="55" name="Textplatzhalter 30">
            <a:extLst>
              <a:ext uri="{FF2B5EF4-FFF2-40B4-BE49-F238E27FC236}">
                <a16:creationId xmlns:a16="http://schemas.microsoft.com/office/drawing/2014/main" id="{0C6CA511-61C0-47B0-A071-DE194172414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8323537" y="2181304"/>
            <a:ext cx="3562099" cy="235035"/>
          </a:xfrm>
        </p:spPr>
        <p:txBody>
          <a:bodyPr/>
          <a:lstStyle>
            <a:lvl1pPr>
              <a:defRPr sz="1600"/>
            </a:lvl1pPr>
          </a:lstStyle>
          <a:p>
            <a:r>
              <a:rPr lang="en-GB"/>
              <a:t>Function, place</a:t>
            </a:r>
          </a:p>
        </p:txBody>
      </p:sp>
      <p:sp>
        <p:nvSpPr>
          <p:cNvPr id="56" name="Bildplatzhalter 6">
            <a:extLst>
              <a:ext uri="{FF2B5EF4-FFF2-40B4-BE49-F238E27FC236}">
                <a16:creationId xmlns:a16="http://schemas.microsoft.com/office/drawing/2014/main" id="{B0EA41BA-7C5A-4545-A1DA-71964B045D1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 bwMode="gray">
          <a:xfrm>
            <a:off x="6311212" y="1857149"/>
            <a:ext cx="1789353" cy="2075553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333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/>
              <a:t>Photo</a:t>
            </a:r>
          </a:p>
        </p:txBody>
      </p:sp>
      <p:sp>
        <p:nvSpPr>
          <p:cNvPr id="58" name="Titel 1">
            <a:extLst>
              <a:ext uri="{FF2B5EF4-FFF2-40B4-BE49-F238E27FC236}">
                <a16:creationId xmlns:a16="http://schemas.microsoft.com/office/drawing/2014/main" id="{2DD72F4F-E3F2-49DC-BBAE-681D615ED4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6" y="320283"/>
            <a:ext cx="1128588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Contact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986030D-586C-4CC7-A485-8B94480B0077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EBD3BE4-6430-4C29-8496-67F818CF60BF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79D4F2A6-2371-4DC2-B09B-12DDA2F8FC28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5FB7ED9-F696-4F03-892C-04AA2D0061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21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243840"/>
            <a:ext cx="1109472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66409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">
            <a:extLst>
              <a:ext uri="{FF2B5EF4-FFF2-40B4-BE49-F238E27FC236}">
                <a16:creationId xmlns:a16="http://schemas.microsoft.com/office/drawing/2014/main" id="{3B6C23A5-1B72-42F2-B92F-DC68B632F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14444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Contact</a:t>
            </a:r>
          </a:p>
        </p:txBody>
      </p:sp>
      <p:sp>
        <p:nvSpPr>
          <p:cNvPr id="19" name="Textplatzhalter 16">
            <a:extLst>
              <a:ext uri="{FF2B5EF4-FFF2-40B4-BE49-F238E27FC236}">
                <a16:creationId xmlns:a16="http://schemas.microsoft.com/office/drawing/2014/main" id="{F0C65784-9410-409B-82EA-6584D4732C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99756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r>
              <a:rPr lang="en-GB"/>
              <a:t>givenname.familyname@giz.de</a:t>
            </a:r>
          </a:p>
          <a:p>
            <a:r>
              <a:rPr lang="en-GB"/>
              <a:t>T +49 (0) x xx </a:t>
            </a:r>
            <a:r>
              <a:rPr lang="en-GB" err="1"/>
              <a:t>xx</a:t>
            </a:r>
            <a:r>
              <a:rPr lang="en-GB"/>
              <a:t> </a:t>
            </a:r>
            <a:r>
              <a:rPr lang="en-GB" err="1"/>
              <a:t>xx</a:t>
            </a:r>
            <a:r>
              <a:rPr lang="en-GB"/>
              <a:t> </a:t>
            </a:r>
          </a:p>
          <a:p>
            <a:r>
              <a:rPr lang="en-GB"/>
              <a:t>F +49 (0) x xx </a:t>
            </a:r>
            <a:r>
              <a:rPr lang="en-GB" err="1"/>
              <a:t>xx</a:t>
            </a:r>
            <a:r>
              <a:rPr lang="en-GB"/>
              <a:t> </a:t>
            </a:r>
            <a:r>
              <a:rPr lang="en-GB" err="1"/>
              <a:t>xx</a:t>
            </a:r>
            <a:endParaRPr lang="en-GB"/>
          </a:p>
        </p:txBody>
      </p:sp>
      <p:sp>
        <p:nvSpPr>
          <p:cNvPr id="20" name="Textplatzhalter 29">
            <a:extLst>
              <a:ext uri="{FF2B5EF4-FFF2-40B4-BE49-F238E27FC236}">
                <a16:creationId xmlns:a16="http://schemas.microsoft.com/office/drawing/2014/main" id="{85761457-A63B-46F2-99C5-E217A1E0A7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599756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r>
              <a:rPr lang="en-GB"/>
              <a:t>Given name Family name</a:t>
            </a:r>
          </a:p>
        </p:txBody>
      </p:sp>
      <p:sp>
        <p:nvSpPr>
          <p:cNvPr id="21" name="Textplatzhalter 30">
            <a:extLst>
              <a:ext uri="{FF2B5EF4-FFF2-40B4-BE49-F238E27FC236}">
                <a16:creationId xmlns:a16="http://schemas.microsoft.com/office/drawing/2014/main" id="{CB52D947-0416-4964-B28D-129580E477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599756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r>
              <a:rPr lang="en-GB"/>
              <a:t>Function, place</a:t>
            </a:r>
          </a:p>
        </p:txBody>
      </p:sp>
      <p:sp>
        <p:nvSpPr>
          <p:cNvPr id="35" name="Bildplatzhalter 6">
            <a:extLst>
              <a:ext uri="{FF2B5EF4-FFF2-40B4-BE49-F238E27FC236}">
                <a16:creationId xmlns:a16="http://schemas.microsoft.com/office/drawing/2014/main" id="{FC763A8F-9E6C-4EEB-90DC-0F65B80379C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599757" y="1569543"/>
            <a:ext cx="1355440" cy="1572237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algn="ctr">
              <a:defRPr lang="en-GB" sz="8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/>
              <a:t>Photo</a:t>
            </a:r>
          </a:p>
        </p:txBody>
      </p:sp>
      <p:sp>
        <p:nvSpPr>
          <p:cNvPr id="23" name="Textplatzhalter 16">
            <a:extLst>
              <a:ext uri="{FF2B5EF4-FFF2-40B4-BE49-F238E27FC236}">
                <a16:creationId xmlns:a16="http://schemas.microsoft.com/office/drawing/2014/main" id="{A3959264-4C48-474A-BB44-B8C103D1F20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4464610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r>
              <a:rPr lang="en-GB"/>
              <a:t>givenname.familyname@giz.de</a:t>
            </a:r>
          </a:p>
          <a:p>
            <a:r>
              <a:rPr lang="en-GB"/>
              <a:t>T +49 (0) x xx </a:t>
            </a:r>
            <a:r>
              <a:rPr lang="en-GB" err="1"/>
              <a:t>xx</a:t>
            </a:r>
            <a:r>
              <a:rPr lang="en-GB"/>
              <a:t> </a:t>
            </a:r>
            <a:r>
              <a:rPr lang="en-GB" err="1"/>
              <a:t>xx</a:t>
            </a:r>
            <a:r>
              <a:rPr lang="en-GB"/>
              <a:t> </a:t>
            </a:r>
          </a:p>
          <a:p>
            <a:r>
              <a:rPr lang="en-GB"/>
              <a:t>F +49 (0) x xx </a:t>
            </a:r>
            <a:r>
              <a:rPr lang="en-GB" err="1"/>
              <a:t>xx</a:t>
            </a:r>
            <a:r>
              <a:rPr lang="en-GB"/>
              <a:t> </a:t>
            </a:r>
            <a:r>
              <a:rPr lang="en-GB" err="1"/>
              <a:t>xx</a:t>
            </a:r>
            <a:endParaRPr lang="en-GB"/>
          </a:p>
        </p:txBody>
      </p:sp>
      <p:sp>
        <p:nvSpPr>
          <p:cNvPr id="24" name="Textplatzhalter 29">
            <a:extLst>
              <a:ext uri="{FF2B5EF4-FFF2-40B4-BE49-F238E27FC236}">
                <a16:creationId xmlns:a16="http://schemas.microsoft.com/office/drawing/2014/main" id="{37C5BE72-A50D-4E1F-A698-7239B19ED5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4464610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r>
              <a:rPr lang="en-GB"/>
              <a:t>Given name Family name</a:t>
            </a:r>
          </a:p>
        </p:txBody>
      </p:sp>
      <p:sp>
        <p:nvSpPr>
          <p:cNvPr id="25" name="Textplatzhalter 30">
            <a:extLst>
              <a:ext uri="{FF2B5EF4-FFF2-40B4-BE49-F238E27FC236}">
                <a16:creationId xmlns:a16="http://schemas.microsoft.com/office/drawing/2014/main" id="{BBC5F177-59CC-4E2C-8920-EF6014FA21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4464610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r>
              <a:rPr lang="en-GB"/>
              <a:t>Function, place</a:t>
            </a:r>
          </a:p>
        </p:txBody>
      </p:sp>
      <p:sp>
        <p:nvSpPr>
          <p:cNvPr id="36" name="Bildplatzhalter 6">
            <a:extLst>
              <a:ext uri="{FF2B5EF4-FFF2-40B4-BE49-F238E27FC236}">
                <a16:creationId xmlns:a16="http://schemas.microsoft.com/office/drawing/2014/main" id="{BB2B85DB-7C09-47DD-8B78-3BE26DF1732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 bwMode="gray">
          <a:xfrm>
            <a:off x="4464612" y="1569543"/>
            <a:ext cx="1355440" cy="1572237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800" dirty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Photo</a:t>
            </a:r>
          </a:p>
        </p:txBody>
      </p:sp>
      <p:sp>
        <p:nvSpPr>
          <p:cNvPr id="37" name="Textplatzhalter 16">
            <a:extLst>
              <a:ext uri="{FF2B5EF4-FFF2-40B4-BE49-F238E27FC236}">
                <a16:creationId xmlns:a16="http://schemas.microsoft.com/office/drawing/2014/main" id="{C376165A-CE76-4372-91C7-F6C54DEAFEF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8329465" y="3965951"/>
            <a:ext cx="3477993" cy="72014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33"/>
            </a:lvl1pPr>
          </a:lstStyle>
          <a:p>
            <a:r>
              <a:rPr lang="en-GB"/>
              <a:t>givenname.familyname@giz.de</a:t>
            </a:r>
          </a:p>
          <a:p>
            <a:r>
              <a:rPr lang="en-GB"/>
              <a:t>T +49 (0) x xx </a:t>
            </a:r>
            <a:r>
              <a:rPr lang="en-GB" err="1"/>
              <a:t>xx</a:t>
            </a:r>
            <a:r>
              <a:rPr lang="en-GB"/>
              <a:t> </a:t>
            </a:r>
            <a:r>
              <a:rPr lang="en-GB" err="1"/>
              <a:t>xx</a:t>
            </a:r>
            <a:r>
              <a:rPr lang="en-GB"/>
              <a:t> </a:t>
            </a:r>
          </a:p>
          <a:p>
            <a:r>
              <a:rPr lang="en-GB"/>
              <a:t>F +49 (0) x xx </a:t>
            </a:r>
            <a:r>
              <a:rPr lang="en-GB" err="1"/>
              <a:t>xx</a:t>
            </a:r>
            <a:r>
              <a:rPr lang="en-GB"/>
              <a:t> </a:t>
            </a:r>
            <a:r>
              <a:rPr lang="en-GB" err="1"/>
              <a:t>xx</a:t>
            </a:r>
            <a:endParaRPr lang="en-GB"/>
          </a:p>
        </p:txBody>
      </p:sp>
      <p:sp>
        <p:nvSpPr>
          <p:cNvPr id="38" name="Textplatzhalter 29">
            <a:extLst>
              <a:ext uri="{FF2B5EF4-FFF2-40B4-BE49-F238E27FC236}">
                <a16:creationId xmlns:a16="http://schemas.microsoft.com/office/drawing/2014/main" id="{12DC0B08-9C2F-4A20-8D25-AB673DE13D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8329465" y="3345197"/>
            <a:ext cx="3477993" cy="235035"/>
          </a:xfrm>
        </p:spPr>
        <p:txBody>
          <a:bodyPr/>
          <a:lstStyle>
            <a:lvl1pPr>
              <a:defRPr sz="1333" b="1"/>
            </a:lvl1pPr>
          </a:lstStyle>
          <a:p>
            <a:r>
              <a:rPr lang="en-GB"/>
              <a:t>Given name Family name</a:t>
            </a:r>
          </a:p>
        </p:txBody>
      </p:sp>
      <p:sp>
        <p:nvSpPr>
          <p:cNvPr id="39" name="Textplatzhalter 30">
            <a:extLst>
              <a:ext uri="{FF2B5EF4-FFF2-40B4-BE49-F238E27FC236}">
                <a16:creationId xmlns:a16="http://schemas.microsoft.com/office/drawing/2014/main" id="{7DB1B252-5879-4206-BDF8-0A22178C042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8329465" y="3581825"/>
            <a:ext cx="3477993" cy="235035"/>
          </a:xfrm>
        </p:spPr>
        <p:txBody>
          <a:bodyPr/>
          <a:lstStyle>
            <a:lvl1pPr>
              <a:defRPr sz="1333"/>
            </a:lvl1pPr>
          </a:lstStyle>
          <a:p>
            <a:r>
              <a:rPr lang="en-GB"/>
              <a:t>Function, place</a:t>
            </a:r>
          </a:p>
        </p:txBody>
      </p:sp>
      <p:sp>
        <p:nvSpPr>
          <p:cNvPr id="40" name="Bildplatzhalter 6">
            <a:extLst>
              <a:ext uri="{FF2B5EF4-FFF2-40B4-BE49-F238E27FC236}">
                <a16:creationId xmlns:a16="http://schemas.microsoft.com/office/drawing/2014/main" id="{DD64FA03-A54F-412F-96FC-EE4E88E5DD5F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 bwMode="gray">
          <a:xfrm>
            <a:off x="8329467" y="1569543"/>
            <a:ext cx="1355440" cy="1572237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algn="ctr">
              <a:defRPr lang="en-GB" sz="8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/>
              <a:t>Photo</a:t>
            </a:r>
          </a:p>
        </p:txBody>
      </p:sp>
      <p:sp>
        <p:nvSpPr>
          <p:cNvPr id="42" name="TextBox 7">
            <a:extLst>
              <a:ext uri="{FF2B5EF4-FFF2-40B4-BE49-F238E27FC236}">
                <a16:creationId xmlns:a16="http://schemas.microsoft.com/office/drawing/2014/main" id="{0ACBC6BD-AF1C-4AC3-B989-7C0851FD4A36}"/>
              </a:ext>
            </a:extLst>
          </p:cNvPr>
          <p:cNvSpPr txBox="1"/>
          <p:nvPr userDrawn="1"/>
        </p:nvSpPr>
        <p:spPr bwMode="gray">
          <a:xfrm>
            <a:off x="1046182" y="5403596"/>
            <a:ext cx="104887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>
                <a:solidFill>
                  <a:schemeClr val="tx1">
                    <a:lumMod val="75000"/>
                    <a:lumOff val="25000"/>
                  </a:schemeClr>
                </a:solidFill>
              </a:rPr>
              <a:t>www.giz.de</a:t>
            </a:r>
          </a:p>
        </p:txBody>
      </p:sp>
      <p:pic>
        <p:nvPicPr>
          <p:cNvPr id="43" name="Grafik 42" descr="Ein Bild, das Axt, Werkzeug enthält.&#10;&#10;Mit sehr hoher Zuverlässigkeit generierte Beschreibung">
            <a:extLst>
              <a:ext uri="{FF2B5EF4-FFF2-40B4-BE49-F238E27FC236}">
                <a16:creationId xmlns:a16="http://schemas.microsoft.com/office/drawing/2014/main" id="{1409F6AC-26EC-4924-85C7-7C52829EA0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031312" y="5442594"/>
            <a:ext cx="387637" cy="315277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95D9641D-18D8-4757-B59C-824BED8ECD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614904" y="5408250"/>
            <a:ext cx="312688" cy="312685"/>
          </a:xfrm>
          <a:prstGeom prst="rect">
            <a:avLst/>
          </a:prstGeom>
        </p:spPr>
      </p:pic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5C7EA8DE-E5C0-4542-A14B-2F893BDFC8D1}"/>
              </a:ext>
            </a:extLst>
          </p:cNvPr>
          <p:cNvGrpSpPr/>
          <p:nvPr userDrawn="1"/>
        </p:nvGrpSpPr>
        <p:grpSpPr bwMode="gray">
          <a:xfrm>
            <a:off x="592656" y="5372336"/>
            <a:ext cx="350163" cy="396344"/>
            <a:chOff x="4933951" y="-41275"/>
            <a:chExt cx="2130425" cy="2411413"/>
          </a:xfrm>
        </p:grpSpPr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05EE60F5-13C7-4FF2-87FA-B42FCFE9CCF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1435100"/>
              <a:ext cx="2114550" cy="935038"/>
            </a:xfrm>
            <a:custGeom>
              <a:avLst/>
              <a:gdLst>
                <a:gd name="T0" fmla="*/ 287 w 425"/>
                <a:gd name="T1" fmla="*/ 25 h 188"/>
                <a:gd name="T2" fmla="*/ 297 w 425"/>
                <a:gd name="T3" fmla="*/ 2 h 188"/>
                <a:gd name="T4" fmla="*/ 325 w 425"/>
                <a:gd name="T5" fmla="*/ 0 h 188"/>
                <a:gd name="T6" fmla="*/ 321 w 425"/>
                <a:gd name="T7" fmla="*/ 23 h 188"/>
                <a:gd name="T8" fmla="*/ 382 w 425"/>
                <a:gd name="T9" fmla="*/ 25 h 188"/>
                <a:gd name="T10" fmla="*/ 394 w 425"/>
                <a:gd name="T11" fmla="*/ 2 h 188"/>
                <a:gd name="T12" fmla="*/ 423 w 425"/>
                <a:gd name="T13" fmla="*/ 0 h 188"/>
                <a:gd name="T14" fmla="*/ 307 w 425"/>
                <a:gd name="T15" fmla="*/ 135 h 188"/>
                <a:gd name="T16" fmla="*/ 0 w 425"/>
                <a:gd name="T17" fmla="*/ 2 h 188"/>
                <a:gd name="T18" fmla="*/ 28 w 425"/>
                <a:gd name="T19" fmla="*/ 0 h 188"/>
                <a:gd name="T20" fmla="*/ 40 w 425"/>
                <a:gd name="T21" fmla="*/ 23 h 188"/>
                <a:gd name="T22" fmla="*/ 101 w 425"/>
                <a:gd name="T23" fmla="*/ 25 h 188"/>
                <a:gd name="T24" fmla="*/ 97 w 425"/>
                <a:gd name="T25" fmla="*/ 3 h 188"/>
                <a:gd name="T26" fmla="*/ 125 w 425"/>
                <a:gd name="T27" fmla="*/ 0 h 188"/>
                <a:gd name="T28" fmla="*/ 134 w 425"/>
                <a:gd name="T29" fmla="*/ 23 h 188"/>
                <a:gd name="T30" fmla="*/ 192 w 425"/>
                <a:gd name="T31" fmla="*/ 25 h 188"/>
                <a:gd name="T32" fmla="*/ 194 w 425"/>
                <a:gd name="T33" fmla="*/ 2 h 188"/>
                <a:gd name="T34" fmla="*/ 221 w 425"/>
                <a:gd name="T35" fmla="*/ 0 h 188"/>
                <a:gd name="T36" fmla="*/ 224 w 425"/>
                <a:gd name="T37" fmla="*/ 23 h 188"/>
                <a:gd name="T38" fmla="*/ 256 w 425"/>
                <a:gd name="T39" fmla="*/ 25 h 188"/>
                <a:gd name="T40" fmla="*/ 362 w 425"/>
                <a:gd name="T41" fmla="*/ 55 h 188"/>
                <a:gd name="T42" fmla="*/ 307 w 425"/>
                <a:gd name="T43" fmla="*/ 56 h 188"/>
                <a:gd name="T44" fmla="*/ 256 w 425"/>
                <a:gd name="T45" fmla="*/ 121 h 188"/>
                <a:gd name="T46" fmla="*/ 363 w 425"/>
                <a:gd name="T47" fmla="*/ 56 h 188"/>
                <a:gd name="T48" fmla="*/ 87 w 425"/>
                <a:gd name="T49" fmla="*/ 55 h 188"/>
                <a:gd name="T50" fmla="*/ 61 w 425"/>
                <a:gd name="T51" fmla="*/ 55 h 188"/>
                <a:gd name="T52" fmla="*/ 155 w 425"/>
                <a:gd name="T53" fmla="*/ 118 h 188"/>
                <a:gd name="T54" fmla="*/ 156 w 425"/>
                <a:gd name="T55" fmla="*/ 117 h 188"/>
                <a:gd name="T56" fmla="*/ 111 w 425"/>
                <a:gd name="T57" fmla="*/ 55 h 188"/>
                <a:gd name="T58" fmla="*/ 224 w 425"/>
                <a:gd name="T59" fmla="*/ 81 h 188"/>
                <a:gd name="T60" fmla="*/ 224 w 425"/>
                <a:gd name="T61" fmla="*/ 108 h 188"/>
                <a:gd name="T62" fmla="*/ 273 w 425"/>
                <a:gd name="T63" fmla="*/ 56 h 188"/>
                <a:gd name="T64" fmla="*/ 225 w 425"/>
                <a:gd name="T65" fmla="*/ 55 h 188"/>
                <a:gd name="T66" fmla="*/ 224 w 425"/>
                <a:gd name="T67" fmla="*/ 81 h 188"/>
                <a:gd name="T68" fmla="*/ 194 w 425"/>
                <a:gd name="T69" fmla="*/ 56 h 188"/>
                <a:gd name="T70" fmla="*/ 148 w 425"/>
                <a:gd name="T71" fmla="*/ 55 h 188"/>
                <a:gd name="T72" fmla="*/ 192 w 425"/>
                <a:gd name="T73" fmla="*/ 109 h 188"/>
                <a:gd name="T74" fmla="*/ 194 w 425"/>
                <a:gd name="T75" fmla="*/ 10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5" h="188">
                  <a:moveTo>
                    <a:pt x="256" y="25"/>
                  </a:moveTo>
                  <a:cubicBezTo>
                    <a:pt x="267" y="25"/>
                    <a:pt x="277" y="25"/>
                    <a:pt x="287" y="25"/>
                  </a:cubicBezTo>
                  <a:cubicBezTo>
                    <a:pt x="288" y="25"/>
                    <a:pt x="290" y="24"/>
                    <a:pt x="290" y="23"/>
                  </a:cubicBezTo>
                  <a:cubicBezTo>
                    <a:pt x="292" y="16"/>
                    <a:pt x="294" y="9"/>
                    <a:pt x="297" y="2"/>
                  </a:cubicBezTo>
                  <a:cubicBezTo>
                    <a:pt x="297" y="2"/>
                    <a:pt x="298" y="0"/>
                    <a:pt x="299" y="0"/>
                  </a:cubicBezTo>
                  <a:cubicBezTo>
                    <a:pt x="308" y="0"/>
                    <a:pt x="316" y="0"/>
                    <a:pt x="325" y="0"/>
                  </a:cubicBezTo>
                  <a:cubicBezTo>
                    <a:pt x="326" y="0"/>
                    <a:pt x="327" y="2"/>
                    <a:pt x="326" y="2"/>
                  </a:cubicBezTo>
                  <a:cubicBezTo>
                    <a:pt x="325" y="9"/>
                    <a:pt x="323" y="16"/>
                    <a:pt x="321" y="23"/>
                  </a:cubicBezTo>
                  <a:cubicBezTo>
                    <a:pt x="321" y="23"/>
                    <a:pt x="322" y="25"/>
                    <a:pt x="322" y="25"/>
                  </a:cubicBezTo>
                  <a:cubicBezTo>
                    <a:pt x="342" y="25"/>
                    <a:pt x="362" y="25"/>
                    <a:pt x="382" y="25"/>
                  </a:cubicBezTo>
                  <a:cubicBezTo>
                    <a:pt x="383" y="25"/>
                    <a:pt x="384" y="24"/>
                    <a:pt x="384" y="23"/>
                  </a:cubicBezTo>
                  <a:cubicBezTo>
                    <a:pt x="388" y="16"/>
                    <a:pt x="391" y="9"/>
                    <a:pt x="394" y="2"/>
                  </a:cubicBezTo>
                  <a:cubicBezTo>
                    <a:pt x="394" y="1"/>
                    <a:pt x="395" y="0"/>
                    <a:pt x="396" y="0"/>
                  </a:cubicBezTo>
                  <a:cubicBezTo>
                    <a:pt x="405" y="0"/>
                    <a:pt x="414" y="0"/>
                    <a:pt x="423" y="0"/>
                  </a:cubicBezTo>
                  <a:cubicBezTo>
                    <a:pt x="424" y="0"/>
                    <a:pt x="425" y="2"/>
                    <a:pt x="425" y="3"/>
                  </a:cubicBezTo>
                  <a:cubicBezTo>
                    <a:pt x="405" y="64"/>
                    <a:pt x="365" y="108"/>
                    <a:pt x="307" y="135"/>
                  </a:cubicBezTo>
                  <a:cubicBezTo>
                    <a:pt x="195" y="188"/>
                    <a:pt x="60" y="139"/>
                    <a:pt x="10" y="28"/>
                  </a:cubicBezTo>
                  <a:cubicBezTo>
                    <a:pt x="6" y="20"/>
                    <a:pt x="3" y="11"/>
                    <a:pt x="0" y="2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10" y="0"/>
                    <a:pt x="19" y="0"/>
                    <a:pt x="28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4" y="9"/>
                    <a:pt x="37" y="16"/>
                    <a:pt x="40" y="23"/>
                  </a:cubicBezTo>
                  <a:cubicBezTo>
                    <a:pt x="41" y="24"/>
                    <a:pt x="42" y="25"/>
                    <a:pt x="43" y="25"/>
                  </a:cubicBezTo>
                  <a:cubicBezTo>
                    <a:pt x="62" y="25"/>
                    <a:pt x="81" y="25"/>
                    <a:pt x="101" y="25"/>
                  </a:cubicBezTo>
                  <a:cubicBezTo>
                    <a:pt x="101" y="25"/>
                    <a:pt x="102" y="23"/>
                    <a:pt x="102" y="23"/>
                  </a:cubicBezTo>
                  <a:cubicBezTo>
                    <a:pt x="101" y="16"/>
                    <a:pt x="99" y="9"/>
                    <a:pt x="97" y="3"/>
                  </a:cubicBezTo>
                  <a:cubicBezTo>
                    <a:pt x="97" y="2"/>
                    <a:pt x="98" y="0"/>
                    <a:pt x="99" y="0"/>
                  </a:cubicBezTo>
                  <a:cubicBezTo>
                    <a:pt x="108" y="0"/>
                    <a:pt x="116" y="0"/>
                    <a:pt x="125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30" y="9"/>
                    <a:pt x="131" y="16"/>
                    <a:pt x="134" y="23"/>
                  </a:cubicBezTo>
                  <a:cubicBezTo>
                    <a:pt x="134" y="24"/>
                    <a:pt x="135" y="25"/>
                    <a:pt x="136" y="25"/>
                  </a:cubicBezTo>
                  <a:cubicBezTo>
                    <a:pt x="155" y="25"/>
                    <a:pt x="173" y="25"/>
                    <a:pt x="192" y="25"/>
                  </a:cubicBezTo>
                  <a:cubicBezTo>
                    <a:pt x="193" y="25"/>
                    <a:pt x="194" y="24"/>
                    <a:pt x="194" y="23"/>
                  </a:cubicBezTo>
                  <a:cubicBezTo>
                    <a:pt x="194" y="16"/>
                    <a:pt x="194" y="9"/>
                    <a:pt x="194" y="2"/>
                  </a:cubicBezTo>
                  <a:cubicBezTo>
                    <a:pt x="194" y="2"/>
                    <a:pt x="195" y="0"/>
                    <a:pt x="196" y="0"/>
                  </a:cubicBezTo>
                  <a:cubicBezTo>
                    <a:pt x="205" y="0"/>
                    <a:pt x="213" y="0"/>
                    <a:pt x="221" y="0"/>
                  </a:cubicBezTo>
                  <a:cubicBezTo>
                    <a:pt x="222" y="0"/>
                    <a:pt x="223" y="2"/>
                    <a:pt x="223" y="3"/>
                  </a:cubicBezTo>
                  <a:cubicBezTo>
                    <a:pt x="224" y="9"/>
                    <a:pt x="223" y="16"/>
                    <a:pt x="224" y="23"/>
                  </a:cubicBezTo>
                  <a:cubicBezTo>
                    <a:pt x="224" y="23"/>
                    <a:pt x="225" y="25"/>
                    <a:pt x="226" y="25"/>
                  </a:cubicBezTo>
                  <a:cubicBezTo>
                    <a:pt x="236" y="25"/>
                    <a:pt x="246" y="25"/>
                    <a:pt x="256" y="25"/>
                  </a:cubicBezTo>
                  <a:close/>
                  <a:moveTo>
                    <a:pt x="364" y="55"/>
                  </a:moveTo>
                  <a:cubicBezTo>
                    <a:pt x="363" y="55"/>
                    <a:pt x="363" y="55"/>
                    <a:pt x="362" y="55"/>
                  </a:cubicBezTo>
                  <a:cubicBezTo>
                    <a:pt x="345" y="55"/>
                    <a:pt x="328" y="54"/>
                    <a:pt x="311" y="55"/>
                  </a:cubicBezTo>
                  <a:cubicBezTo>
                    <a:pt x="310" y="55"/>
                    <a:pt x="308" y="56"/>
                    <a:pt x="307" y="56"/>
                  </a:cubicBezTo>
                  <a:cubicBezTo>
                    <a:pt x="295" y="81"/>
                    <a:pt x="279" y="103"/>
                    <a:pt x="257" y="120"/>
                  </a:cubicBezTo>
                  <a:cubicBezTo>
                    <a:pt x="257" y="121"/>
                    <a:pt x="257" y="121"/>
                    <a:pt x="256" y="121"/>
                  </a:cubicBezTo>
                  <a:cubicBezTo>
                    <a:pt x="257" y="122"/>
                    <a:pt x="257" y="122"/>
                    <a:pt x="258" y="122"/>
                  </a:cubicBezTo>
                  <a:cubicBezTo>
                    <a:pt x="300" y="111"/>
                    <a:pt x="335" y="90"/>
                    <a:pt x="363" y="56"/>
                  </a:cubicBezTo>
                  <a:cubicBezTo>
                    <a:pt x="363" y="56"/>
                    <a:pt x="364" y="55"/>
                    <a:pt x="364" y="55"/>
                  </a:cubicBezTo>
                  <a:close/>
                  <a:moveTo>
                    <a:pt x="87" y="55"/>
                  </a:moveTo>
                  <a:cubicBezTo>
                    <a:pt x="79" y="55"/>
                    <a:pt x="71" y="54"/>
                    <a:pt x="62" y="55"/>
                  </a:cubicBezTo>
                  <a:cubicBezTo>
                    <a:pt x="62" y="55"/>
                    <a:pt x="61" y="55"/>
                    <a:pt x="61" y="55"/>
                  </a:cubicBezTo>
                  <a:cubicBezTo>
                    <a:pt x="61" y="55"/>
                    <a:pt x="61" y="56"/>
                    <a:pt x="62" y="56"/>
                  </a:cubicBezTo>
                  <a:cubicBezTo>
                    <a:pt x="86" y="86"/>
                    <a:pt x="118" y="107"/>
                    <a:pt x="155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18"/>
                    <a:pt x="156" y="118"/>
                    <a:pt x="156" y="117"/>
                  </a:cubicBezTo>
                  <a:cubicBezTo>
                    <a:pt x="137" y="100"/>
                    <a:pt x="124" y="79"/>
                    <a:pt x="114" y="56"/>
                  </a:cubicBezTo>
                  <a:cubicBezTo>
                    <a:pt x="114" y="55"/>
                    <a:pt x="112" y="55"/>
                    <a:pt x="111" y="55"/>
                  </a:cubicBezTo>
                  <a:cubicBezTo>
                    <a:pt x="103" y="54"/>
                    <a:pt x="95" y="55"/>
                    <a:pt x="87" y="55"/>
                  </a:cubicBezTo>
                  <a:close/>
                  <a:moveTo>
                    <a:pt x="224" y="81"/>
                  </a:moveTo>
                  <a:cubicBezTo>
                    <a:pt x="224" y="89"/>
                    <a:pt x="224" y="98"/>
                    <a:pt x="224" y="106"/>
                  </a:cubicBezTo>
                  <a:cubicBezTo>
                    <a:pt x="224" y="107"/>
                    <a:pt x="224" y="107"/>
                    <a:pt x="224" y="108"/>
                  </a:cubicBezTo>
                  <a:cubicBezTo>
                    <a:pt x="224" y="108"/>
                    <a:pt x="225" y="107"/>
                    <a:pt x="226" y="107"/>
                  </a:cubicBezTo>
                  <a:cubicBezTo>
                    <a:pt x="246" y="94"/>
                    <a:pt x="261" y="76"/>
                    <a:pt x="273" y="56"/>
                  </a:cubicBezTo>
                  <a:cubicBezTo>
                    <a:pt x="274" y="56"/>
                    <a:pt x="273" y="55"/>
                    <a:pt x="272" y="55"/>
                  </a:cubicBezTo>
                  <a:cubicBezTo>
                    <a:pt x="257" y="54"/>
                    <a:pt x="241" y="54"/>
                    <a:pt x="225" y="55"/>
                  </a:cubicBezTo>
                  <a:cubicBezTo>
                    <a:pt x="225" y="55"/>
                    <a:pt x="224" y="56"/>
                    <a:pt x="224" y="56"/>
                  </a:cubicBezTo>
                  <a:cubicBezTo>
                    <a:pt x="224" y="65"/>
                    <a:pt x="224" y="73"/>
                    <a:pt x="224" y="81"/>
                  </a:cubicBezTo>
                  <a:close/>
                  <a:moveTo>
                    <a:pt x="194" y="82"/>
                  </a:moveTo>
                  <a:cubicBezTo>
                    <a:pt x="194" y="73"/>
                    <a:pt x="194" y="65"/>
                    <a:pt x="194" y="56"/>
                  </a:cubicBezTo>
                  <a:cubicBezTo>
                    <a:pt x="194" y="56"/>
                    <a:pt x="193" y="55"/>
                    <a:pt x="192" y="55"/>
                  </a:cubicBezTo>
                  <a:cubicBezTo>
                    <a:pt x="178" y="54"/>
                    <a:pt x="163" y="54"/>
                    <a:pt x="148" y="55"/>
                  </a:cubicBezTo>
                  <a:cubicBezTo>
                    <a:pt x="148" y="55"/>
                    <a:pt x="147" y="56"/>
                    <a:pt x="147" y="56"/>
                  </a:cubicBezTo>
                  <a:cubicBezTo>
                    <a:pt x="158" y="77"/>
                    <a:pt x="172" y="95"/>
                    <a:pt x="192" y="109"/>
                  </a:cubicBezTo>
                  <a:cubicBezTo>
                    <a:pt x="193" y="109"/>
                    <a:pt x="193" y="109"/>
                    <a:pt x="194" y="109"/>
                  </a:cubicBezTo>
                  <a:cubicBezTo>
                    <a:pt x="194" y="109"/>
                    <a:pt x="194" y="108"/>
                    <a:pt x="194" y="108"/>
                  </a:cubicBezTo>
                  <a:cubicBezTo>
                    <a:pt x="194" y="99"/>
                    <a:pt x="194" y="91"/>
                    <a:pt x="194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BAA2DC66-D523-4725-9384-AA70E4C61DD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945063" y="-41275"/>
              <a:ext cx="2108200" cy="860425"/>
            </a:xfrm>
            <a:custGeom>
              <a:avLst/>
              <a:gdLst>
                <a:gd name="T0" fmla="*/ 45 w 424"/>
                <a:gd name="T1" fmla="*/ 148 h 173"/>
                <a:gd name="T2" fmla="*/ 32 w 424"/>
                <a:gd name="T3" fmla="*/ 170 h 173"/>
                <a:gd name="T4" fmla="*/ 3 w 424"/>
                <a:gd name="T5" fmla="*/ 173 h 173"/>
                <a:gd name="T6" fmla="*/ 155 w 424"/>
                <a:gd name="T7" fmla="*/ 28 h 173"/>
                <a:gd name="T8" fmla="*/ 424 w 424"/>
                <a:gd name="T9" fmla="*/ 171 h 173"/>
                <a:gd name="T10" fmla="*/ 395 w 424"/>
                <a:gd name="T11" fmla="*/ 173 h 173"/>
                <a:gd name="T12" fmla="*/ 382 w 424"/>
                <a:gd name="T13" fmla="*/ 149 h 173"/>
                <a:gd name="T14" fmla="*/ 321 w 424"/>
                <a:gd name="T15" fmla="*/ 148 h 173"/>
                <a:gd name="T16" fmla="*/ 325 w 424"/>
                <a:gd name="T17" fmla="*/ 171 h 173"/>
                <a:gd name="T18" fmla="*/ 297 w 424"/>
                <a:gd name="T19" fmla="*/ 173 h 173"/>
                <a:gd name="T20" fmla="*/ 287 w 424"/>
                <a:gd name="T21" fmla="*/ 149 h 173"/>
                <a:gd name="T22" fmla="*/ 225 w 424"/>
                <a:gd name="T23" fmla="*/ 148 h 173"/>
                <a:gd name="T24" fmla="*/ 223 w 424"/>
                <a:gd name="T25" fmla="*/ 170 h 173"/>
                <a:gd name="T26" fmla="*/ 196 w 424"/>
                <a:gd name="T27" fmla="*/ 173 h 173"/>
                <a:gd name="T28" fmla="*/ 194 w 424"/>
                <a:gd name="T29" fmla="*/ 150 h 173"/>
                <a:gd name="T30" fmla="*/ 137 w 424"/>
                <a:gd name="T31" fmla="*/ 148 h 173"/>
                <a:gd name="T32" fmla="*/ 128 w 424"/>
                <a:gd name="T33" fmla="*/ 171 h 173"/>
                <a:gd name="T34" fmla="*/ 99 w 424"/>
                <a:gd name="T35" fmla="*/ 173 h 173"/>
                <a:gd name="T36" fmla="*/ 103 w 424"/>
                <a:gd name="T37" fmla="*/ 150 h 173"/>
                <a:gd name="T38" fmla="*/ 73 w 424"/>
                <a:gd name="T39" fmla="*/ 148 h 173"/>
                <a:gd name="T40" fmla="*/ 359 w 424"/>
                <a:gd name="T41" fmla="*/ 118 h 173"/>
                <a:gd name="T42" fmla="*/ 360 w 424"/>
                <a:gd name="T43" fmla="*/ 116 h 173"/>
                <a:gd name="T44" fmla="*/ 258 w 424"/>
                <a:gd name="T45" fmla="*/ 56 h 173"/>
                <a:gd name="T46" fmla="*/ 305 w 424"/>
                <a:gd name="T47" fmla="*/ 116 h 173"/>
                <a:gd name="T48" fmla="*/ 333 w 424"/>
                <a:gd name="T49" fmla="*/ 118 h 173"/>
                <a:gd name="T50" fmla="*/ 113 w 424"/>
                <a:gd name="T51" fmla="*/ 118 h 173"/>
                <a:gd name="T52" fmla="*/ 157 w 424"/>
                <a:gd name="T53" fmla="*/ 59 h 173"/>
                <a:gd name="T54" fmla="*/ 157 w 424"/>
                <a:gd name="T55" fmla="*/ 58 h 173"/>
                <a:gd name="T56" fmla="*/ 64 w 424"/>
                <a:gd name="T57" fmla="*/ 118 h 173"/>
                <a:gd name="T58" fmla="*/ 90 w 424"/>
                <a:gd name="T59" fmla="*/ 118 h 173"/>
                <a:gd name="T60" fmla="*/ 269 w 424"/>
                <a:gd name="T61" fmla="*/ 118 h 173"/>
                <a:gd name="T62" fmla="*/ 225 w 424"/>
                <a:gd name="T63" fmla="*/ 68 h 173"/>
                <a:gd name="T64" fmla="*/ 224 w 424"/>
                <a:gd name="T65" fmla="*/ 69 h 173"/>
                <a:gd name="T66" fmla="*/ 225 w 424"/>
                <a:gd name="T67" fmla="*/ 118 h 173"/>
                <a:gd name="T68" fmla="*/ 194 w 424"/>
                <a:gd name="T69" fmla="*/ 93 h 173"/>
                <a:gd name="T70" fmla="*/ 194 w 424"/>
                <a:gd name="T71" fmla="*/ 68 h 173"/>
                <a:gd name="T72" fmla="*/ 150 w 424"/>
                <a:gd name="T73" fmla="*/ 116 h 173"/>
                <a:gd name="T74" fmla="*/ 192 w 424"/>
                <a:gd name="T75" fmla="*/ 118 h 173"/>
                <a:gd name="T76" fmla="*/ 194 w 424"/>
                <a:gd name="T77" fmla="*/ 9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4" h="173">
                  <a:moveTo>
                    <a:pt x="73" y="148"/>
                  </a:moveTo>
                  <a:cubicBezTo>
                    <a:pt x="64" y="148"/>
                    <a:pt x="55" y="148"/>
                    <a:pt x="45" y="148"/>
                  </a:cubicBezTo>
                  <a:cubicBezTo>
                    <a:pt x="44" y="148"/>
                    <a:pt x="43" y="149"/>
                    <a:pt x="42" y="149"/>
                  </a:cubicBezTo>
                  <a:cubicBezTo>
                    <a:pt x="39" y="156"/>
                    <a:pt x="36" y="164"/>
                    <a:pt x="32" y="170"/>
                  </a:cubicBezTo>
                  <a:cubicBezTo>
                    <a:pt x="32" y="171"/>
                    <a:pt x="30" y="173"/>
                    <a:pt x="29" y="173"/>
                  </a:cubicBezTo>
                  <a:cubicBezTo>
                    <a:pt x="21" y="173"/>
                    <a:pt x="12" y="173"/>
                    <a:pt x="3" y="173"/>
                  </a:cubicBezTo>
                  <a:cubicBezTo>
                    <a:pt x="1" y="173"/>
                    <a:pt x="0" y="172"/>
                    <a:pt x="1" y="170"/>
                  </a:cubicBezTo>
                  <a:cubicBezTo>
                    <a:pt x="28" y="96"/>
                    <a:pt x="80" y="48"/>
                    <a:pt x="155" y="28"/>
                  </a:cubicBezTo>
                  <a:cubicBezTo>
                    <a:pt x="258" y="0"/>
                    <a:pt x="366" y="50"/>
                    <a:pt x="413" y="144"/>
                  </a:cubicBezTo>
                  <a:cubicBezTo>
                    <a:pt x="417" y="153"/>
                    <a:pt x="420" y="162"/>
                    <a:pt x="424" y="171"/>
                  </a:cubicBezTo>
                  <a:cubicBezTo>
                    <a:pt x="424" y="171"/>
                    <a:pt x="423" y="173"/>
                    <a:pt x="422" y="173"/>
                  </a:cubicBezTo>
                  <a:cubicBezTo>
                    <a:pt x="413" y="173"/>
                    <a:pt x="404" y="173"/>
                    <a:pt x="395" y="173"/>
                  </a:cubicBezTo>
                  <a:cubicBezTo>
                    <a:pt x="394" y="173"/>
                    <a:pt x="393" y="172"/>
                    <a:pt x="392" y="171"/>
                  </a:cubicBezTo>
                  <a:cubicBezTo>
                    <a:pt x="389" y="164"/>
                    <a:pt x="386" y="156"/>
                    <a:pt x="382" y="149"/>
                  </a:cubicBezTo>
                  <a:cubicBezTo>
                    <a:pt x="382" y="148"/>
                    <a:pt x="381" y="148"/>
                    <a:pt x="380" y="148"/>
                  </a:cubicBezTo>
                  <a:cubicBezTo>
                    <a:pt x="360" y="148"/>
                    <a:pt x="340" y="148"/>
                    <a:pt x="321" y="148"/>
                  </a:cubicBezTo>
                  <a:cubicBezTo>
                    <a:pt x="320" y="148"/>
                    <a:pt x="319" y="149"/>
                    <a:pt x="319" y="150"/>
                  </a:cubicBezTo>
                  <a:cubicBezTo>
                    <a:pt x="321" y="157"/>
                    <a:pt x="323" y="164"/>
                    <a:pt x="325" y="171"/>
                  </a:cubicBezTo>
                  <a:cubicBezTo>
                    <a:pt x="325" y="171"/>
                    <a:pt x="325" y="173"/>
                    <a:pt x="324" y="173"/>
                  </a:cubicBezTo>
                  <a:cubicBezTo>
                    <a:pt x="315" y="173"/>
                    <a:pt x="306" y="173"/>
                    <a:pt x="297" y="173"/>
                  </a:cubicBezTo>
                  <a:cubicBezTo>
                    <a:pt x="296" y="173"/>
                    <a:pt x="295" y="172"/>
                    <a:pt x="295" y="171"/>
                  </a:cubicBezTo>
                  <a:cubicBezTo>
                    <a:pt x="292" y="164"/>
                    <a:pt x="290" y="156"/>
                    <a:pt x="287" y="149"/>
                  </a:cubicBezTo>
                  <a:cubicBezTo>
                    <a:pt x="287" y="148"/>
                    <a:pt x="286" y="148"/>
                    <a:pt x="285" y="148"/>
                  </a:cubicBezTo>
                  <a:cubicBezTo>
                    <a:pt x="265" y="148"/>
                    <a:pt x="245" y="148"/>
                    <a:pt x="225" y="148"/>
                  </a:cubicBezTo>
                  <a:cubicBezTo>
                    <a:pt x="225" y="148"/>
                    <a:pt x="224" y="149"/>
                    <a:pt x="224" y="150"/>
                  </a:cubicBezTo>
                  <a:cubicBezTo>
                    <a:pt x="223" y="156"/>
                    <a:pt x="224" y="163"/>
                    <a:pt x="223" y="170"/>
                  </a:cubicBezTo>
                  <a:cubicBezTo>
                    <a:pt x="223" y="171"/>
                    <a:pt x="222" y="173"/>
                    <a:pt x="221" y="173"/>
                  </a:cubicBezTo>
                  <a:cubicBezTo>
                    <a:pt x="213" y="173"/>
                    <a:pt x="205" y="173"/>
                    <a:pt x="196" y="173"/>
                  </a:cubicBezTo>
                  <a:cubicBezTo>
                    <a:pt x="195" y="173"/>
                    <a:pt x="194" y="171"/>
                    <a:pt x="194" y="170"/>
                  </a:cubicBezTo>
                  <a:cubicBezTo>
                    <a:pt x="194" y="164"/>
                    <a:pt x="194" y="157"/>
                    <a:pt x="194" y="150"/>
                  </a:cubicBezTo>
                  <a:cubicBezTo>
                    <a:pt x="194" y="149"/>
                    <a:pt x="193" y="148"/>
                    <a:pt x="192" y="148"/>
                  </a:cubicBezTo>
                  <a:cubicBezTo>
                    <a:pt x="174" y="148"/>
                    <a:pt x="156" y="148"/>
                    <a:pt x="137" y="148"/>
                  </a:cubicBezTo>
                  <a:cubicBezTo>
                    <a:pt x="137" y="148"/>
                    <a:pt x="135" y="149"/>
                    <a:pt x="135" y="149"/>
                  </a:cubicBezTo>
                  <a:cubicBezTo>
                    <a:pt x="133" y="156"/>
                    <a:pt x="131" y="164"/>
                    <a:pt x="128" y="171"/>
                  </a:cubicBezTo>
                  <a:cubicBezTo>
                    <a:pt x="128" y="172"/>
                    <a:pt x="127" y="173"/>
                    <a:pt x="126" y="173"/>
                  </a:cubicBezTo>
                  <a:cubicBezTo>
                    <a:pt x="117" y="173"/>
                    <a:pt x="108" y="173"/>
                    <a:pt x="99" y="173"/>
                  </a:cubicBezTo>
                  <a:cubicBezTo>
                    <a:pt x="99" y="173"/>
                    <a:pt x="98" y="171"/>
                    <a:pt x="98" y="171"/>
                  </a:cubicBezTo>
                  <a:cubicBezTo>
                    <a:pt x="100" y="164"/>
                    <a:pt x="101" y="157"/>
                    <a:pt x="103" y="150"/>
                  </a:cubicBezTo>
                  <a:cubicBezTo>
                    <a:pt x="103" y="149"/>
                    <a:pt x="102" y="148"/>
                    <a:pt x="102" y="148"/>
                  </a:cubicBezTo>
                  <a:cubicBezTo>
                    <a:pt x="92" y="148"/>
                    <a:pt x="83" y="148"/>
                    <a:pt x="73" y="148"/>
                  </a:cubicBezTo>
                  <a:close/>
                  <a:moveTo>
                    <a:pt x="333" y="118"/>
                  </a:moveTo>
                  <a:cubicBezTo>
                    <a:pt x="342" y="118"/>
                    <a:pt x="350" y="118"/>
                    <a:pt x="359" y="118"/>
                  </a:cubicBezTo>
                  <a:cubicBezTo>
                    <a:pt x="359" y="118"/>
                    <a:pt x="360" y="118"/>
                    <a:pt x="360" y="118"/>
                  </a:cubicBezTo>
                  <a:cubicBezTo>
                    <a:pt x="360" y="117"/>
                    <a:pt x="360" y="117"/>
                    <a:pt x="360" y="116"/>
                  </a:cubicBezTo>
                  <a:cubicBezTo>
                    <a:pt x="332" y="86"/>
                    <a:pt x="299" y="66"/>
                    <a:pt x="259" y="56"/>
                  </a:cubicBezTo>
                  <a:cubicBezTo>
                    <a:pt x="259" y="56"/>
                    <a:pt x="258" y="56"/>
                    <a:pt x="258" y="56"/>
                  </a:cubicBezTo>
                  <a:cubicBezTo>
                    <a:pt x="258" y="56"/>
                    <a:pt x="258" y="57"/>
                    <a:pt x="259" y="57"/>
                  </a:cubicBezTo>
                  <a:cubicBezTo>
                    <a:pt x="278" y="74"/>
                    <a:pt x="293" y="94"/>
                    <a:pt x="305" y="116"/>
                  </a:cubicBezTo>
                  <a:cubicBezTo>
                    <a:pt x="305" y="117"/>
                    <a:pt x="307" y="118"/>
                    <a:pt x="308" y="118"/>
                  </a:cubicBezTo>
                  <a:cubicBezTo>
                    <a:pt x="316" y="118"/>
                    <a:pt x="325" y="118"/>
                    <a:pt x="333" y="118"/>
                  </a:cubicBezTo>
                  <a:close/>
                  <a:moveTo>
                    <a:pt x="90" y="118"/>
                  </a:moveTo>
                  <a:cubicBezTo>
                    <a:pt x="98" y="118"/>
                    <a:pt x="106" y="118"/>
                    <a:pt x="113" y="118"/>
                  </a:cubicBezTo>
                  <a:cubicBezTo>
                    <a:pt x="114" y="118"/>
                    <a:pt x="116" y="117"/>
                    <a:pt x="116" y="116"/>
                  </a:cubicBezTo>
                  <a:cubicBezTo>
                    <a:pt x="127" y="95"/>
                    <a:pt x="140" y="76"/>
                    <a:pt x="157" y="59"/>
                  </a:cubicBezTo>
                  <a:cubicBezTo>
                    <a:pt x="158" y="59"/>
                    <a:pt x="158" y="58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21" y="69"/>
                    <a:pt x="90" y="88"/>
                    <a:pt x="65" y="116"/>
                  </a:cubicBezTo>
                  <a:cubicBezTo>
                    <a:pt x="65" y="117"/>
                    <a:pt x="65" y="117"/>
                    <a:pt x="64" y="118"/>
                  </a:cubicBezTo>
                  <a:cubicBezTo>
                    <a:pt x="65" y="118"/>
                    <a:pt x="65" y="118"/>
                    <a:pt x="66" y="118"/>
                  </a:cubicBezTo>
                  <a:cubicBezTo>
                    <a:pt x="74" y="118"/>
                    <a:pt x="82" y="118"/>
                    <a:pt x="90" y="118"/>
                  </a:cubicBezTo>
                  <a:close/>
                  <a:moveTo>
                    <a:pt x="247" y="118"/>
                  </a:moveTo>
                  <a:cubicBezTo>
                    <a:pt x="255" y="118"/>
                    <a:pt x="262" y="118"/>
                    <a:pt x="269" y="118"/>
                  </a:cubicBezTo>
                  <a:cubicBezTo>
                    <a:pt x="270" y="118"/>
                    <a:pt x="270" y="117"/>
                    <a:pt x="270" y="116"/>
                  </a:cubicBezTo>
                  <a:cubicBezTo>
                    <a:pt x="258" y="98"/>
                    <a:pt x="244" y="81"/>
                    <a:pt x="225" y="68"/>
                  </a:cubicBezTo>
                  <a:cubicBezTo>
                    <a:pt x="225" y="68"/>
                    <a:pt x="224" y="68"/>
                    <a:pt x="224" y="67"/>
                  </a:cubicBezTo>
                  <a:cubicBezTo>
                    <a:pt x="224" y="68"/>
                    <a:pt x="224" y="69"/>
                    <a:pt x="224" y="69"/>
                  </a:cubicBezTo>
                  <a:cubicBezTo>
                    <a:pt x="224" y="85"/>
                    <a:pt x="224" y="100"/>
                    <a:pt x="224" y="116"/>
                  </a:cubicBezTo>
                  <a:cubicBezTo>
                    <a:pt x="224" y="117"/>
                    <a:pt x="225" y="118"/>
                    <a:pt x="225" y="118"/>
                  </a:cubicBezTo>
                  <a:cubicBezTo>
                    <a:pt x="233" y="118"/>
                    <a:pt x="240" y="118"/>
                    <a:pt x="247" y="118"/>
                  </a:cubicBezTo>
                  <a:close/>
                  <a:moveTo>
                    <a:pt x="194" y="93"/>
                  </a:moveTo>
                  <a:cubicBezTo>
                    <a:pt x="194" y="85"/>
                    <a:pt x="194" y="78"/>
                    <a:pt x="194" y="70"/>
                  </a:cubicBezTo>
                  <a:cubicBezTo>
                    <a:pt x="194" y="69"/>
                    <a:pt x="194" y="68"/>
                    <a:pt x="194" y="68"/>
                  </a:cubicBezTo>
                  <a:cubicBezTo>
                    <a:pt x="193" y="68"/>
                    <a:pt x="192" y="68"/>
                    <a:pt x="192" y="69"/>
                  </a:cubicBezTo>
                  <a:cubicBezTo>
                    <a:pt x="175" y="82"/>
                    <a:pt x="161" y="98"/>
                    <a:pt x="150" y="116"/>
                  </a:cubicBezTo>
                  <a:cubicBezTo>
                    <a:pt x="150" y="117"/>
                    <a:pt x="151" y="118"/>
                    <a:pt x="151" y="118"/>
                  </a:cubicBezTo>
                  <a:cubicBezTo>
                    <a:pt x="165" y="118"/>
                    <a:pt x="179" y="118"/>
                    <a:pt x="192" y="118"/>
                  </a:cubicBezTo>
                  <a:cubicBezTo>
                    <a:pt x="193" y="118"/>
                    <a:pt x="194" y="117"/>
                    <a:pt x="194" y="116"/>
                  </a:cubicBezTo>
                  <a:cubicBezTo>
                    <a:pt x="194" y="108"/>
                    <a:pt x="194" y="101"/>
                    <a:pt x="194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575115B3-4C7D-4A6F-93E9-3A63D5591B69}"/>
                </a:ext>
              </a:extLst>
            </p:cNvPr>
            <p:cNvSpPr>
              <a:spLocks/>
            </p:cNvSpPr>
            <p:nvPr/>
          </p:nvSpPr>
          <p:spPr bwMode="gray">
            <a:xfrm>
              <a:off x="4933951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4 h 73"/>
                <a:gd name="T12" fmla="*/ 32 w 124"/>
                <a:gd name="T13" fmla="*/ 73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1 h 73"/>
                <a:gd name="T24" fmla="*/ 34 w 124"/>
                <a:gd name="T25" fmla="*/ 49 h 73"/>
                <a:gd name="T26" fmla="*/ 37 w 124"/>
                <a:gd name="T27" fmla="*/ 42 h 73"/>
                <a:gd name="T28" fmla="*/ 47 w 124"/>
                <a:gd name="T29" fmla="*/ 11 h 73"/>
                <a:gd name="T30" fmla="*/ 62 w 124"/>
                <a:gd name="T31" fmla="*/ 1 h 73"/>
                <a:gd name="T32" fmla="*/ 76 w 124"/>
                <a:gd name="T33" fmla="*/ 11 h 73"/>
                <a:gd name="T34" fmla="*/ 89 w 124"/>
                <a:gd name="T35" fmla="*/ 47 h 73"/>
                <a:gd name="T36" fmla="*/ 90 w 124"/>
                <a:gd name="T37" fmla="*/ 49 h 73"/>
                <a:gd name="T38" fmla="*/ 90 w 124"/>
                <a:gd name="T39" fmla="*/ 47 h 73"/>
                <a:gd name="T40" fmla="*/ 101 w 124"/>
                <a:gd name="T41" fmla="*/ 10 h 73"/>
                <a:gd name="T42" fmla="*/ 113 w 124"/>
                <a:gd name="T43" fmla="*/ 1 h 73"/>
                <a:gd name="T44" fmla="*/ 121 w 124"/>
                <a:gd name="T45" fmla="*/ 13 h 73"/>
                <a:gd name="T46" fmla="*/ 104 w 124"/>
                <a:gd name="T47" fmla="*/ 63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7" y="37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7"/>
                    <a:pt x="51" y="50"/>
                    <a:pt x="46" y="64"/>
                  </a:cubicBezTo>
                  <a:cubicBezTo>
                    <a:pt x="44" y="70"/>
                    <a:pt x="40" y="73"/>
                    <a:pt x="32" y="73"/>
                  </a:cubicBezTo>
                  <a:cubicBezTo>
                    <a:pt x="25" y="72"/>
                    <a:pt x="21" y="69"/>
                    <a:pt x="19" y="63"/>
                  </a:cubicBezTo>
                  <a:cubicBezTo>
                    <a:pt x="13" y="47"/>
                    <a:pt x="8" y="30"/>
                    <a:pt x="2" y="14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8"/>
                    <a:pt x="28" y="30"/>
                    <a:pt x="31" y="41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7" y="11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69" y="1"/>
                    <a:pt x="73" y="4"/>
                    <a:pt x="76" y="11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9"/>
                    <a:pt x="90" y="49"/>
                  </a:cubicBezTo>
                  <a:cubicBezTo>
                    <a:pt x="90" y="48"/>
                    <a:pt x="90" y="48"/>
                    <a:pt x="90" y="47"/>
                  </a:cubicBezTo>
                  <a:cubicBezTo>
                    <a:pt x="94" y="35"/>
                    <a:pt x="97" y="23"/>
                    <a:pt x="101" y="10"/>
                  </a:cubicBezTo>
                  <a:cubicBezTo>
                    <a:pt x="103" y="3"/>
                    <a:pt x="106" y="1"/>
                    <a:pt x="113" y="1"/>
                  </a:cubicBezTo>
                  <a:cubicBezTo>
                    <a:pt x="121" y="2"/>
                    <a:pt x="124" y="6"/>
                    <a:pt x="121" y="13"/>
                  </a:cubicBezTo>
                  <a:cubicBezTo>
                    <a:pt x="116" y="30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CFB7063B-0DFA-4BB9-957F-7F068926E556}"/>
                </a:ext>
              </a:extLst>
            </p:cNvPr>
            <p:cNvSpPr>
              <a:spLocks/>
            </p:cNvSpPr>
            <p:nvPr/>
          </p:nvSpPr>
          <p:spPr bwMode="gray">
            <a:xfrm>
              <a:off x="6446838" y="952500"/>
              <a:ext cx="617538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3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7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6 h 73"/>
                <a:gd name="T22" fmla="*/ 31 w 124"/>
                <a:gd name="T23" fmla="*/ 40 h 73"/>
                <a:gd name="T24" fmla="*/ 33 w 124"/>
                <a:gd name="T25" fmla="*/ 48 h 73"/>
                <a:gd name="T26" fmla="*/ 34 w 124"/>
                <a:gd name="T27" fmla="*/ 49 h 73"/>
                <a:gd name="T28" fmla="*/ 35 w 124"/>
                <a:gd name="T29" fmla="*/ 48 h 73"/>
                <a:gd name="T30" fmla="*/ 47 w 124"/>
                <a:gd name="T31" fmla="*/ 12 h 73"/>
                <a:gd name="T32" fmla="*/ 62 w 124"/>
                <a:gd name="T33" fmla="*/ 1 h 73"/>
                <a:gd name="T34" fmla="*/ 76 w 124"/>
                <a:gd name="T35" fmla="*/ 12 h 73"/>
                <a:gd name="T36" fmla="*/ 89 w 124"/>
                <a:gd name="T37" fmla="*/ 48 h 73"/>
                <a:gd name="T38" fmla="*/ 90 w 124"/>
                <a:gd name="T39" fmla="*/ 49 h 73"/>
                <a:gd name="T40" fmla="*/ 90 w 124"/>
                <a:gd name="T41" fmla="*/ 48 h 73"/>
                <a:gd name="T42" fmla="*/ 101 w 124"/>
                <a:gd name="T43" fmla="*/ 10 h 73"/>
                <a:gd name="T44" fmla="*/ 112 w 124"/>
                <a:gd name="T45" fmla="*/ 1 h 73"/>
                <a:gd name="T46" fmla="*/ 121 w 124"/>
                <a:gd name="T47" fmla="*/ 14 h 73"/>
                <a:gd name="T48" fmla="*/ 104 w 124"/>
                <a:gd name="T49" fmla="*/ 63 h 73"/>
                <a:gd name="T50" fmla="*/ 90 w 124"/>
                <a:gd name="T51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3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2" y="22"/>
                    <a:pt x="61" y="22"/>
                    <a:pt x="61" y="23"/>
                  </a:cubicBezTo>
                  <a:cubicBezTo>
                    <a:pt x="56" y="36"/>
                    <a:pt x="52" y="50"/>
                    <a:pt x="47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9"/>
                    <a:pt x="0" y="5"/>
                    <a:pt x="6" y="2"/>
                  </a:cubicBezTo>
                  <a:cubicBezTo>
                    <a:pt x="12" y="0"/>
                    <a:pt x="19" y="1"/>
                    <a:pt x="21" y="6"/>
                  </a:cubicBezTo>
                  <a:cubicBezTo>
                    <a:pt x="25" y="17"/>
                    <a:pt x="28" y="29"/>
                    <a:pt x="31" y="40"/>
                  </a:cubicBezTo>
                  <a:cubicBezTo>
                    <a:pt x="32" y="42"/>
                    <a:pt x="33" y="45"/>
                    <a:pt x="33" y="48"/>
                  </a:cubicBezTo>
                  <a:cubicBezTo>
                    <a:pt x="33" y="48"/>
                    <a:pt x="34" y="49"/>
                    <a:pt x="34" y="49"/>
                  </a:cubicBezTo>
                  <a:cubicBezTo>
                    <a:pt x="34" y="49"/>
                    <a:pt x="34" y="48"/>
                    <a:pt x="35" y="48"/>
                  </a:cubicBezTo>
                  <a:cubicBezTo>
                    <a:pt x="39" y="36"/>
                    <a:pt x="43" y="24"/>
                    <a:pt x="47" y="12"/>
                  </a:cubicBezTo>
                  <a:cubicBezTo>
                    <a:pt x="50" y="4"/>
                    <a:pt x="54" y="1"/>
                    <a:pt x="62" y="1"/>
                  </a:cubicBezTo>
                  <a:cubicBezTo>
                    <a:pt x="70" y="1"/>
                    <a:pt x="73" y="4"/>
                    <a:pt x="76" y="12"/>
                  </a:cubicBezTo>
                  <a:cubicBezTo>
                    <a:pt x="81" y="23"/>
                    <a:pt x="85" y="36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49"/>
                    <a:pt x="90" y="48"/>
                    <a:pt x="90" y="48"/>
                  </a:cubicBezTo>
                  <a:cubicBezTo>
                    <a:pt x="94" y="35"/>
                    <a:pt x="98" y="23"/>
                    <a:pt x="101" y="10"/>
                  </a:cubicBezTo>
                  <a:cubicBezTo>
                    <a:pt x="103" y="5"/>
                    <a:pt x="106" y="2"/>
                    <a:pt x="112" y="1"/>
                  </a:cubicBezTo>
                  <a:cubicBezTo>
                    <a:pt x="121" y="1"/>
                    <a:pt x="124" y="6"/>
                    <a:pt x="121" y="14"/>
                  </a:cubicBezTo>
                  <a:cubicBezTo>
                    <a:pt x="116" y="31"/>
                    <a:pt x="110" y="47"/>
                    <a:pt x="104" y="63"/>
                  </a:cubicBezTo>
                  <a:cubicBezTo>
                    <a:pt x="102" y="70"/>
                    <a:pt x="98" y="72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131A025F-51C1-46B8-8513-E958EFF8699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188" y="952500"/>
              <a:ext cx="615950" cy="363538"/>
            </a:xfrm>
            <a:custGeom>
              <a:avLst/>
              <a:gdLst>
                <a:gd name="T0" fmla="*/ 90 w 124"/>
                <a:gd name="T1" fmla="*/ 72 h 73"/>
                <a:gd name="T2" fmla="*/ 77 w 124"/>
                <a:gd name="T3" fmla="*/ 64 h 73"/>
                <a:gd name="T4" fmla="*/ 63 w 124"/>
                <a:gd name="T5" fmla="*/ 23 h 73"/>
                <a:gd name="T6" fmla="*/ 62 w 124"/>
                <a:gd name="T7" fmla="*/ 21 h 73"/>
                <a:gd name="T8" fmla="*/ 61 w 124"/>
                <a:gd name="T9" fmla="*/ 23 h 73"/>
                <a:gd name="T10" fmla="*/ 46 w 124"/>
                <a:gd name="T11" fmla="*/ 63 h 73"/>
                <a:gd name="T12" fmla="*/ 32 w 124"/>
                <a:gd name="T13" fmla="*/ 72 h 73"/>
                <a:gd name="T14" fmla="*/ 19 w 124"/>
                <a:gd name="T15" fmla="*/ 63 h 73"/>
                <a:gd name="T16" fmla="*/ 2 w 124"/>
                <a:gd name="T17" fmla="*/ 14 h 73"/>
                <a:gd name="T18" fmla="*/ 6 w 124"/>
                <a:gd name="T19" fmla="*/ 2 h 73"/>
                <a:gd name="T20" fmla="*/ 21 w 124"/>
                <a:gd name="T21" fmla="*/ 7 h 73"/>
                <a:gd name="T22" fmla="*/ 31 w 124"/>
                <a:gd name="T23" fmla="*/ 42 h 73"/>
                <a:gd name="T24" fmla="*/ 34 w 124"/>
                <a:gd name="T25" fmla="*/ 49 h 73"/>
                <a:gd name="T26" fmla="*/ 37 w 124"/>
                <a:gd name="T27" fmla="*/ 42 h 73"/>
                <a:gd name="T28" fmla="*/ 48 w 124"/>
                <a:gd name="T29" fmla="*/ 10 h 73"/>
                <a:gd name="T30" fmla="*/ 62 w 124"/>
                <a:gd name="T31" fmla="*/ 1 h 73"/>
                <a:gd name="T32" fmla="*/ 76 w 124"/>
                <a:gd name="T33" fmla="*/ 10 h 73"/>
                <a:gd name="T34" fmla="*/ 89 w 124"/>
                <a:gd name="T35" fmla="*/ 47 h 73"/>
                <a:gd name="T36" fmla="*/ 90 w 124"/>
                <a:gd name="T37" fmla="*/ 49 h 73"/>
                <a:gd name="T38" fmla="*/ 91 w 124"/>
                <a:gd name="T39" fmla="*/ 47 h 73"/>
                <a:gd name="T40" fmla="*/ 101 w 124"/>
                <a:gd name="T41" fmla="*/ 10 h 73"/>
                <a:gd name="T42" fmla="*/ 116 w 124"/>
                <a:gd name="T43" fmla="*/ 2 h 73"/>
                <a:gd name="T44" fmla="*/ 122 w 124"/>
                <a:gd name="T45" fmla="*/ 12 h 73"/>
                <a:gd name="T46" fmla="*/ 104 w 124"/>
                <a:gd name="T47" fmla="*/ 65 h 73"/>
                <a:gd name="T48" fmla="*/ 90 w 124"/>
                <a:gd name="T49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4" h="73">
                  <a:moveTo>
                    <a:pt x="90" y="72"/>
                  </a:moveTo>
                  <a:cubicBezTo>
                    <a:pt x="84" y="73"/>
                    <a:pt x="79" y="70"/>
                    <a:pt x="77" y="64"/>
                  </a:cubicBezTo>
                  <a:cubicBezTo>
                    <a:pt x="72" y="50"/>
                    <a:pt x="68" y="36"/>
                    <a:pt x="63" y="23"/>
                  </a:cubicBezTo>
                  <a:cubicBezTo>
                    <a:pt x="62" y="22"/>
                    <a:pt x="62" y="22"/>
                    <a:pt x="62" y="21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56" y="36"/>
                    <a:pt x="51" y="50"/>
                    <a:pt x="46" y="63"/>
                  </a:cubicBezTo>
                  <a:cubicBezTo>
                    <a:pt x="44" y="70"/>
                    <a:pt x="40" y="73"/>
                    <a:pt x="32" y="72"/>
                  </a:cubicBezTo>
                  <a:cubicBezTo>
                    <a:pt x="25" y="72"/>
                    <a:pt x="22" y="70"/>
                    <a:pt x="19" y="63"/>
                  </a:cubicBezTo>
                  <a:cubicBezTo>
                    <a:pt x="13" y="46"/>
                    <a:pt x="8" y="30"/>
                    <a:pt x="2" y="14"/>
                  </a:cubicBezTo>
                  <a:cubicBezTo>
                    <a:pt x="0" y="7"/>
                    <a:pt x="1" y="4"/>
                    <a:pt x="6" y="2"/>
                  </a:cubicBezTo>
                  <a:cubicBezTo>
                    <a:pt x="12" y="0"/>
                    <a:pt x="19" y="2"/>
                    <a:pt x="21" y="7"/>
                  </a:cubicBezTo>
                  <a:cubicBezTo>
                    <a:pt x="25" y="19"/>
                    <a:pt x="28" y="30"/>
                    <a:pt x="31" y="42"/>
                  </a:cubicBezTo>
                  <a:cubicBezTo>
                    <a:pt x="32" y="44"/>
                    <a:pt x="33" y="47"/>
                    <a:pt x="34" y="49"/>
                  </a:cubicBezTo>
                  <a:cubicBezTo>
                    <a:pt x="35" y="47"/>
                    <a:pt x="36" y="44"/>
                    <a:pt x="37" y="42"/>
                  </a:cubicBezTo>
                  <a:cubicBezTo>
                    <a:pt x="40" y="31"/>
                    <a:pt x="44" y="21"/>
                    <a:pt x="48" y="10"/>
                  </a:cubicBezTo>
                  <a:cubicBezTo>
                    <a:pt x="50" y="3"/>
                    <a:pt x="55" y="1"/>
                    <a:pt x="62" y="1"/>
                  </a:cubicBezTo>
                  <a:cubicBezTo>
                    <a:pt x="69" y="1"/>
                    <a:pt x="73" y="4"/>
                    <a:pt x="76" y="10"/>
                  </a:cubicBezTo>
                  <a:cubicBezTo>
                    <a:pt x="80" y="23"/>
                    <a:pt x="84" y="35"/>
                    <a:pt x="89" y="47"/>
                  </a:cubicBezTo>
                  <a:cubicBezTo>
                    <a:pt x="89" y="48"/>
                    <a:pt x="89" y="48"/>
                    <a:pt x="90" y="49"/>
                  </a:cubicBezTo>
                  <a:cubicBezTo>
                    <a:pt x="90" y="48"/>
                    <a:pt x="90" y="48"/>
                    <a:pt x="91" y="47"/>
                  </a:cubicBezTo>
                  <a:cubicBezTo>
                    <a:pt x="94" y="35"/>
                    <a:pt x="98" y="22"/>
                    <a:pt x="101" y="10"/>
                  </a:cubicBezTo>
                  <a:cubicBezTo>
                    <a:pt x="103" y="3"/>
                    <a:pt x="108" y="0"/>
                    <a:pt x="116" y="2"/>
                  </a:cubicBezTo>
                  <a:cubicBezTo>
                    <a:pt x="121" y="3"/>
                    <a:pt x="124" y="7"/>
                    <a:pt x="122" y="12"/>
                  </a:cubicBezTo>
                  <a:cubicBezTo>
                    <a:pt x="116" y="30"/>
                    <a:pt x="110" y="47"/>
                    <a:pt x="104" y="65"/>
                  </a:cubicBezTo>
                  <a:cubicBezTo>
                    <a:pt x="101" y="71"/>
                    <a:pt x="97" y="73"/>
                    <a:pt x="90" y="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</p:grpSp>
      <p:sp>
        <p:nvSpPr>
          <p:cNvPr id="51" name="TextBox 7">
            <a:extLst>
              <a:ext uri="{FF2B5EF4-FFF2-40B4-BE49-F238E27FC236}">
                <a16:creationId xmlns:a16="http://schemas.microsoft.com/office/drawing/2014/main" id="{D24B1108-EDD6-417B-A36D-F3867011F0AB}"/>
              </a:ext>
            </a:extLst>
          </p:cNvPr>
          <p:cNvSpPr txBox="1"/>
          <p:nvPr userDrawn="1"/>
        </p:nvSpPr>
        <p:spPr bwMode="gray">
          <a:xfrm>
            <a:off x="3496266" y="5403596"/>
            <a:ext cx="231505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>
                <a:solidFill>
                  <a:schemeClr val="tx1">
                    <a:lumMod val="75000"/>
                    <a:lumOff val="25000"/>
                  </a:schemeClr>
                </a:solidFill>
              </a:rPr>
              <a:t>https://twitter.com/giz_gmbh</a:t>
            </a:r>
          </a:p>
        </p:txBody>
      </p:sp>
      <p:sp>
        <p:nvSpPr>
          <p:cNvPr id="52" name="TextBox 7">
            <a:extLst>
              <a:ext uri="{FF2B5EF4-FFF2-40B4-BE49-F238E27FC236}">
                <a16:creationId xmlns:a16="http://schemas.microsoft.com/office/drawing/2014/main" id="{D1A27A20-93C4-43EC-9799-1798AF93C848}"/>
              </a:ext>
            </a:extLst>
          </p:cNvPr>
          <p:cNvSpPr txBox="1"/>
          <p:nvPr userDrawn="1"/>
        </p:nvSpPr>
        <p:spPr bwMode="gray">
          <a:xfrm>
            <a:off x="7004908" y="5403596"/>
            <a:ext cx="295003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200"/>
              </a:spcBef>
              <a:buClr>
                <a:srgbClr val="C00000"/>
              </a:buClr>
            </a:pPr>
            <a:r>
              <a:rPr lang="en-GB" sz="1333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https://www.facebook.com/gizprofile/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1D138DF-0689-42A1-BBDF-4599B8C4F19A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B48531D5-774B-43B2-BF9F-942049A2E308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567733F-77B6-4DB6-99E1-00F2DD5496BA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E2D76EC-09D8-45F2-A810-672C7C1DC3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21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243840"/>
            <a:ext cx="1109472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761442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E92EAB6-E800-4824-9AA6-CF3265D22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C747616-D15A-4B76-A750-E3C2CAEDF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01D67F9-3FD2-4133-A359-8B5B09878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4430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01726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lin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9755" y="320283"/>
            <a:ext cx="11422911" cy="7207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947CAD9D-1855-4034-B38A-24703C6CD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5310A70C-D8B8-42A6-B5C9-447FBE8EE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66669E51-E04F-47E9-8734-AABE57CED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E362508-8765-464F-901C-38BD74CC80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25" y="5161280"/>
            <a:ext cx="3385584" cy="98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3562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blication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790F769E-F4C9-44EF-9773-070A28E48E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99757" y="431341"/>
            <a:ext cx="5765996" cy="574260"/>
          </a:xfrm>
        </p:spPr>
        <p:txBody>
          <a:bodyPr wrap="square">
            <a:sp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33" b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33" b="0" i="0" u="none" strike="noStrike" kern="1200" cap="none" spc="0" normalizeH="0" baseline="0" noProof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 for publication details:</a:t>
            </a:r>
            <a:br>
              <a:rPr kumimoji="0" lang="en-GB" sz="933" b="0" i="0" u="none" strike="noStrike" kern="1200" cap="none" spc="0" normalizeH="0" baseline="0" noProof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933" b="0" i="0" u="none" strike="noStrike" kern="1200" cap="none" spc="0" normalizeH="0" baseline="0" noProof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Please adapt/delete placeholder texts (project/programme name, address, email, etc.) as required.</a:t>
            </a:r>
            <a:br>
              <a:rPr kumimoji="0" lang="en-GB" sz="933" b="0" i="0" u="none" strike="noStrike" kern="1200" cap="none" spc="0" normalizeH="0" baseline="0" noProof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933" b="0" i="0" u="none" strike="noStrike" kern="1200" cap="none" spc="0" normalizeH="0" baseline="0" noProof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Delete the placeholder for the cooperation partner if it is not appropriate.</a:t>
            </a:r>
            <a:br>
              <a:rPr kumimoji="0" lang="en-GB" sz="933" b="0" i="0" u="none" strike="noStrike" kern="1200" cap="none" spc="0" normalizeH="0" baseline="0" noProof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933" b="0" i="0" u="none" strike="noStrike" kern="1200" cap="none" spc="0" normalizeH="0" baseline="0" noProof="0">
                <a:ln>
                  <a:noFill/>
                </a:ln>
                <a:solidFill>
                  <a:srgbClr val="C80F0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(This note is not visible in presentation mode and will also not be printed.)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EF3C373-F3E5-423E-B3C3-C5E1BD203F77}"/>
              </a:ext>
            </a:extLst>
          </p:cNvPr>
          <p:cNvSpPr/>
          <p:nvPr userDrawn="1"/>
        </p:nvSpPr>
        <p:spPr bwMode="gray">
          <a:xfrm>
            <a:off x="600661" y="1475896"/>
            <a:ext cx="4286015" cy="1688283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As a federally owned enterprise, GIZ supports the German Government in achieving its objectives in the field of international cooperation for sustainable development.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0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de-DE" sz="1067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Published</a:t>
            </a:r>
            <a:r>
              <a:rPr kumimoji="0" lang="de-DE" sz="1067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de-DE" sz="1067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by</a:t>
            </a:r>
            <a:r>
              <a:rPr kumimoji="0" lang="de-DE" sz="1067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Deutsche Gesellschaft </a:t>
            </a:r>
            <a:r>
              <a:rPr kumimoji="0" lang="de-DE" sz="1067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für</a:t>
            </a:r>
            <a:endParaRPr kumimoji="0" lang="de-DE" sz="1067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Internationale Zusammenarbeit (GIZ) GmbH</a:t>
            </a:r>
            <a:br>
              <a:rPr kumimoji="0" lang="de-DE" sz="10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br>
              <a:rPr kumimoji="0" lang="de-DE" sz="10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de-DE" sz="10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Registered </a:t>
            </a:r>
            <a:r>
              <a:rPr kumimoji="0" lang="de-DE" sz="1067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offices</a:t>
            </a:r>
            <a:endParaRPr kumimoji="0" lang="de-DE" sz="1067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Bonn and Eschborn</a:t>
            </a:r>
            <a:endParaRPr kumimoji="0" lang="en-US" sz="1067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4969EDD-4A06-4BE9-93A1-41E56B0411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00660" y="3397146"/>
            <a:ext cx="4619229" cy="2350191"/>
          </a:xfrm>
        </p:spPr>
        <p:txBody>
          <a:bodyPr/>
          <a:lstStyle>
            <a:lvl1pPr>
              <a:lnSpc>
                <a:spcPct val="100000"/>
              </a:lnSpc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CF011E25-18E3-408D-87A2-25C927E6CD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848718" y="1475895"/>
            <a:ext cx="4570903" cy="2350191"/>
          </a:xfrm>
        </p:spPr>
        <p:txBody>
          <a:bodyPr/>
          <a:lstStyle>
            <a:lvl1pPr>
              <a:lnSpc>
                <a:spcPct val="100000"/>
              </a:lnSpc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710B78A-21F5-4CD5-A798-9F28BEF0EA21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GB"/>
              <a:t>22 Jan. 2019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89B8326-D6A7-4E0B-A320-27E8F32582F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/>
              <a:t>Titel of the presentation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829CD0F-D162-4EFA-8033-3557250F441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12896FF-98FC-4945-B272-264E311FE7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48351" y="4276011"/>
            <a:ext cx="1075837" cy="147733"/>
          </a:xfrm>
        </p:spPr>
        <p:txBody>
          <a:bodyPr wrap="none" lIns="0">
            <a:spAutoFit/>
          </a:bodyPr>
          <a:lstStyle>
            <a:lvl1pPr>
              <a:defRPr lang="de-DE" sz="1067" smtClean="0">
                <a:solidFill>
                  <a:prstClr val="black"/>
                </a:solidFill>
              </a:defRPr>
            </a:lvl1pPr>
            <a:lvl2pPr>
              <a:defRPr lang="de-DE" sz="1800" smtClean="0"/>
            </a:lvl2pPr>
            <a:lvl3pPr>
              <a:defRPr lang="de-DE" sz="1800" smtClean="0"/>
            </a:lvl3pPr>
            <a:lvl4pPr>
              <a:defRPr lang="de-DE" smtClean="0"/>
            </a:lvl4pPr>
            <a:lvl5pPr>
              <a:defRPr lang="fr-FR"/>
            </a:lvl5pPr>
          </a:lstStyle>
          <a:p>
            <a:pPr lvl="0"/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8276283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redits and 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4969EDD-4A06-4BE9-93A1-41E56B0411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00660" y="1475895"/>
            <a:ext cx="9563579" cy="4626708"/>
          </a:xfrm>
        </p:spPr>
        <p:txBody>
          <a:bodyPr numCol="2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de-DE" sz="1067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0" indent="0">
              <a:buNone/>
              <a:defRPr kumimoji="0" lang="de-DE" sz="1067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>
              <a:defRPr kumimoji="0" lang="de-DE" sz="1333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>
              <a:defRPr kumimoji="0" lang="de-DE" sz="1333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text</a:t>
            </a:r>
          </a:p>
          <a:p>
            <a:pPr lvl="0"/>
            <a:endParaRPr lang="en-GB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BCACD76-7CB8-457E-9434-C57DB9E23AA9}"/>
              </a:ext>
            </a:extLst>
          </p:cNvPr>
          <p:cNvSpPr/>
          <p:nvPr userDrawn="1"/>
        </p:nvSpPr>
        <p:spPr bwMode="gray">
          <a:xfrm>
            <a:off x="1036949" y="6535917"/>
            <a:ext cx="1445444" cy="213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err="1"/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7C271A97-CC1D-481E-9972-CE4AD69C28A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99757" y="320283"/>
            <a:ext cx="9020495" cy="720725"/>
          </a:xfrm>
          <a:prstGeom prst="rect">
            <a:avLst/>
          </a:prstGeom>
        </p:spPr>
        <p:txBody>
          <a:bodyPr vert="horz" lIns="0" tIns="0" rIns="9600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/>
              <a:t>Photo credits/sources</a:t>
            </a:r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1519960176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BE4D26-CBA3-4F28-9A23-1C2C9FD2CF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0" t="-4954"/>
          <a:stretch/>
        </p:blipFill>
        <p:spPr>
          <a:xfrm>
            <a:off x="-1138557" y="-1926435"/>
            <a:ext cx="14592737" cy="7373021"/>
          </a:xfrm>
          <a:prstGeom prst="rect">
            <a:avLst/>
          </a:prstGeom>
        </p:spPr>
      </p:pic>
      <p:pic>
        <p:nvPicPr>
          <p:cNvPr id="12" name="Grafik 11" descr="Ein Bild, das Säge enthält.&#10;&#10;Automatisch generierte Beschreibung">
            <a:extLst>
              <a:ext uri="{FF2B5EF4-FFF2-40B4-BE49-F238E27FC236}">
                <a16:creationId xmlns:a16="http://schemas.microsoft.com/office/drawing/2014/main" id="{D33A00EE-9ACF-4636-BD82-6CF5E7FCB9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61865" y="821728"/>
            <a:ext cx="11860800" cy="5214544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4950B203-064F-443F-94A9-C002DAAE8F83}"/>
              </a:ext>
            </a:extLst>
          </p:cNvPr>
          <p:cNvSpPr/>
          <p:nvPr userDrawn="1"/>
        </p:nvSpPr>
        <p:spPr bwMode="gray">
          <a:xfrm>
            <a:off x="1620789" y="2077320"/>
            <a:ext cx="4705732" cy="3027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Deutsche Gesellschaft </a:t>
            </a:r>
            <a:r>
              <a:rPr kumimoji="0" lang="en-GB" sz="1467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für</a:t>
            </a:r>
            <a:br>
              <a:rPr kumimoji="0" lang="en-GB" sz="1467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GB" sz="1467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Internationale </a:t>
            </a:r>
            <a:r>
              <a:rPr kumimoji="0" lang="en-GB" sz="1467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Zusammenarbeit</a:t>
            </a:r>
            <a:r>
              <a:rPr kumimoji="0" lang="en-GB" sz="1467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(GIZ) GmbH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67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Registered offices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Bonn and </a:t>
            </a:r>
            <a:r>
              <a:rPr kumimoji="0" lang="en-US" sz="1467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Eschborn</a:t>
            </a:r>
            <a:endParaRPr kumimoji="0" lang="en-US" sz="1467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67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Friedrich-Ebert-Allee 32 + 36</a:t>
            </a:r>
            <a:b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53113 Bonn, Germany</a:t>
            </a:r>
            <a:b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  +49  228  44 60 - 0</a:t>
            </a:r>
            <a:b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  +49  228  44 60 - 17 66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67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  info@giz.de</a:t>
            </a: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   </a:t>
            </a:r>
            <a:r>
              <a:rPr kumimoji="0" lang="en-GB" sz="533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www.giz.de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37982854-A844-4D46-9BB7-0890F958ED69}"/>
              </a:ext>
            </a:extLst>
          </p:cNvPr>
          <p:cNvSpPr/>
          <p:nvPr userDrawn="1"/>
        </p:nvSpPr>
        <p:spPr bwMode="gray">
          <a:xfrm>
            <a:off x="4700586" y="3413820"/>
            <a:ext cx="4294717" cy="995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Dag-Hammarskjöld-</a:t>
            </a:r>
            <a:r>
              <a:rPr kumimoji="0" lang="en-GB" sz="1467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Weg</a:t>
            </a: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1 - 5</a:t>
            </a:r>
            <a:b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65760 </a:t>
            </a:r>
            <a:r>
              <a:rPr kumimoji="0" lang="en-GB" sz="1467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Eschborn</a:t>
            </a: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Germany</a:t>
            </a:r>
            <a:b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  +49  61 96  79 - 0</a:t>
            </a:r>
            <a:b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14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  +49  61 96  79 - 11 15</a:t>
            </a: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89CFF6E4-F492-44F6-997D-92E15F612E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702220" y="5929845"/>
            <a:ext cx="2200291" cy="607280"/>
          </a:xfrm>
          <a:prstGeom prst="rect">
            <a:avLst/>
          </a:prstGeom>
        </p:spPr>
      </p:pic>
      <p:sp>
        <p:nvSpPr>
          <p:cNvPr id="9" name="Bar">
            <a:extLst>
              <a:ext uri="{FF2B5EF4-FFF2-40B4-BE49-F238E27FC236}">
                <a16:creationId xmlns:a16="http://schemas.microsoft.com/office/drawing/2014/main" id="{463F78C5-5707-4C89-8559-555A4E33039B}"/>
              </a:ext>
            </a:extLst>
          </p:cNvPr>
          <p:cNvSpPr/>
          <p:nvPr userDrawn="1"/>
        </p:nvSpPr>
        <p:spPr bwMode="gray">
          <a:xfrm>
            <a:off x="6818790" y="5447844"/>
            <a:ext cx="4863877" cy="166113"/>
          </a:xfrm>
          <a:prstGeom prst="rect">
            <a:avLst/>
          </a:prstGeom>
          <a:solidFill>
            <a:srgbClr val="C80F0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err="1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225146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467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634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35.xml"/><Relationship Id="rId3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29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32.xml"/><Relationship Id="rId28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31" Type="http://schemas.openxmlformats.org/officeDocument/2006/relationships/theme" Target="../theme/theme6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Relationship Id="rId27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39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60.xml"/><Relationship Id="rId34" Type="http://schemas.openxmlformats.org/officeDocument/2006/relationships/slideLayout" Target="../slideLayouts/slideLayout73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3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29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32" Type="http://schemas.openxmlformats.org/officeDocument/2006/relationships/slideLayout" Target="../slideLayouts/slideLayout71.xml"/><Relationship Id="rId37" Type="http://schemas.microsoft.com/office/2007/relationships/hdphoto" Target="../media/hdphoto1.wdp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7.xml"/><Relationship Id="rId36" Type="http://schemas.openxmlformats.org/officeDocument/2006/relationships/image" Target="../media/image14.png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31" Type="http://schemas.openxmlformats.org/officeDocument/2006/relationships/slideLayout" Target="../slideLayouts/slideLayout70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6.xml"/><Relationship Id="rId30" Type="http://schemas.openxmlformats.org/officeDocument/2006/relationships/slideLayout" Target="../slideLayouts/slideLayout69.xml"/><Relationship Id="rId35" Type="http://schemas.openxmlformats.org/officeDocument/2006/relationships/theme" Target="../theme/theme7.xml"/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5D4D1A1-D165-4576-71A7-9D00AA1353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215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0C41F7-6C5A-8BD1-3FDB-173C7E09803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4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1" r:id="rId2"/>
    <p:sldLayoutId id="2147483682" r:id="rId3"/>
    <p:sldLayoutId id="2147483683" r:id="rId4"/>
    <p:sldLayoutId id="214748368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F6A38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1AB8EF1-5EA4-675E-1B5F-F05C02835D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32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278ECE-215C-2A2B-CA22-C70EFA7E53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53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ADF367-2753-0060-4AF5-34EBF05F66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46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59E5BC1-8CC3-4FBB-9F48-F11EE1AFD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233" y="410991"/>
            <a:ext cx="9178159" cy="85776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2969DA8-B90F-4069-A8AC-BF82FC6309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233" y="2170112"/>
            <a:ext cx="11302855" cy="399651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2404DC-DA79-46CA-9D5B-6A75A3D0B7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6440" y="6504702"/>
            <a:ext cx="879459" cy="16899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lnSpc>
                <a:spcPts val="1200"/>
              </a:lnSpc>
              <a:defRPr sz="1000">
                <a:solidFill>
                  <a:schemeClr val="accent1"/>
                </a:solidFill>
                <a:latin typeface="Source Sans Pro Semibold" panose="020B0603030403020204" pitchFamily="34" charset="0"/>
              </a:defRPr>
            </a:lvl1pPr>
          </a:lstStyle>
          <a:p>
            <a:fld id="{A7A0B04C-5519-4309-8BA4-355843DC237C}" type="datetime1">
              <a:rPr lang="de-DE" smtClean="0"/>
              <a:pPr/>
              <a:t>04.11.2024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9F5A0A-7AE9-4F21-8687-CEF7443B80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6232" y="6504702"/>
            <a:ext cx="8386071" cy="16899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de-DE"/>
              <a:t>Fußnote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AFF64A-BE73-4972-87E0-382325810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504702"/>
            <a:ext cx="612528" cy="16899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lnSpc>
                <a:spcPts val="1200"/>
              </a:lnSpc>
              <a:defRPr sz="1000">
                <a:solidFill>
                  <a:schemeClr val="accent1"/>
                </a:solidFill>
                <a:latin typeface="Source Sans Pro Semibold" panose="020B0603030403020204" pitchFamily="34" charset="0"/>
              </a:defRPr>
            </a:lvl1pPr>
          </a:lstStyle>
          <a:p>
            <a:fld id="{1EFDA2A4-EBD9-4CF7-9623-3EF83B4BB58D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5011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4" r:id="rId28"/>
    <p:sldLayoutId id="2147483715" r:id="rId29"/>
    <p:sldLayoutId id="2147483716" r:id="rId30"/>
  </p:sldLayoutIdLst>
  <p:hf hdr="0" dt="0"/>
  <p:txStyles>
    <p:titleStyle>
      <a:lvl1pPr algn="l" defTabSz="914400" rtl="0" eaLnBrk="1" latinLnBrk="0" hangingPunct="1">
        <a:lnSpc>
          <a:spcPts val="32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ts val="22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80000" indent="-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7">
          <p15:clr>
            <a:srgbClr val="F26B43"/>
          </p15:clr>
        </p15:guide>
        <p15:guide id="2" pos="279">
          <p15:clr>
            <a:srgbClr val="F26B43"/>
          </p15:clr>
        </p15:guide>
        <p15:guide id="3" pos="7401">
          <p15:clr>
            <a:srgbClr val="F26B43"/>
          </p15:clr>
        </p15:guide>
        <p15:guide id="4" orient="horz" pos="232">
          <p15:clr>
            <a:srgbClr val="F26B43"/>
          </p15:clr>
        </p15:guide>
        <p15:guide id="5" orient="horz" pos="981">
          <p15:clr>
            <a:srgbClr val="F26B43"/>
          </p15:clr>
        </p15:guide>
        <p15:guide id="6" orient="horz" pos="3884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Logo">
            <a:extLst>
              <a:ext uri="{FF2B5EF4-FFF2-40B4-BE49-F238E27FC236}">
                <a16:creationId xmlns:a16="http://schemas.microsoft.com/office/drawing/2014/main" id="{9F0F5CEA-886E-4B05-93BC-F96F6B5DF0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6" cstate="email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1589389" y="6371813"/>
            <a:ext cx="413113" cy="316833"/>
          </a:xfrm>
          <a:prstGeom prst="rect">
            <a:avLst/>
          </a:prstGeom>
        </p:spPr>
      </p:pic>
      <p:sp>
        <p:nvSpPr>
          <p:cNvPr id="15" name="bar">
            <a:extLst>
              <a:ext uri="{FF2B5EF4-FFF2-40B4-BE49-F238E27FC236}">
                <a16:creationId xmlns:a16="http://schemas.microsoft.com/office/drawing/2014/main" id="{49D9F131-2158-4CE8-878F-18E76BB55EA7}"/>
              </a:ext>
            </a:extLst>
          </p:cNvPr>
          <p:cNvSpPr/>
          <p:nvPr userDrawn="1"/>
        </p:nvSpPr>
        <p:spPr bwMode="gray">
          <a:xfrm>
            <a:off x="10890251" y="6133759"/>
            <a:ext cx="1132416" cy="6919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Fußzeile">
            <a:extLst>
              <a:ext uri="{FF2B5EF4-FFF2-40B4-BE49-F238E27FC236}">
                <a16:creationId xmlns:a16="http://schemas.microsoft.com/office/drawing/2014/main" id="{19B70EF4-7BC8-4A19-AF2F-964767328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462031" y="6568511"/>
            <a:ext cx="7701304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 spc="51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Titel of the presentation</a:t>
            </a:r>
          </a:p>
        </p:txBody>
      </p:sp>
      <p:sp>
        <p:nvSpPr>
          <p:cNvPr id="10" name="Datum">
            <a:extLst>
              <a:ext uri="{FF2B5EF4-FFF2-40B4-BE49-F238E27FC236}">
                <a16:creationId xmlns:a16="http://schemas.microsoft.com/office/drawing/2014/main" id="{6ED51528-C082-4A1A-9A13-B0D2B18590A6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412557" y="6568511"/>
            <a:ext cx="71151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de-DE" sz="800" spc="51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22 Jan. 2019</a:t>
            </a:r>
          </a:p>
        </p:txBody>
      </p:sp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id="{4CDA9225-2A86-4401-A66D-D1B6B89C60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599756" y="6568511"/>
            <a:ext cx="601133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lang="de-DE" sz="800" spc="51" baseline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4" name="Trennlinie 2">
            <a:extLst>
              <a:ext uri="{FF2B5EF4-FFF2-40B4-BE49-F238E27FC236}">
                <a16:creationId xmlns:a16="http://schemas.microsoft.com/office/drawing/2014/main" id="{BA7763BA-D29F-4859-88A9-E457D7D05001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2277532" y="6575618"/>
            <a:ext cx="0" cy="103716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Trennline 1">
            <a:extLst>
              <a:ext uri="{FF2B5EF4-FFF2-40B4-BE49-F238E27FC236}">
                <a16:creationId xmlns:a16="http://schemas.microsoft.com/office/drawing/2014/main" id="{D7B3BF4D-6640-4657-BD72-5F4E0852873A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1223760" y="6575619"/>
            <a:ext cx="0" cy="103716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"/>
          <p:cNvSpPr>
            <a:spLocks noGrp="1"/>
          </p:cNvSpPr>
          <p:nvPr>
            <p:ph type="body" idx="1"/>
          </p:nvPr>
        </p:nvSpPr>
        <p:spPr bwMode="gray">
          <a:xfrm>
            <a:off x="599757" y="1361292"/>
            <a:ext cx="9563579" cy="4660627"/>
          </a:xfrm>
          <a:prstGeom prst="rect">
            <a:avLst/>
          </a:prstGeom>
        </p:spPr>
        <p:txBody>
          <a:bodyPr vert="horz" lIns="0" tIns="0" rIns="72000" bIns="0" rtlCol="0">
            <a:noAutofit/>
          </a:bodyPr>
          <a:lstStyle/>
          <a:p>
            <a:pPr lvl="0"/>
            <a:r>
              <a:rPr lang="en-GB" noProof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/>
              <a:t>Third level</a:t>
            </a:r>
          </a:p>
        </p:txBody>
      </p:sp>
      <p:sp>
        <p:nvSpPr>
          <p:cNvPr id="22" name="Headline">
            <a:extLst>
              <a:ext uri="{FF2B5EF4-FFF2-40B4-BE49-F238E27FC236}">
                <a16:creationId xmlns:a16="http://schemas.microsoft.com/office/drawing/2014/main" id="{288DB87F-225C-44F9-8B2F-85DB9A3E0803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99756" y="320283"/>
            <a:ext cx="9563579" cy="720725"/>
          </a:xfrm>
          <a:prstGeom prst="rect">
            <a:avLst/>
          </a:prstGeom>
        </p:spPr>
        <p:txBody>
          <a:bodyPr vert="horz" lIns="0" tIns="0" rIns="72000" bIns="0" rtlCol="0" anchor="b">
            <a:noAutofit/>
          </a:bodyPr>
          <a:lstStyle/>
          <a:p>
            <a:r>
              <a:rPr lang="en-GB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2503992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  <p:sldLayoutId id="2147483738" r:id="rId21"/>
    <p:sldLayoutId id="2147483739" r:id="rId22"/>
    <p:sldLayoutId id="2147483740" r:id="rId23"/>
    <p:sldLayoutId id="2147483741" r:id="rId24"/>
    <p:sldLayoutId id="2147483742" r:id="rId25"/>
    <p:sldLayoutId id="2147483743" r:id="rId26"/>
    <p:sldLayoutId id="2147483744" r:id="rId27"/>
    <p:sldLayoutId id="2147483745" r:id="rId28"/>
    <p:sldLayoutId id="2147483746" r:id="rId29"/>
    <p:sldLayoutId id="2147483747" r:id="rId30"/>
    <p:sldLayoutId id="2147483748" r:id="rId31"/>
    <p:sldLayoutId id="2147483749" r:id="rId32"/>
    <p:sldLayoutId id="2147483750" r:id="rId33"/>
    <p:sldLayoutId id="2147483751" r:id="rId34"/>
  </p:sldLayoutIdLst>
  <p:transition>
    <p:fade/>
  </p:transition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4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None/>
        <a:defRPr lang="de-DE" sz="16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241294" indent="-241294" algn="l" defTabSz="91437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lang="de-DE" sz="16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476239" indent="-234945" algn="l" defTabSz="91437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Symbol" panose="05050102010706020507" pitchFamily="18" charset="2"/>
        <a:buChar char="-"/>
        <a:defRPr lang="de-DE" sz="1467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78">
          <p15:clr>
            <a:srgbClr val="F26B43"/>
          </p15:clr>
        </p15:guide>
        <p15:guide id="5" orient="horz" pos="3162">
          <p15:clr>
            <a:srgbClr val="F26B43"/>
          </p15:clr>
        </p15:guide>
        <p15:guide id="7" pos="5680">
          <p15:clr>
            <a:srgbClr val="F26B43"/>
          </p15:clr>
        </p15:guide>
        <p15:guide id="8" pos="7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jpg"/><Relationship Id="rId5" Type="http://schemas.openxmlformats.org/officeDocument/2006/relationships/image" Target="../media/image104.jpeg"/><Relationship Id="rId4" Type="http://schemas.openxmlformats.org/officeDocument/2006/relationships/image" Target="../media/image10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10.jpeg"/><Relationship Id="rId7" Type="http://schemas.openxmlformats.org/officeDocument/2006/relationships/image" Target="../media/image114.jp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8.jpg"/><Relationship Id="rId4" Type="http://schemas.openxmlformats.org/officeDocument/2006/relationships/image" Target="../media/image117.jpeg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g"/><Relationship Id="rId3" Type="http://schemas.openxmlformats.org/officeDocument/2006/relationships/image" Target="../media/image124.jpg"/><Relationship Id="rId7" Type="http://schemas.openxmlformats.org/officeDocument/2006/relationships/image" Target="../media/image128.jp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27.jpg"/><Relationship Id="rId5" Type="http://schemas.openxmlformats.org/officeDocument/2006/relationships/image" Target="../media/image126.jpg"/><Relationship Id="rId4" Type="http://schemas.openxmlformats.org/officeDocument/2006/relationships/image" Target="../media/image125.jpg"/><Relationship Id="rId9" Type="http://schemas.openxmlformats.org/officeDocument/2006/relationships/image" Target="../media/image1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derickray?utm_content=creditCopyText&amp;utm_medium=referral&amp;utm_source=unsplash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1.xml"/><Relationship Id="rId6" Type="http://schemas.openxmlformats.org/officeDocument/2006/relationships/hyperlink" Target="https://unsplash.com/photos/long-exposure-photography-of-road-and-cars-NqOInJ-ttqM?utm_content=creditCopyText&amp;utm_medium=referral&amp;utm_source=unsplash" TargetMode="External"/><Relationship Id="rId5" Type="http://schemas.openxmlformats.org/officeDocument/2006/relationships/hyperlink" Target="https://unsplash.com/@marcojodoin?utm_content=creditCopyText&amp;utm_medium=referral&amp;utm_source=unsplash" TargetMode="External"/><Relationship Id="rId4" Type="http://schemas.openxmlformats.org/officeDocument/2006/relationships/hyperlink" Target="https://unsplash.com/photos/sketches-on-wall-oARTWhz1ACc?utm_content=creditCopyText&amp;utm_medium=referral&amp;utm_source=unsplash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46.png"/><Relationship Id="rId18" Type="http://schemas.openxmlformats.org/officeDocument/2006/relationships/image" Target="../media/image150.png"/><Relationship Id="rId3" Type="http://schemas.openxmlformats.org/officeDocument/2006/relationships/image" Target="../media/image41.png"/><Relationship Id="rId21" Type="http://schemas.openxmlformats.org/officeDocument/2006/relationships/image" Target="../media/image50.png"/><Relationship Id="rId7" Type="http://schemas.openxmlformats.org/officeDocument/2006/relationships/image" Target="../media/image43.png"/><Relationship Id="rId12" Type="http://schemas.openxmlformats.org/officeDocument/2006/relationships/image" Target="../media/image120.png"/><Relationship Id="rId17" Type="http://schemas.openxmlformats.org/officeDocument/2006/relationships/image" Target="../media/image48.png"/><Relationship Id="rId25" Type="http://schemas.openxmlformats.org/officeDocument/2006/relationships/image" Target="../media/image52.png"/><Relationship Id="rId2" Type="http://schemas.openxmlformats.org/officeDocument/2006/relationships/image" Target="../media/image40.jpeg"/><Relationship Id="rId16" Type="http://schemas.openxmlformats.org/officeDocument/2006/relationships/image" Target="../media/image140.png"/><Relationship Id="rId20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45.png"/><Relationship Id="rId24" Type="http://schemas.openxmlformats.org/officeDocument/2006/relationships/image" Target="../media/image180.png"/><Relationship Id="rId5" Type="http://schemas.openxmlformats.org/officeDocument/2006/relationships/image" Target="../media/image42.png"/><Relationship Id="rId15" Type="http://schemas.openxmlformats.org/officeDocument/2006/relationships/image" Target="../media/image47.png"/><Relationship Id="rId23" Type="http://schemas.openxmlformats.org/officeDocument/2006/relationships/image" Target="../media/image51.png"/><Relationship Id="rId10" Type="http://schemas.openxmlformats.org/officeDocument/2006/relationships/image" Target="../media/image110.png"/><Relationship Id="rId19" Type="http://schemas.openxmlformats.org/officeDocument/2006/relationships/image" Target="../media/image49.png"/><Relationship Id="rId4" Type="http://schemas.openxmlformats.org/officeDocument/2006/relationships/image" Target="../media/image80.png"/><Relationship Id="rId9" Type="http://schemas.openxmlformats.org/officeDocument/2006/relationships/image" Target="../media/image44.png"/><Relationship Id="rId14" Type="http://schemas.openxmlformats.org/officeDocument/2006/relationships/image" Target="../media/image130.png"/><Relationship Id="rId22" Type="http://schemas.openxmlformats.org/officeDocument/2006/relationships/image" Target="../media/image17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jpeg"/><Relationship Id="rId5" Type="http://schemas.openxmlformats.org/officeDocument/2006/relationships/image" Target="../media/image55.jpg"/><Relationship Id="rId4" Type="http://schemas.openxmlformats.org/officeDocument/2006/relationships/image" Target="../media/image54.jpeg"/><Relationship Id="rId9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13" Type="http://schemas.openxmlformats.org/officeDocument/2006/relationships/image" Target="../media/image70.jpeg"/><Relationship Id="rId3" Type="http://schemas.openxmlformats.org/officeDocument/2006/relationships/image" Target="../media/image60.jpg"/><Relationship Id="rId7" Type="http://schemas.openxmlformats.org/officeDocument/2006/relationships/image" Target="../media/image64.jpg"/><Relationship Id="rId12" Type="http://schemas.openxmlformats.org/officeDocument/2006/relationships/image" Target="../media/image6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jpg"/><Relationship Id="rId11" Type="http://schemas.openxmlformats.org/officeDocument/2006/relationships/image" Target="../media/image68.jpeg"/><Relationship Id="rId5" Type="http://schemas.openxmlformats.org/officeDocument/2006/relationships/image" Target="../media/image62.jpg"/><Relationship Id="rId10" Type="http://schemas.openxmlformats.org/officeDocument/2006/relationships/image" Target="../media/image67.jpg"/><Relationship Id="rId4" Type="http://schemas.openxmlformats.org/officeDocument/2006/relationships/image" Target="../media/image61.jpg"/><Relationship Id="rId9" Type="http://schemas.openxmlformats.org/officeDocument/2006/relationships/image" Target="../media/image66.jpg"/><Relationship Id="rId1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g"/><Relationship Id="rId7" Type="http://schemas.openxmlformats.org/officeDocument/2006/relationships/image" Target="../media/image75.jpe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11" Type="http://schemas.openxmlformats.org/officeDocument/2006/relationships/image" Target="../media/image79.jpeg"/><Relationship Id="rId5" Type="http://schemas.openxmlformats.org/officeDocument/2006/relationships/image" Target="../media/image73.jpg"/><Relationship Id="rId10" Type="http://schemas.openxmlformats.org/officeDocument/2006/relationships/image" Target="../media/image78.jpeg"/><Relationship Id="rId4" Type="http://schemas.openxmlformats.org/officeDocument/2006/relationships/image" Target="../media/image72.jpg"/><Relationship Id="rId9" Type="http://schemas.openxmlformats.org/officeDocument/2006/relationships/image" Target="../media/image7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13" Type="http://schemas.openxmlformats.org/officeDocument/2006/relationships/image" Target="../media/image90.jpeg"/><Relationship Id="rId3" Type="http://schemas.openxmlformats.org/officeDocument/2006/relationships/image" Target="../media/image80.jpg"/><Relationship Id="rId7" Type="http://schemas.openxmlformats.org/officeDocument/2006/relationships/image" Target="../media/image84.jp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11" Type="http://schemas.openxmlformats.org/officeDocument/2006/relationships/image" Target="../media/image88.jpeg"/><Relationship Id="rId5" Type="http://schemas.openxmlformats.org/officeDocument/2006/relationships/image" Target="../media/image82.jpg"/><Relationship Id="rId15" Type="http://schemas.openxmlformats.org/officeDocument/2006/relationships/image" Target="../media/image92.jpeg"/><Relationship Id="rId10" Type="http://schemas.openxmlformats.org/officeDocument/2006/relationships/image" Target="../media/image87.jpeg"/><Relationship Id="rId4" Type="http://schemas.openxmlformats.org/officeDocument/2006/relationships/image" Target="../media/image81.jpg"/><Relationship Id="rId9" Type="http://schemas.openxmlformats.org/officeDocument/2006/relationships/image" Target="../media/image86.JPG"/><Relationship Id="rId14" Type="http://schemas.openxmlformats.org/officeDocument/2006/relationships/image" Target="../media/image9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CD04B31-FEB3-47F6-85C6-A460FA2D0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917" y="4353370"/>
            <a:ext cx="10552534" cy="1414725"/>
          </a:xfrm>
        </p:spPr>
        <p:txBody>
          <a:bodyPr/>
          <a:lstStyle/>
          <a:p>
            <a:pPr>
              <a:spcBef>
                <a:spcPts val="1200"/>
              </a:spcBef>
            </a:pPr>
            <a:br>
              <a:rPr lang="en-US" sz="2000" b="1" dirty="0">
                <a:effectLst/>
                <a:ea typeface="Arial" panose="020B0604020202020204" pitchFamily="34" charset="0"/>
              </a:rPr>
            </a:br>
            <a:br>
              <a:rPr lang="bs-Latn-BA" sz="24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s-Latn-BA" sz="2400" dirty="0"/>
              <a:t>Open Regional Fund for South East Europe – Energy, Transport, Climate Protection </a:t>
            </a:r>
            <a:br>
              <a:rPr lang="bs-Latn-BA" sz="2800" dirty="0"/>
            </a:br>
            <a:r>
              <a:rPr lang="en-US" sz="3600" b="1" dirty="0">
                <a:effectLst/>
                <a:ea typeface="Arial" panose="020B0604020202020204" pitchFamily="34" charset="0"/>
              </a:rPr>
              <a:t>Promoting regional exchange on the implementation of sustainable urban mobility plans in the Western Balkan countries</a:t>
            </a:r>
            <a:br>
              <a:rPr lang="en-US" b="1" dirty="0">
                <a:latin typeface="Arial" panose="020B0604020202020204" pitchFamily="34" charset="0"/>
                <a:ea typeface="Arial" panose="020B0604020202020204" pitchFamily="34" charset="0"/>
              </a:rPr>
            </a:b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919ECA6-1887-4C48-94D3-E66D16EDB5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bs-Latn-BA" dirty="0"/>
              <a:t>Milenka Mila Knežević</a:t>
            </a:r>
            <a:r>
              <a:rPr lang="en-US" dirty="0"/>
              <a:t>, </a:t>
            </a:r>
            <a:r>
              <a:rPr lang="bs-Latn-BA" dirty="0"/>
              <a:t>Program Component Manager</a:t>
            </a:r>
            <a:r>
              <a:rPr lang="en-US" dirty="0"/>
              <a:t>, </a:t>
            </a:r>
            <a:r>
              <a:rPr lang="bs-Latn-BA" dirty="0"/>
              <a:t>5.11.2024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9864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130F7F5-924E-54A8-EE1C-3A20FFF38A6B}"/>
              </a:ext>
            </a:extLst>
          </p:cNvPr>
          <p:cNvSpPr txBox="1">
            <a:spLocks/>
          </p:cNvSpPr>
          <p:nvPr/>
        </p:nvSpPr>
        <p:spPr>
          <a:xfrm>
            <a:off x="1234708" y="243374"/>
            <a:ext cx="10515600" cy="458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F6A38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 sz="2400" b="0" dirty="0">
                <a:solidFill>
                  <a:srgbClr val="0DB4A2"/>
                </a:solidFill>
              </a:rPr>
              <a:t>Lorem ipsum</a:t>
            </a:r>
          </a:p>
        </p:txBody>
      </p:sp>
      <p:pic>
        <p:nvPicPr>
          <p:cNvPr id="2" name="Picture 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BBB4AA7-3E1D-5547-DB59-DA3CAC2E095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173" y="395913"/>
            <a:ext cx="4113931" cy="2857014"/>
          </a:xfrm>
          <a:prstGeom prst="rect">
            <a:avLst/>
          </a:prstGeom>
        </p:spPr>
      </p:pic>
      <p:pic>
        <p:nvPicPr>
          <p:cNvPr id="3" name="Picture 2" descr="A group of people sitting in a room&#10;&#10;Description automatically generated with medium confidence">
            <a:extLst>
              <a:ext uri="{FF2B5EF4-FFF2-40B4-BE49-F238E27FC236}">
                <a16:creationId xmlns:a16="http://schemas.microsoft.com/office/drawing/2014/main" id="{59DE9BCD-3C68-4D0E-0881-0109358D80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409" y="3471532"/>
            <a:ext cx="3586286" cy="2390273"/>
          </a:xfrm>
          <a:prstGeom prst="rect">
            <a:avLst/>
          </a:prstGeom>
        </p:spPr>
      </p:pic>
      <p:pic>
        <p:nvPicPr>
          <p:cNvPr id="10" name="Picture 9" descr="A group of people sitting in chairs in front of a screen&#10;&#10;Description automatically generated">
            <a:extLst>
              <a:ext uri="{FF2B5EF4-FFF2-40B4-BE49-F238E27FC236}">
                <a16:creationId xmlns:a16="http://schemas.microsoft.com/office/drawing/2014/main" id="{EE84EE85-C12C-DF3E-B8D3-31ADEA1F35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002" y="395913"/>
            <a:ext cx="3793706" cy="2845280"/>
          </a:xfrm>
          <a:prstGeom prst="rect">
            <a:avLst/>
          </a:prstGeom>
        </p:spPr>
      </p:pic>
      <p:pic>
        <p:nvPicPr>
          <p:cNvPr id="14" name="Picture 13" descr="A person pointing at a large screen&#10;&#10;Description automatically generated">
            <a:extLst>
              <a:ext uri="{FF2B5EF4-FFF2-40B4-BE49-F238E27FC236}">
                <a16:creationId xmlns:a16="http://schemas.microsoft.com/office/drawing/2014/main" id="{4CE03E86-E3C2-15D6-B395-9000AFA3DE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017" y="3992596"/>
            <a:ext cx="3208900" cy="2139534"/>
          </a:xfrm>
          <a:prstGeom prst="rect">
            <a:avLst/>
          </a:prstGeom>
        </p:spPr>
      </p:pic>
      <p:pic>
        <p:nvPicPr>
          <p:cNvPr id="16" name="Picture 1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E4B4D61-05B1-1E65-E000-284EFE37D5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63" y="395913"/>
            <a:ext cx="4208429" cy="2805970"/>
          </a:xfrm>
          <a:prstGeom prst="rect">
            <a:avLst/>
          </a:prstGeom>
        </p:spPr>
      </p:pic>
      <p:pic>
        <p:nvPicPr>
          <p:cNvPr id="17" name="Picture 16" descr="A screens of a video surveillance system&#10;&#10;Description automatically generated with medium confidence">
            <a:extLst>
              <a:ext uri="{FF2B5EF4-FFF2-40B4-BE49-F238E27FC236}">
                <a16:creationId xmlns:a16="http://schemas.microsoft.com/office/drawing/2014/main" id="{5A0DDD7A-576B-05A5-2DFC-5D6709C04B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82" y="3781146"/>
            <a:ext cx="4481044" cy="2987737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6DB047B-A1D7-2DF2-0FE5-A31FC828E8CF}"/>
              </a:ext>
            </a:extLst>
          </p:cNvPr>
          <p:cNvSpPr/>
          <p:nvPr/>
        </p:nvSpPr>
        <p:spPr>
          <a:xfrm>
            <a:off x="659068" y="2599588"/>
            <a:ext cx="4908573" cy="1118123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sz="37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Regional exchanges</a:t>
            </a:r>
          </a:p>
          <a:p>
            <a:pPr algn="ctr"/>
            <a:r>
              <a:rPr lang="bs-Latn-BA" sz="37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CIVINET</a:t>
            </a:r>
            <a:endParaRPr lang="en-GB" sz="3733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7DF4A1-AB34-8316-3928-780691ADFE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0195" y="5867400"/>
            <a:ext cx="28575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190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A07A17BC-C12D-D454-39FA-D072F2AB8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195" y="765543"/>
            <a:ext cx="3740934" cy="2445855"/>
          </a:xfrm>
          <a:prstGeom prst="rect">
            <a:avLst/>
          </a:prstGeom>
        </p:spPr>
      </p:pic>
      <p:pic>
        <p:nvPicPr>
          <p:cNvPr id="16" name="Picture 15" descr="A group of people in a room&#10;&#10;Description automatically generated">
            <a:extLst>
              <a:ext uri="{FF2B5EF4-FFF2-40B4-BE49-F238E27FC236}">
                <a16:creationId xmlns:a16="http://schemas.microsoft.com/office/drawing/2014/main" id="{B4A2D6B3-F8BC-5CE3-A8E8-F28EEAE64E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65" y="1006378"/>
            <a:ext cx="3474720" cy="1737360"/>
          </a:xfrm>
          <a:prstGeom prst="rect">
            <a:avLst/>
          </a:prstGeom>
        </p:spPr>
      </p:pic>
      <p:pic>
        <p:nvPicPr>
          <p:cNvPr id="18" name="Picture 17" descr="A person standing in front of a large screen&#10;&#10;Description automatically generated">
            <a:extLst>
              <a:ext uri="{FF2B5EF4-FFF2-40B4-BE49-F238E27FC236}">
                <a16:creationId xmlns:a16="http://schemas.microsoft.com/office/drawing/2014/main" id="{A55585F1-4FFC-7C0C-3DC8-D28CBACA49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195" y="3308562"/>
            <a:ext cx="3756224" cy="2503538"/>
          </a:xfrm>
          <a:prstGeom prst="rect">
            <a:avLst/>
          </a:prstGeom>
        </p:spPr>
      </p:pic>
      <p:pic>
        <p:nvPicPr>
          <p:cNvPr id="20" name="Picture 19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A1E86494-0BE6-2758-6435-2ED035A4CF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46" y="3895417"/>
            <a:ext cx="3788353" cy="252556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2EF117F-5CD7-E6A8-5FDE-EBE2A07955E4}"/>
              </a:ext>
            </a:extLst>
          </p:cNvPr>
          <p:cNvSpPr txBox="1"/>
          <p:nvPr/>
        </p:nvSpPr>
        <p:spPr>
          <a:xfrm>
            <a:off x="-194999" y="93415"/>
            <a:ext cx="10281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Local level / Institutionalisation of the Sustainable Urban Mobility</a:t>
            </a:r>
            <a:r>
              <a:rPr lang="bs-Latn-BA" sz="2400" b="1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</a:p>
          <a:p>
            <a:pPr algn="ctr"/>
            <a:r>
              <a:rPr lang="en-GB" sz="2400" b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integrative approach (1 Ministry, 1</a:t>
            </a:r>
            <a:r>
              <a:rPr lang="bs-Latn-BA" sz="2400" b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8</a:t>
            </a:r>
            <a:r>
              <a:rPr lang="en-GB" sz="2400" b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bs-Latn-BA" sz="2400" b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M</a:t>
            </a:r>
            <a:r>
              <a:rPr lang="en-GB" sz="2400" b="1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unicipalities</a:t>
            </a:r>
            <a:r>
              <a:rPr lang="en-GB" sz="2400" b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)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95CDAD6-D44E-C30A-9E37-1A6ACFA5E9EC}"/>
              </a:ext>
            </a:extLst>
          </p:cNvPr>
          <p:cNvSpPr/>
          <p:nvPr/>
        </p:nvSpPr>
        <p:spPr>
          <a:xfrm>
            <a:off x="687954" y="1141412"/>
            <a:ext cx="2658140" cy="73364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s-Latn-B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SUM new 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organisational structures</a:t>
            </a:r>
            <a:endParaRPr lang="bs-Latn-B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3D7429B-423A-346E-369A-F9838B8405FD}"/>
              </a:ext>
            </a:extLst>
          </p:cNvPr>
          <p:cNvSpPr/>
          <p:nvPr/>
        </p:nvSpPr>
        <p:spPr>
          <a:xfrm>
            <a:off x="1780281" y="1936487"/>
            <a:ext cx="2778572" cy="73364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s-Latn-B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djustments</a:t>
            </a:r>
            <a:r>
              <a:rPr lang="en-GB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of the official Rulebook</a:t>
            </a:r>
            <a:r>
              <a:rPr lang="bs-Latn-BA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94A182D-FDCE-4602-719D-1FB75F41F4C7}"/>
              </a:ext>
            </a:extLst>
          </p:cNvPr>
          <p:cNvSpPr/>
          <p:nvPr/>
        </p:nvSpPr>
        <p:spPr>
          <a:xfrm>
            <a:off x="3256382" y="2781147"/>
            <a:ext cx="3250743" cy="105483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s-Latn-B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GB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stablishment</a:t>
            </a:r>
            <a:r>
              <a:rPr lang="en-GB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of the Sustainable Urban Mobility Advisory Boards</a:t>
            </a:r>
            <a:r>
              <a:rPr lang="bs-Latn-BA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of the Mayors</a:t>
            </a:r>
          </a:p>
        </p:txBody>
      </p:sp>
      <p:pic>
        <p:nvPicPr>
          <p:cNvPr id="26" name="Picture 25" descr="A person standing in front of a large screen&#10;&#10;Description automatically generated">
            <a:extLst>
              <a:ext uri="{FF2B5EF4-FFF2-40B4-BE49-F238E27FC236}">
                <a16:creationId xmlns:a16="http://schemas.microsoft.com/office/drawing/2014/main" id="{0D61F0E4-9582-D48B-F974-D290D7369B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068" y="3917448"/>
            <a:ext cx="3338051" cy="25035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B944C7-8B7F-5E38-4C00-43469D5ECD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84919" y="5867400"/>
            <a:ext cx="28575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6445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6E468AFF-E22A-1C3C-F32D-412A65DE8D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00" y="3918903"/>
            <a:ext cx="4175548" cy="2697478"/>
          </a:xfrm>
          <a:prstGeom prst="rect">
            <a:avLst/>
          </a:prstGeom>
        </p:spPr>
      </p:pic>
      <p:pic>
        <p:nvPicPr>
          <p:cNvPr id="14" name="Picture 13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CE708E44-8A71-A34D-3FD3-D456326304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29" y="3918904"/>
            <a:ext cx="3975258" cy="269747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D903943-885D-B69E-1272-0E23C8FF9A08}"/>
              </a:ext>
            </a:extLst>
          </p:cNvPr>
          <p:cNvSpPr/>
          <p:nvPr/>
        </p:nvSpPr>
        <p:spPr>
          <a:xfrm>
            <a:off x="998626" y="528082"/>
            <a:ext cx="5543499" cy="1118123"/>
          </a:xfrm>
          <a:prstGeom prst="round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sz="37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Positive changes in SUM institutionalisation</a:t>
            </a:r>
            <a:endParaRPr lang="en-GB" sz="3733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7B04FF-EDDD-4C4C-FA02-E907C4DA050A}"/>
              </a:ext>
            </a:extLst>
          </p:cNvPr>
          <p:cNvSpPr txBox="1"/>
          <p:nvPr/>
        </p:nvSpPr>
        <p:spPr>
          <a:xfrm>
            <a:off x="1743646" y="2698381"/>
            <a:ext cx="2498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  City of Sarajevo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9849D0-B33D-CD6D-6ED6-2E307608A783}"/>
              </a:ext>
            </a:extLst>
          </p:cNvPr>
          <p:cNvSpPr txBox="1"/>
          <p:nvPr/>
        </p:nvSpPr>
        <p:spPr>
          <a:xfrm>
            <a:off x="6521486" y="1277362"/>
            <a:ext cx="2498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Ministry of Traffic of Canton Sarajevo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7BFEE5-163B-3569-6B0B-BCFBAF2439FF}"/>
              </a:ext>
            </a:extLst>
          </p:cNvPr>
          <p:cNvSpPr txBox="1"/>
          <p:nvPr/>
        </p:nvSpPr>
        <p:spPr>
          <a:xfrm>
            <a:off x="9471749" y="1181471"/>
            <a:ext cx="23737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City of Banja Luka 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7667F9-E0E4-143E-CEA6-78B358F2D889}"/>
              </a:ext>
            </a:extLst>
          </p:cNvPr>
          <p:cNvSpPr txBox="1"/>
          <p:nvPr/>
        </p:nvSpPr>
        <p:spPr>
          <a:xfrm>
            <a:off x="7407792" y="629609"/>
            <a:ext cx="23737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City of </a:t>
            </a:r>
            <a:r>
              <a:rPr lang="bs-Latn-BA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Zavidovići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68CFE2-AFEA-291C-F081-3E468B3859B1}"/>
              </a:ext>
            </a:extLst>
          </p:cNvPr>
          <p:cNvSpPr txBox="1"/>
          <p:nvPr/>
        </p:nvSpPr>
        <p:spPr>
          <a:xfrm>
            <a:off x="1743646" y="1983604"/>
            <a:ext cx="27423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s-Latn-BA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Municipality</a:t>
            </a:r>
            <a:r>
              <a:rPr lang="en-GB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of </a:t>
            </a:r>
            <a:r>
              <a:rPr lang="bs-Latn-BA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Elbasan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FDD85E-1E5C-BB9A-39E4-D9CB36D1A4A0}"/>
              </a:ext>
            </a:extLst>
          </p:cNvPr>
          <p:cNvSpPr txBox="1"/>
          <p:nvPr/>
        </p:nvSpPr>
        <p:spPr>
          <a:xfrm>
            <a:off x="8453148" y="1941000"/>
            <a:ext cx="23737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City of </a:t>
            </a:r>
            <a:r>
              <a:rPr lang="bs-Latn-BA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Aleksinac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0B084D-7A96-C93C-F957-DBE247F71125}"/>
              </a:ext>
            </a:extLst>
          </p:cNvPr>
          <p:cNvSpPr txBox="1"/>
          <p:nvPr/>
        </p:nvSpPr>
        <p:spPr>
          <a:xfrm>
            <a:off x="5907199" y="2898110"/>
            <a:ext cx="23737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City of </a:t>
            </a:r>
            <a:r>
              <a:rPr lang="bs-Latn-BA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Kruševac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7D6BAD-D5FA-9703-A4C0-CD169BC18353}"/>
              </a:ext>
            </a:extLst>
          </p:cNvPr>
          <p:cNvSpPr txBox="1"/>
          <p:nvPr/>
        </p:nvSpPr>
        <p:spPr>
          <a:xfrm>
            <a:off x="9560353" y="2625810"/>
            <a:ext cx="23737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City of </a:t>
            </a:r>
            <a:r>
              <a:rPr lang="bs-Latn-BA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Belgrade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4C3906-A6E9-B9BB-6310-D952D72C84EE}"/>
              </a:ext>
            </a:extLst>
          </p:cNvPr>
          <p:cNvSpPr txBox="1"/>
          <p:nvPr/>
        </p:nvSpPr>
        <p:spPr>
          <a:xfrm>
            <a:off x="7345326" y="2494164"/>
            <a:ext cx="23737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City of </a:t>
            </a:r>
            <a:r>
              <a:rPr lang="bs-Latn-BA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Prishtina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2C704C-6787-FA4D-58D5-A665BE004D43}"/>
              </a:ext>
            </a:extLst>
          </p:cNvPr>
          <p:cNvSpPr txBox="1"/>
          <p:nvPr/>
        </p:nvSpPr>
        <p:spPr>
          <a:xfrm>
            <a:off x="4331881" y="2468027"/>
            <a:ext cx="23737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City of </a:t>
            </a:r>
            <a:r>
              <a:rPr lang="bs-Latn-BA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Tirana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1ED40D-A510-4FEA-3D57-C19DEA02A26C}"/>
              </a:ext>
            </a:extLst>
          </p:cNvPr>
          <p:cNvSpPr txBox="1"/>
          <p:nvPr/>
        </p:nvSpPr>
        <p:spPr>
          <a:xfrm>
            <a:off x="8319340" y="3181074"/>
            <a:ext cx="23737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City of </a:t>
            </a:r>
            <a:r>
              <a:rPr lang="en-GB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Bijeljina</a:t>
            </a:r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0486196-F523-4A10-CF3C-61C0AEC12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8462" y="5867400"/>
            <a:ext cx="2857500" cy="990600"/>
          </a:xfrm>
          <a:prstGeom prst="rect">
            <a:avLst/>
          </a:prstGeom>
        </p:spPr>
      </p:pic>
      <p:pic>
        <p:nvPicPr>
          <p:cNvPr id="6" name="Grafik 29">
            <a:extLst>
              <a:ext uri="{FF2B5EF4-FFF2-40B4-BE49-F238E27FC236}">
                <a16:creationId xmlns:a16="http://schemas.microsoft.com/office/drawing/2014/main" id="{3850068C-7A9C-7E57-2D93-1FAC3F4401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9838" y="66145"/>
            <a:ext cx="4791961" cy="374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4549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55CAD3-7349-D1D2-87AE-D3EE1B5F7027}"/>
              </a:ext>
            </a:extLst>
          </p:cNvPr>
          <p:cNvSpPr/>
          <p:nvPr/>
        </p:nvSpPr>
        <p:spPr>
          <a:xfrm>
            <a:off x="846725" y="2583713"/>
            <a:ext cx="6829982" cy="1597536"/>
          </a:xfrm>
          <a:prstGeom prst="round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7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Associations of Cities and Municipalities as </a:t>
            </a:r>
          </a:p>
          <a:p>
            <a:pPr algn="ctr"/>
            <a:r>
              <a:rPr lang="en-GB" sz="37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SUM focal points</a:t>
            </a:r>
            <a:endParaRPr lang="en-GB" sz="3733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A group of people sitting at tables in a room&#10;&#10;Description automatically generated">
            <a:extLst>
              <a:ext uri="{FF2B5EF4-FFF2-40B4-BE49-F238E27FC236}">
                <a16:creationId xmlns:a16="http://schemas.microsoft.com/office/drawing/2014/main" id="{F0FC260A-5EB6-EA18-2025-ED91DF2142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184" y="112512"/>
            <a:ext cx="3535688" cy="2358032"/>
          </a:xfrm>
          <a:prstGeom prst="rect">
            <a:avLst/>
          </a:prstGeom>
        </p:spPr>
      </p:pic>
      <p:pic>
        <p:nvPicPr>
          <p:cNvPr id="17" name="Picture 16" descr="A green and black bus&#10;&#10;Description automatically generated">
            <a:extLst>
              <a:ext uri="{FF2B5EF4-FFF2-40B4-BE49-F238E27FC236}">
                <a16:creationId xmlns:a16="http://schemas.microsoft.com/office/drawing/2014/main" id="{DF3A0BB4-CEDB-EDDA-213D-6C560CD265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042" y="54786"/>
            <a:ext cx="4129219" cy="2753157"/>
          </a:xfrm>
          <a:prstGeom prst="rect">
            <a:avLst/>
          </a:prstGeom>
        </p:spPr>
      </p:pic>
      <p:pic>
        <p:nvPicPr>
          <p:cNvPr id="18" name="Picture 17" descr="A group of people walking on a walkway&#10;&#10;Description automatically generated">
            <a:extLst>
              <a:ext uri="{FF2B5EF4-FFF2-40B4-BE49-F238E27FC236}">
                <a16:creationId xmlns:a16="http://schemas.microsoft.com/office/drawing/2014/main" id="{B6131E84-1BB7-BD29-D92E-62FCB9465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041" y="2963655"/>
            <a:ext cx="4129219" cy="2753157"/>
          </a:xfrm>
          <a:prstGeom prst="rect">
            <a:avLst/>
          </a:prstGeom>
        </p:spPr>
      </p:pic>
      <p:pic>
        <p:nvPicPr>
          <p:cNvPr id="19" name="Picture 18" descr="A blue vehicle with people sitting in it&#10;&#10;Description automatically generated">
            <a:extLst>
              <a:ext uri="{FF2B5EF4-FFF2-40B4-BE49-F238E27FC236}">
                <a16:creationId xmlns:a16="http://schemas.microsoft.com/office/drawing/2014/main" id="{7DF03287-8F12-EB74-4783-C75A82CF63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82" y="4409487"/>
            <a:ext cx="3250045" cy="2166967"/>
          </a:xfrm>
          <a:prstGeom prst="rect">
            <a:avLst/>
          </a:prstGeom>
        </p:spPr>
      </p:pic>
      <p:pic>
        <p:nvPicPr>
          <p:cNvPr id="20" name="Picture 19" descr="A group of people standing on a dock with scooters&#10;&#10;Description automatically generated">
            <a:extLst>
              <a:ext uri="{FF2B5EF4-FFF2-40B4-BE49-F238E27FC236}">
                <a16:creationId xmlns:a16="http://schemas.microsoft.com/office/drawing/2014/main" id="{081034C4-3EC2-671A-1D28-8B7C7E8F3E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691" y="4240455"/>
            <a:ext cx="3757080" cy="2505033"/>
          </a:xfrm>
          <a:prstGeom prst="rect">
            <a:avLst/>
          </a:prstGeom>
        </p:spPr>
      </p:pic>
      <p:pic>
        <p:nvPicPr>
          <p:cNvPr id="21" name="Picture 20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063414F6-1D82-B0C2-189A-FDAED2A00D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70" y="112512"/>
            <a:ext cx="3144044" cy="23580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5CB11E-656A-2046-BC2B-669BE00895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4760" y="5754888"/>
            <a:ext cx="28575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1271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AF697A9B-4AEC-C1EB-59FE-E85DEE0877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804" y="3568109"/>
            <a:ext cx="3471929" cy="2299291"/>
          </a:xfrm>
          <a:prstGeom prst="rect">
            <a:avLst/>
          </a:prstGeom>
        </p:spPr>
      </p:pic>
      <p:pic>
        <p:nvPicPr>
          <p:cNvPr id="11" name="Picture 10" descr="A poster with text and images of buildings and trees&#10;&#10;Description automatically generated with medium confidence">
            <a:extLst>
              <a:ext uri="{FF2B5EF4-FFF2-40B4-BE49-F238E27FC236}">
                <a16:creationId xmlns:a16="http://schemas.microsoft.com/office/drawing/2014/main" id="{FCFA782A-FFA4-3AA6-BD67-05DCB598D3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804" y="85061"/>
            <a:ext cx="3530009" cy="3530009"/>
          </a:xfrm>
          <a:prstGeom prst="rect">
            <a:avLst/>
          </a:prstGeom>
        </p:spPr>
      </p:pic>
      <p:pic>
        <p:nvPicPr>
          <p:cNvPr id="13" name="Picture 12" descr="A group of people sitting in a round room&#10;&#10;Description automatically generated">
            <a:extLst>
              <a:ext uri="{FF2B5EF4-FFF2-40B4-BE49-F238E27FC236}">
                <a16:creationId xmlns:a16="http://schemas.microsoft.com/office/drawing/2014/main" id="{F8AD05B0-B3BE-E98F-81C9-3C519D091D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451" y="103000"/>
            <a:ext cx="3568424" cy="2378369"/>
          </a:xfrm>
          <a:prstGeom prst="rect">
            <a:avLst/>
          </a:prstGeom>
        </p:spPr>
      </p:pic>
      <p:pic>
        <p:nvPicPr>
          <p:cNvPr id="15" name="Picture 1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45D7B361-127F-9AA7-0E9F-CBB4DABB65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12" y="103000"/>
            <a:ext cx="4051010" cy="2278693"/>
          </a:xfrm>
          <a:prstGeom prst="rect">
            <a:avLst/>
          </a:prstGeom>
        </p:spPr>
      </p:pic>
      <p:pic>
        <p:nvPicPr>
          <p:cNvPr id="17" name="Picture 16" descr="A group of people sitting around a table with sticky notes&#10;&#10;Description automatically generated">
            <a:extLst>
              <a:ext uri="{FF2B5EF4-FFF2-40B4-BE49-F238E27FC236}">
                <a16:creationId xmlns:a16="http://schemas.microsoft.com/office/drawing/2014/main" id="{4D10C010-41A3-94C0-254D-404FF76A30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67" y="4297112"/>
            <a:ext cx="3447975" cy="2378368"/>
          </a:xfrm>
          <a:prstGeom prst="rect">
            <a:avLst/>
          </a:prstGeom>
        </p:spPr>
      </p:pic>
      <p:pic>
        <p:nvPicPr>
          <p:cNvPr id="19" name="Picture 18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93F53F7B-1E90-4A29-B1A6-6A57EEB1CA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451" y="4297112"/>
            <a:ext cx="3568424" cy="2378368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6FC4920-7972-EB0C-485C-DDF60F590350}"/>
              </a:ext>
            </a:extLst>
          </p:cNvPr>
          <p:cNvSpPr/>
          <p:nvPr/>
        </p:nvSpPr>
        <p:spPr>
          <a:xfrm>
            <a:off x="796673" y="2869938"/>
            <a:ext cx="4908573" cy="1118123"/>
          </a:xfrm>
          <a:prstGeom prst="round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7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Green </a:t>
            </a:r>
            <a:r>
              <a:rPr lang="bs-Latn-BA" sz="37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Parliamentary Groups</a:t>
            </a:r>
            <a:endParaRPr lang="en-GB" sz="3733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Picture 21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E66D413E-9A7C-53B0-2427-86A2FB5004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649" y="2555158"/>
            <a:ext cx="2498226" cy="16980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302C62-4F55-6B4C-9A09-F64E93E468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76781" y="5867400"/>
            <a:ext cx="28575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16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agram of a city&#10;&#10;Description automatically generated">
            <a:extLst>
              <a:ext uri="{FF2B5EF4-FFF2-40B4-BE49-F238E27FC236}">
                <a16:creationId xmlns:a16="http://schemas.microsoft.com/office/drawing/2014/main" id="{03B7BB86-0850-7EEA-E13E-EA151EC7B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966" y="0"/>
            <a:ext cx="10831033" cy="6933632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B6C98D6-6E61-10DE-EDA3-59DA42FC7916}"/>
              </a:ext>
            </a:extLst>
          </p:cNvPr>
          <p:cNvSpPr/>
          <p:nvPr/>
        </p:nvSpPr>
        <p:spPr>
          <a:xfrm rot="13500000">
            <a:off x="-647149" y="-3434446"/>
            <a:ext cx="13486299" cy="13606016"/>
          </a:xfrm>
          <a:custGeom>
            <a:avLst/>
            <a:gdLst>
              <a:gd name="connsiteX0" fmla="*/ 3649878 w 13486299"/>
              <a:gd name="connsiteY0" fmla="*/ 13442816 h 13606016"/>
              <a:gd name="connsiteX1" fmla="*/ 1105152 w 13486299"/>
              <a:gd name="connsiteY1" fmla="*/ 13442816 h 13606016"/>
              <a:gd name="connsiteX2" fmla="*/ 1105152 w 13486299"/>
              <a:gd name="connsiteY2" fmla="*/ 9742113 h 13606016"/>
              <a:gd name="connsiteX3" fmla="*/ 3649878 w 13486299"/>
              <a:gd name="connsiteY3" fmla="*/ 12286839 h 13606016"/>
              <a:gd name="connsiteX4" fmla="*/ 13486299 w 13486299"/>
              <a:gd name="connsiteY4" fmla="*/ 4849337 h 13606016"/>
              <a:gd name="connsiteX5" fmla="*/ 9112336 w 13486299"/>
              <a:gd name="connsiteY5" fmla="*/ 9223300 h 13606016"/>
              <a:gd name="connsiteX6" fmla="*/ 9112336 w 13486299"/>
              <a:gd name="connsiteY6" fmla="*/ 7177412 h 13606016"/>
              <a:gd name="connsiteX7" fmla="*/ 8688207 w 13486299"/>
              <a:gd name="connsiteY7" fmla="*/ 6753283 h 13606016"/>
              <a:gd name="connsiteX8" fmla="*/ 6991739 w 13486299"/>
              <a:gd name="connsiteY8" fmla="*/ 6753283 h 13606016"/>
              <a:gd name="connsiteX9" fmla="*/ 6567610 w 13486299"/>
              <a:gd name="connsiteY9" fmla="*/ 7177412 h 13606016"/>
              <a:gd name="connsiteX10" fmla="*/ 6567610 w 13486299"/>
              <a:gd name="connsiteY10" fmla="*/ 11768026 h 13606016"/>
              <a:gd name="connsiteX11" fmla="*/ 6281087 w 13486299"/>
              <a:gd name="connsiteY11" fmla="*/ 12054549 h 13606016"/>
              <a:gd name="connsiteX12" fmla="*/ 6338306 w 13486299"/>
              <a:gd name="connsiteY12" fmla="*/ 6179980 h 13606016"/>
              <a:gd name="connsiteX13" fmla="*/ 5918328 w 13486299"/>
              <a:gd name="connsiteY13" fmla="*/ 5751740 h 13606016"/>
              <a:gd name="connsiteX14" fmla="*/ 4221940 w 13486299"/>
              <a:gd name="connsiteY14" fmla="*/ 5735216 h 13606016"/>
              <a:gd name="connsiteX15" fmla="*/ 3793701 w 13486299"/>
              <a:gd name="connsiteY15" fmla="*/ 6155195 h 13606016"/>
              <a:gd name="connsiteX16" fmla="*/ 3733166 w 13486299"/>
              <a:gd name="connsiteY16" fmla="*/ 12370127 h 13606016"/>
              <a:gd name="connsiteX17" fmla="*/ 3649878 w 13486299"/>
              <a:gd name="connsiteY17" fmla="*/ 12286839 h 13606016"/>
              <a:gd name="connsiteX18" fmla="*/ 3649878 w 13486299"/>
              <a:gd name="connsiteY18" fmla="*/ 8143979 h 13606016"/>
              <a:gd name="connsiteX19" fmla="*/ 3225749 w 13486299"/>
              <a:gd name="connsiteY19" fmla="*/ 7719850 h 13606016"/>
              <a:gd name="connsiteX20" fmla="*/ 1529281 w 13486299"/>
              <a:gd name="connsiteY20" fmla="*/ 7719850 h 13606016"/>
              <a:gd name="connsiteX21" fmla="*/ 1105152 w 13486299"/>
              <a:gd name="connsiteY21" fmla="*/ 8143979 h 13606016"/>
              <a:gd name="connsiteX22" fmla="*/ 1105152 w 13486299"/>
              <a:gd name="connsiteY22" fmla="*/ 9742113 h 13606016"/>
              <a:gd name="connsiteX23" fmla="*/ 0 w 13486299"/>
              <a:gd name="connsiteY23" fmla="*/ 8636961 h 13606016"/>
              <a:gd name="connsiteX24" fmla="*/ 8636961 w 13486299"/>
              <a:gd name="connsiteY24" fmla="*/ 0 h 13606016"/>
              <a:gd name="connsiteX25" fmla="*/ 6265975 w 13486299"/>
              <a:gd name="connsiteY25" fmla="*/ 13606016 h 13606016"/>
              <a:gd name="connsiteX26" fmla="*/ 3721370 w 13486299"/>
              <a:gd name="connsiteY26" fmla="*/ 13581231 h 13606016"/>
              <a:gd name="connsiteX27" fmla="*/ 3733166 w 13486299"/>
              <a:gd name="connsiteY27" fmla="*/ 12370127 h 13606016"/>
              <a:gd name="connsiteX28" fmla="*/ 4849338 w 13486299"/>
              <a:gd name="connsiteY28" fmla="*/ 13486298 h 13606016"/>
              <a:gd name="connsiteX29" fmla="*/ 6281087 w 13486299"/>
              <a:gd name="connsiteY29" fmla="*/ 12054549 h 13606016"/>
              <a:gd name="connsiteX30" fmla="*/ 9112336 w 13486299"/>
              <a:gd name="connsiteY30" fmla="*/ 11771851 h 13606016"/>
              <a:gd name="connsiteX31" fmla="*/ 6567610 w 13486299"/>
              <a:gd name="connsiteY31" fmla="*/ 11771851 h 13606016"/>
              <a:gd name="connsiteX32" fmla="*/ 6567610 w 13486299"/>
              <a:gd name="connsiteY32" fmla="*/ 11768026 h 13606016"/>
              <a:gd name="connsiteX33" fmla="*/ 9112336 w 13486299"/>
              <a:gd name="connsiteY33" fmla="*/ 9223300 h 13606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3486299" h="13606016">
                <a:moveTo>
                  <a:pt x="3649878" y="13442816"/>
                </a:moveTo>
                <a:lnTo>
                  <a:pt x="1105152" y="13442816"/>
                </a:lnTo>
                <a:lnTo>
                  <a:pt x="1105152" y="9742113"/>
                </a:lnTo>
                <a:lnTo>
                  <a:pt x="3649878" y="12286839"/>
                </a:lnTo>
                <a:close/>
                <a:moveTo>
                  <a:pt x="13486299" y="4849337"/>
                </a:moveTo>
                <a:lnTo>
                  <a:pt x="9112336" y="9223300"/>
                </a:lnTo>
                <a:lnTo>
                  <a:pt x="9112336" y="7177412"/>
                </a:lnTo>
                <a:cubicBezTo>
                  <a:pt x="9112336" y="6943172"/>
                  <a:pt x="8922447" y="6753283"/>
                  <a:pt x="8688207" y="6753283"/>
                </a:cubicBezTo>
                <a:lnTo>
                  <a:pt x="6991739" y="6753283"/>
                </a:lnTo>
                <a:cubicBezTo>
                  <a:pt x="6757499" y="6753284"/>
                  <a:pt x="6567610" y="6943172"/>
                  <a:pt x="6567610" y="7177412"/>
                </a:cubicBezTo>
                <a:lnTo>
                  <a:pt x="6567610" y="11768026"/>
                </a:lnTo>
                <a:lnTo>
                  <a:pt x="6281087" y="12054549"/>
                </a:lnTo>
                <a:lnTo>
                  <a:pt x="6338306" y="6179980"/>
                </a:lnTo>
                <a:cubicBezTo>
                  <a:pt x="6340587" y="5945751"/>
                  <a:pt x="6152557" y="5754021"/>
                  <a:pt x="5918328" y="5751740"/>
                </a:cubicBezTo>
                <a:lnTo>
                  <a:pt x="4221940" y="5735216"/>
                </a:lnTo>
                <a:cubicBezTo>
                  <a:pt x="3987711" y="5732935"/>
                  <a:pt x="3795982" y="5920966"/>
                  <a:pt x="3793701" y="6155195"/>
                </a:cubicBezTo>
                <a:lnTo>
                  <a:pt x="3733166" y="12370127"/>
                </a:lnTo>
                <a:lnTo>
                  <a:pt x="3649878" y="12286839"/>
                </a:lnTo>
                <a:lnTo>
                  <a:pt x="3649878" y="8143979"/>
                </a:lnTo>
                <a:cubicBezTo>
                  <a:pt x="3649878" y="7909738"/>
                  <a:pt x="3459989" y="7719849"/>
                  <a:pt x="3225749" y="7719850"/>
                </a:cubicBezTo>
                <a:lnTo>
                  <a:pt x="1529281" y="7719850"/>
                </a:lnTo>
                <a:cubicBezTo>
                  <a:pt x="1295041" y="7719850"/>
                  <a:pt x="1105152" y="7909738"/>
                  <a:pt x="1105152" y="8143979"/>
                </a:cubicBezTo>
                <a:lnTo>
                  <a:pt x="1105152" y="9742113"/>
                </a:lnTo>
                <a:lnTo>
                  <a:pt x="0" y="8636961"/>
                </a:lnTo>
                <a:lnTo>
                  <a:pt x="8636961" y="0"/>
                </a:lnTo>
                <a:close/>
                <a:moveTo>
                  <a:pt x="6265975" y="13606016"/>
                </a:moveTo>
                <a:lnTo>
                  <a:pt x="3721370" y="13581231"/>
                </a:lnTo>
                <a:lnTo>
                  <a:pt x="3733166" y="12370127"/>
                </a:lnTo>
                <a:lnTo>
                  <a:pt x="4849338" y="13486298"/>
                </a:lnTo>
                <a:lnTo>
                  <a:pt x="6281087" y="12054549"/>
                </a:lnTo>
                <a:close/>
                <a:moveTo>
                  <a:pt x="9112336" y="11771851"/>
                </a:moveTo>
                <a:lnTo>
                  <a:pt x="6567610" y="11771851"/>
                </a:lnTo>
                <a:lnTo>
                  <a:pt x="6567610" y="11768026"/>
                </a:lnTo>
                <a:lnTo>
                  <a:pt x="9112336" y="92233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7" name="Shape 133">
            <a:extLst>
              <a:ext uri="{FF2B5EF4-FFF2-40B4-BE49-F238E27FC236}">
                <a16:creationId xmlns:a16="http://schemas.microsoft.com/office/drawing/2014/main" id="{6D0EB9D1-1462-5433-31D7-D46E54DC1D8A}"/>
              </a:ext>
            </a:extLst>
          </p:cNvPr>
          <p:cNvSpPr txBox="1">
            <a:spLocks/>
          </p:cNvSpPr>
          <p:nvPr/>
        </p:nvSpPr>
        <p:spPr>
          <a:xfrm>
            <a:off x="641181" y="826629"/>
            <a:ext cx="11363219" cy="52117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285737">
              <a:spcBef>
                <a:spcPts val="0"/>
              </a:spcBef>
              <a:buFont typeface="Arial" panose="020B0604020202020204" pitchFamily="34" charset="0"/>
              <a:buNone/>
            </a:pPr>
            <a:endParaRPr lang="en-GB" sz="1200" b="1"/>
          </a:p>
          <a:p>
            <a:pPr lvl="1" indent="-361934">
              <a:spcBef>
                <a:spcPts val="240"/>
              </a:spcBef>
              <a:buFont typeface="Arial" panose="020B0604020202020204" pitchFamily="34" charset="0"/>
              <a:buNone/>
            </a:pPr>
            <a:endParaRPr lang="en-GB" sz="1200"/>
          </a:p>
          <a:p>
            <a:pPr lvl="1" indent="-285737">
              <a:spcBef>
                <a:spcPts val="240"/>
              </a:spcBef>
              <a:buFont typeface="Arial" panose="020B0604020202020204" pitchFamily="34" charset="0"/>
              <a:buNone/>
            </a:pPr>
            <a:endParaRPr lang="en-GB" sz="1200"/>
          </a:p>
          <a:p>
            <a:pPr lvl="1" indent="-285737">
              <a:spcBef>
                <a:spcPts val="240"/>
              </a:spcBef>
              <a:buFont typeface="Arial" panose="020B0604020202020204" pitchFamily="34" charset="0"/>
              <a:buNone/>
            </a:pPr>
            <a:endParaRPr lang="en-GB" sz="1200"/>
          </a:p>
          <a:p>
            <a:pPr lvl="1" indent="-285737">
              <a:spcBef>
                <a:spcPts val="240"/>
              </a:spcBef>
              <a:buFont typeface="Arial" panose="020B0604020202020204" pitchFamily="34" charset="0"/>
              <a:buNone/>
            </a:pPr>
            <a:endParaRPr lang="en-GB" sz="1200"/>
          </a:p>
          <a:p>
            <a:pPr lvl="1" indent="-285737">
              <a:buFont typeface="Arial" panose="020B0604020202020204" pitchFamily="34" charset="0"/>
              <a:buNone/>
            </a:pPr>
            <a:endParaRPr lang="en-GB"/>
          </a:p>
          <a:p>
            <a:pPr lvl="1" indent="-285737">
              <a:buFont typeface="Arial" panose="020B0604020202020204" pitchFamily="34" charset="0"/>
              <a:buNone/>
            </a:pPr>
            <a:endParaRPr lang="en-GB"/>
          </a:p>
          <a:p>
            <a:pPr lvl="1" indent="-285737">
              <a:buFont typeface="Arial" panose="020B0604020202020204" pitchFamily="34" charset="0"/>
              <a:buNone/>
            </a:pPr>
            <a:endParaRPr lang="en-GB"/>
          </a:p>
          <a:p>
            <a:pPr lvl="1" indent="-285737">
              <a:buFont typeface="Arial" panose="020B0604020202020204" pitchFamily="34" charset="0"/>
              <a:buNone/>
            </a:pPr>
            <a:endParaRPr lang="en-GB"/>
          </a:p>
          <a:p>
            <a:pPr lvl="1" indent="-285737">
              <a:buFont typeface="Arial" panose="020B0604020202020204" pitchFamily="34" charset="0"/>
              <a:buNone/>
            </a:pPr>
            <a:endParaRPr lang="en-GB"/>
          </a:p>
          <a:p>
            <a:pPr lvl="1" indent="-285737">
              <a:buFont typeface="Arial" panose="020B0604020202020204" pitchFamily="34" charset="0"/>
              <a:buNone/>
            </a:pPr>
            <a:endParaRPr lang="en-GB"/>
          </a:p>
          <a:p>
            <a:pPr lvl="1" indent="-285737">
              <a:buFont typeface="Arial" panose="020B0604020202020204" pitchFamily="34" charset="0"/>
              <a:buNone/>
            </a:pPr>
            <a:endParaRPr lang="en-GB"/>
          </a:p>
          <a:p>
            <a:pPr marL="457178" lvl="1" indent="-152392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28" name="Ellipse 1">
            <a:extLst>
              <a:ext uri="{FF2B5EF4-FFF2-40B4-BE49-F238E27FC236}">
                <a16:creationId xmlns:a16="http://schemas.microsoft.com/office/drawing/2014/main" id="{FD358B60-D2C9-16CC-073F-BF67D178992D}"/>
              </a:ext>
            </a:extLst>
          </p:cNvPr>
          <p:cNvSpPr/>
          <p:nvPr/>
        </p:nvSpPr>
        <p:spPr bwMode="auto">
          <a:xfrm>
            <a:off x="2112067" y="1197685"/>
            <a:ext cx="1874127" cy="1555983"/>
          </a:xfrm>
          <a:custGeom>
            <a:avLst/>
            <a:gdLst/>
            <a:ahLst/>
            <a:cxnLst/>
            <a:rect l="l" t="t" r="r" b="b"/>
            <a:pathLst>
              <a:path w="2661646" h="2209816">
                <a:moveTo>
                  <a:pt x="1330823" y="0"/>
                </a:moveTo>
                <a:cubicBezTo>
                  <a:pt x="2065816" y="0"/>
                  <a:pt x="2661646" y="595830"/>
                  <a:pt x="2661646" y="1330823"/>
                </a:cubicBezTo>
                <a:cubicBezTo>
                  <a:pt x="2661646" y="1668153"/>
                  <a:pt x="2536140" y="1976170"/>
                  <a:pt x="2328244" y="2209816"/>
                </a:cubicBezTo>
                <a:cubicBezTo>
                  <a:pt x="2044512" y="2023858"/>
                  <a:pt x="1705080" y="1916451"/>
                  <a:pt x="1340562" y="1916451"/>
                </a:cubicBezTo>
                <a:cubicBezTo>
                  <a:pt x="1054519" y="1916451"/>
                  <a:pt x="783923" y="1982590"/>
                  <a:pt x="544162" y="2102307"/>
                </a:cubicBezTo>
                <a:cubicBezTo>
                  <a:pt x="451240" y="1827382"/>
                  <a:pt x="266587" y="1582828"/>
                  <a:pt x="4339" y="1416757"/>
                </a:cubicBezTo>
                <a:cubicBezTo>
                  <a:pt x="922" y="1388415"/>
                  <a:pt x="0" y="1359726"/>
                  <a:pt x="0" y="1330823"/>
                </a:cubicBezTo>
                <a:cubicBezTo>
                  <a:pt x="0" y="595830"/>
                  <a:pt x="595830" y="0"/>
                  <a:pt x="1330823" y="0"/>
                </a:cubicBezTo>
                <a:close/>
              </a:path>
            </a:pathLst>
          </a:custGeom>
          <a:gradFill flip="none" rotWithShape="1">
            <a:gsLst>
              <a:gs pos="0">
                <a:srgbClr val="8FC332">
                  <a:shade val="30000"/>
                  <a:satMod val="115000"/>
                </a:srgbClr>
              </a:gs>
              <a:gs pos="50000">
                <a:srgbClr val="8FC332">
                  <a:shade val="67500"/>
                  <a:satMod val="115000"/>
                </a:srgbClr>
              </a:gs>
              <a:gs pos="100000">
                <a:srgbClr val="8FC332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1400" b="1">
              <a:latin typeface="Lucida Sans Unicode" pitchFamily="34" charset="0"/>
            </a:endParaRPr>
          </a:p>
        </p:txBody>
      </p:sp>
      <p:sp>
        <p:nvSpPr>
          <p:cNvPr id="29" name="Ellipse 3">
            <a:extLst>
              <a:ext uri="{FF2B5EF4-FFF2-40B4-BE49-F238E27FC236}">
                <a16:creationId xmlns:a16="http://schemas.microsoft.com/office/drawing/2014/main" id="{C1722756-2D3E-B14E-7B59-21665EDB59BF}"/>
              </a:ext>
            </a:extLst>
          </p:cNvPr>
          <p:cNvSpPr/>
          <p:nvPr/>
        </p:nvSpPr>
        <p:spPr bwMode="auto">
          <a:xfrm rot="900000">
            <a:off x="3740969" y="2031311"/>
            <a:ext cx="1721131" cy="1870407"/>
          </a:xfrm>
          <a:custGeom>
            <a:avLst/>
            <a:gdLst/>
            <a:ahLst/>
            <a:cxnLst/>
            <a:rect l="l" t="t" r="r" b="b"/>
            <a:pathLst>
              <a:path w="2444361" h="2656363">
                <a:moveTo>
                  <a:pt x="812989" y="34078"/>
                </a:moveTo>
                <a:cubicBezTo>
                  <a:pt x="909574" y="11783"/>
                  <a:pt x="1010180" y="0"/>
                  <a:pt x="1113538" y="0"/>
                </a:cubicBezTo>
                <a:cubicBezTo>
                  <a:pt x="1848531" y="0"/>
                  <a:pt x="2444361" y="595830"/>
                  <a:pt x="2444361" y="1330823"/>
                </a:cubicBezTo>
                <a:cubicBezTo>
                  <a:pt x="2444361" y="2030575"/>
                  <a:pt x="1904298" y="2604189"/>
                  <a:pt x="1218156" y="2656363"/>
                </a:cubicBezTo>
                <a:lnTo>
                  <a:pt x="1194670" y="2546897"/>
                </a:lnTo>
                <a:cubicBezTo>
                  <a:pt x="1029388" y="1930057"/>
                  <a:pt x="565617" y="1472907"/>
                  <a:pt x="0" y="1290437"/>
                </a:cubicBezTo>
                <a:cubicBezTo>
                  <a:pt x="127164" y="1038880"/>
                  <a:pt x="173001" y="745849"/>
                  <a:pt x="115960" y="452003"/>
                </a:cubicBezTo>
                <a:cubicBezTo>
                  <a:pt x="274304" y="270328"/>
                  <a:pt x="481991" y="133173"/>
                  <a:pt x="717792" y="59831"/>
                </a:cubicBezTo>
                <a:cubicBezTo>
                  <a:pt x="749046" y="50110"/>
                  <a:pt x="780794" y="41510"/>
                  <a:pt x="812989" y="34078"/>
                </a:cubicBezTo>
                <a:close/>
              </a:path>
            </a:pathLst>
          </a:custGeom>
          <a:solidFill>
            <a:srgbClr val="72C874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1400" b="1">
              <a:latin typeface="Lucida Sans Unicode" pitchFamily="34" charset="0"/>
            </a:endParaRPr>
          </a:p>
        </p:txBody>
      </p:sp>
      <p:sp>
        <p:nvSpPr>
          <p:cNvPr id="30" name="Ellipse 5">
            <a:extLst>
              <a:ext uri="{FF2B5EF4-FFF2-40B4-BE49-F238E27FC236}">
                <a16:creationId xmlns:a16="http://schemas.microsoft.com/office/drawing/2014/main" id="{35D07A8D-43E8-19DC-E91F-5285ED0AD602}"/>
              </a:ext>
            </a:extLst>
          </p:cNvPr>
          <p:cNvSpPr/>
          <p:nvPr/>
        </p:nvSpPr>
        <p:spPr bwMode="auto">
          <a:xfrm rot="1825207">
            <a:off x="3903041" y="3769712"/>
            <a:ext cx="1538051" cy="1874125"/>
          </a:xfrm>
          <a:custGeom>
            <a:avLst/>
            <a:gdLst/>
            <a:ahLst/>
            <a:cxnLst/>
            <a:rect l="l" t="t" r="r" b="b"/>
            <a:pathLst>
              <a:path w="2184349" h="2661646">
                <a:moveTo>
                  <a:pt x="766100" y="4415"/>
                </a:moveTo>
                <a:cubicBezTo>
                  <a:pt x="794931" y="954"/>
                  <a:pt x="824117" y="0"/>
                  <a:pt x="853526" y="0"/>
                </a:cubicBezTo>
                <a:cubicBezTo>
                  <a:pt x="1588519" y="0"/>
                  <a:pt x="2184349" y="595830"/>
                  <a:pt x="2184349" y="1330823"/>
                </a:cubicBezTo>
                <a:cubicBezTo>
                  <a:pt x="2184349" y="2065816"/>
                  <a:pt x="1588519" y="2661646"/>
                  <a:pt x="853526" y="2661646"/>
                </a:cubicBezTo>
                <a:cubicBezTo>
                  <a:pt x="528570" y="2661646"/>
                  <a:pt x="230817" y="2545178"/>
                  <a:pt x="0" y="2351389"/>
                </a:cubicBezTo>
                <a:cubicBezTo>
                  <a:pt x="351205" y="1822354"/>
                  <a:pt x="408740" y="1127388"/>
                  <a:pt x="103831" y="532048"/>
                </a:cubicBezTo>
                <a:cubicBezTo>
                  <a:pt x="385452" y="431117"/>
                  <a:pt x="613943" y="241893"/>
                  <a:pt x="766100" y="4415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1400" b="1">
              <a:latin typeface="Lucida Sans Unicode" pitchFamily="34" charset="0"/>
            </a:endParaRPr>
          </a:p>
        </p:txBody>
      </p:sp>
      <p:sp>
        <p:nvSpPr>
          <p:cNvPr id="31" name="Ellipse 2">
            <a:extLst>
              <a:ext uri="{FF2B5EF4-FFF2-40B4-BE49-F238E27FC236}">
                <a16:creationId xmlns:a16="http://schemas.microsoft.com/office/drawing/2014/main" id="{F403B473-8AAB-9FC1-EBA5-292FF8A4DB24}"/>
              </a:ext>
            </a:extLst>
          </p:cNvPr>
          <p:cNvSpPr/>
          <p:nvPr/>
        </p:nvSpPr>
        <p:spPr bwMode="auto">
          <a:xfrm>
            <a:off x="2127941" y="4857035"/>
            <a:ext cx="1874127" cy="1561349"/>
          </a:xfrm>
          <a:custGeom>
            <a:avLst/>
            <a:gdLst/>
            <a:ahLst/>
            <a:cxnLst/>
            <a:rect l="l" t="t" r="r" b="b"/>
            <a:pathLst>
              <a:path w="2661646" h="2217439">
                <a:moveTo>
                  <a:pt x="340331" y="0"/>
                </a:moveTo>
                <a:cubicBezTo>
                  <a:pt x="626822" y="190460"/>
                  <a:pt x="970785" y="300989"/>
                  <a:pt x="1340563" y="300989"/>
                </a:cubicBezTo>
                <a:cubicBezTo>
                  <a:pt x="1628462" y="300989"/>
                  <a:pt x="1900711" y="233990"/>
                  <a:pt x="2141654" y="112874"/>
                </a:cubicBezTo>
                <a:cubicBezTo>
                  <a:pt x="2233000" y="375244"/>
                  <a:pt x="2408664" y="609009"/>
                  <a:pt x="2655855" y="771922"/>
                </a:cubicBezTo>
                <a:cubicBezTo>
                  <a:pt x="2659997" y="809672"/>
                  <a:pt x="2661646" y="847951"/>
                  <a:pt x="2661646" y="886616"/>
                </a:cubicBezTo>
                <a:cubicBezTo>
                  <a:pt x="2661646" y="1621609"/>
                  <a:pt x="2065816" y="2217439"/>
                  <a:pt x="1330823" y="2217439"/>
                </a:cubicBezTo>
                <a:cubicBezTo>
                  <a:pt x="595830" y="2217439"/>
                  <a:pt x="0" y="1621609"/>
                  <a:pt x="0" y="886616"/>
                </a:cubicBezTo>
                <a:cubicBezTo>
                  <a:pt x="0" y="545578"/>
                  <a:pt x="128281" y="234502"/>
                  <a:pt x="340331" y="0"/>
                </a:cubicBezTo>
                <a:close/>
              </a:path>
            </a:pathLst>
          </a:custGeom>
          <a:solidFill>
            <a:srgbClr val="77C146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1400" b="1">
              <a:latin typeface="Lucida Sans Unicode" pitchFamily="34" charset="0"/>
            </a:endParaRPr>
          </a:p>
        </p:txBody>
      </p:sp>
      <p:sp>
        <p:nvSpPr>
          <p:cNvPr id="32" name="Ellipse 4">
            <a:extLst>
              <a:ext uri="{FF2B5EF4-FFF2-40B4-BE49-F238E27FC236}">
                <a16:creationId xmlns:a16="http://schemas.microsoft.com/office/drawing/2014/main" id="{872FEA86-E53F-C0DB-1FA8-1DB37BC526FA}"/>
              </a:ext>
            </a:extLst>
          </p:cNvPr>
          <p:cNvSpPr/>
          <p:nvPr/>
        </p:nvSpPr>
        <p:spPr bwMode="auto">
          <a:xfrm rot="900000">
            <a:off x="702416" y="3666747"/>
            <a:ext cx="1714137" cy="1871255"/>
          </a:xfrm>
          <a:custGeom>
            <a:avLst/>
            <a:gdLst/>
            <a:ahLst/>
            <a:cxnLst/>
            <a:rect l="l" t="t" r="r" b="b"/>
            <a:pathLst>
              <a:path w="2434429" h="2657570">
                <a:moveTo>
                  <a:pt x="1030274" y="30002"/>
                </a:moveTo>
                <a:cubicBezTo>
                  <a:pt x="1094118" y="15264"/>
                  <a:pt x="1159721" y="5120"/>
                  <a:pt x="1226718" y="0"/>
                </a:cubicBezTo>
                <a:lnTo>
                  <a:pt x="1253573" y="125168"/>
                </a:lnTo>
                <a:cubicBezTo>
                  <a:pt x="1417521" y="737029"/>
                  <a:pt x="1875158" y="1191767"/>
                  <a:pt x="2434429" y="1377594"/>
                </a:cubicBezTo>
                <a:cubicBezTo>
                  <a:pt x="2303785" y="1630271"/>
                  <a:pt x="2255999" y="1925950"/>
                  <a:pt x="2312931" y="2222588"/>
                </a:cubicBezTo>
                <a:cubicBezTo>
                  <a:pt x="2070683" y="2490269"/>
                  <a:pt x="1720291" y="2657570"/>
                  <a:pt x="1330823" y="2657570"/>
                </a:cubicBezTo>
                <a:cubicBezTo>
                  <a:pt x="595830" y="2657570"/>
                  <a:pt x="0" y="2061740"/>
                  <a:pt x="0" y="1326747"/>
                </a:cubicBezTo>
                <a:cubicBezTo>
                  <a:pt x="0" y="729565"/>
                  <a:pt x="393341" y="224253"/>
                  <a:pt x="935077" y="55755"/>
                </a:cubicBezTo>
                <a:cubicBezTo>
                  <a:pt x="966331" y="46034"/>
                  <a:pt x="998079" y="37434"/>
                  <a:pt x="1030274" y="30002"/>
                </a:cubicBezTo>
                <a:close/>
              </a:path>
            </a:pathLst>
          </a:custGeom>
          <a:solidFill>
            <a:srgbClr val="97AA0E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1400" b="1">
              <a:latin typeface="Lucida Sans Unicode" pitchFamily="34" charset="0"/>
            </a:endParaRPr>
          </a:p>
        </p:txBody>
      </p:sp>
      <p:sp>
        <p:nvSpPr>
          <p:cNvPr id="33" name="Ellipse 6">
            <a:extLst>
              <a:ext uri="{FF2B5EF4-FFF2-40B4-BE49-F238E27FC236}">
                <a16:creationId xmlns:a16="http://schemas.microsoft.com/office/drawing/2014/main" id="{0770C201-A359-70D4-AC4B-9EA68892261C}"/>
              </a:ext>
            </a:extLst>
          </p:cNvPr>
          <p:cNvSpPr/>
          <p:nvPr/>
        </p:nvSpPr>
        <p:spPr bwMode="auto">
          <a:xfrm rot="1825207">
            <a:off x="722704" y="1928164"/>
            <a:ext cx="1545171" cy="1874125"/>
          </a:xfrm>
          <a:custGeom>
            <a:avLst/>
            <a:gdLst/>
            <a:ahLst/>
            <a:cxnLst/>
            <a:rect l="l" t="t" r="r" b="b"/>
            <a:pathLst>
              <a:path w="2194463" h="2661646">
                <a:moveTo>
                  <a:pt x="696474" y="160623"/>
                </a:moveTo>
                <a:cubicBezTo>
                  <a:pt x="885043" y="58186"/>
                  <a:pt x="1101138" y="0"/>
                  <a:pt x="1330823" y="0"/>
                </a:cubicBezTo>
                <a:cubicBezTo>
                  <a:pt x="1660691" y="0"/>
                  <a:pt x="1962527" y="120015"/>
                  <a:pt x="2194463" y="319449"/>
                </a:cubicBezTo>
                <a:cubicBezTo>
                  <a:pt x="1843621" y="845006"/>
                  <a:pt x="1783372" y="1535476"/>
                  <a:pt x="2081248" y="2129359"/>
                </a:cubicBezTo>
                <a:cubicBezTo>
                  <a:pt x="1799288" y="2230205"/>
                  <a:pt x="1570536" y="2419549"/>
                  <a:pt x="1418249" y="2657231"/>
                </a:cubicBezTo>
                <a:cubicBezTo>
                  <a:pt x="1389418" y="2660692"/>
                  <a:pt x="1360232" y="2661646"/>
                  <a:pt x="1330823" y="2661646"/>
                </a:cubicBezTo>
                <a:cubicBezTo>
                  <a:pt x="595830" y="2661646"/>
                  <a:pt x="0" y="2065816"/>
                  <a:pt x="0" y="1330823"/>
                </a:cubicBezTo>
                <a:cubicBezTo>
                  <a:pt x="0" y="825515"/>
                  <a:pt x="281623" y="385984"/>
                  <a:pt x="696474" y="160623"/>
                </a:cubicBezTo>
                <a:close/>
              </a:path>
            </a:pathLst>
          </a:custGeom>
          <a:solidFill>
            <a:srgbClr val="7FBBA4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1400" b="1">
              <a:latin typeface="Lucida Sans Unicode" pitchFamily="34" charset="0"/>
            </a:endParaRPr>
          </a:p>
        </p:txBody>
      </p:sp>
      <p:sp>
        <p:nvSpPr>
          <p:cNvPr id="34" name="Ellipse 3">
            <a:extLst>
              <a:ext uri="{FF2B5EF4-FFF2-40B4-BE49-F238E27FC236}">
                <a16:creationId xmlns:a16="http://schemas.microsoft.com/office/drawing/2014/main" id="{F63D06BF-64EA-AD15-8743-33C7707521F7}"/>
              </a:ext>
            </a:extLst>
          </p:cNvPr>
          <p:cNvSpPr/>
          <p:nvPr/>
        </p:nvSpPr>
        <p:spPr>
          <a:xfrm>
            <a:off x="2998843" y="2340014"/>
            <a:ext cx="152884" cy="15288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>
              <a:solidFill>
                <a:schemeClr val="tx1"/>
              </a:solidFill>
            </a:endParaRPr>
          </a:p>
        </p:txBody>
      </p:sp>
      <p:sp>
        <p:nvSpPr>
          <p:cNvPr id="35" name="Ellipse 20">
            <a:extLst>
              <a:ext uri="{FF2B5EF4-FFF2-40B4-BE49-F238E27FC236}">
                <a16:creationId xmlns:a16="http://schemas.microsoft.com/office/drawing/2014/main" id="{C0BB5BCF-F9CE-DA90-FC24-6BFF6F247AAC}"/>
              </a:ext>
            </a:extLst>
          </p:cNvPr>
          <p:cNvSpPr/>
          <p:nvPr/>
        </p:nvSpPr>
        <p:spPr>
          <a:xfrm>
            <a:off x="4162379" y="2956511"/>
            <a:ext cx="152884" cy="15288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>
              <a:solidFill>
                <a:schemeClr val="tx1"/>
              </a:solidFill>
            </a:endParaRPr>
          </a:p>
        </p:txBody>
      </p:sp>
      <p:sp>
        <p:nvSpPr>
          <p:cNvPr id="36" name="Ellipse 21">
            <a:extLst>
              <a:ext uri="{FF2B5EF4-FFF2-40B4-BE49-F238E27FC236}">
                <a16:creationId xmlns:a16="http://schemas.microsoft.com/office/drawing/2014/main" id="{8A093F96-1ADD-4464-A3C6-1BC064C8927D}"/>
              </a:ext>
            </a:extLst>
          </p:cNvPr>
          <p:cNvSpPr/>
          <p:nvPr/>
        </p:nvSpPr>
        <p:spPr>
          <a:xfrm>
            <a:off x="1858123" y="2956511"/>
            <a:ext cx="152884" cy="15288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>
              <a:solidFill>
                <a:schemeClr val="tx1"/>
              </a:solidFill>
            </a:endParaRPr>
          </a:p>
        </p:txBody>
      </p:sp>
      <p:sp>
        <p:nvSpPr>
          <p:cNvPr id="37" name="Ellipse 22">
            <a:extLst>
              <a:ext uri="{FF2B5EF4-FFF2-40B4-BE49-F238E27FC236}">
                <a16:creationId xmlns:a16="http://schemas.microsoft.com/office/drawing/2014/main" id="{C814FD23-44D4-A3A4-776E-F964F9F1239B}"/>
              </a:ext>
            </a:extLst>
          </p:cNvPr>
          <p:cNvSpPr/>
          <p:nvPr/>
        </p:nvSpPr>
        <p:spPr>
          <a:xfrm>
            <a:off x="1781679" y="4365106"/>
            <a:ext cx="152884" cy="15288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>
              <a:solidFill>
                <a:schemeClr val="tx1"/>
              </a:solidFill>
            </a:endParaRPr>
          </a:p>
        </p:txBody>
      </p:sp>
      <p:sp>
        <p:nvSpPr>
          <p:cNvPr id="38" name="Ellipse 23">
            <a:extLst>
              <a:ext uri="{FF2B5EF4-FFF2-40B4-BE49-F238E27FC236}">
                <a16:creationId xmlns:a16="http://schemas.microsoft.com/office/drawing/2014/main" id="{FC34AD04-3120-D7C1-C51B-2C44A05E2CE2}"/>
              </a:ext>
            </a:extLst>
          </p:cNvPr>
          <p:cNvSpPr/>
          <p:nvPr/>
        </p:nvSpPr>
        <p:spPr>
          <a:xfrm>
            <a:off x="2998843" y="5085186"/>
            <a:ext cx="152884" cy="15288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>
              <a:solidFill>
                <a:schemeClr val="tx1"/>
              </a:solidFill>
            </a:endParaRPr>
          </a:p>
        </p:txBody>
      </p:sp>
      <p:sp>
        <p:nvSpPr>
          <p:cNvPr id="39" name="Ellipse 24">
            <a:extLst>
              <a:ext uri="{FF2B5EF4-FFF2-40B4-BE49-F238E27FC236}">
                <a16:creationId xmlns:a16="http://schemas.microsoft.com/office/drawing/2014/main" id="{7468CEA6-E587-8B2C-3E5B-E6874DF45E53}"/>
              </a:ext>
            </a:extLst>
          </p:cNvPr>
          <p:cNvSpPr/>
          <p:nvPr/>
        </p:nvSpPr>
        <p:spPr>
          <a:xfrm>
            <a:off x="4225519" y="4365106"/>
            <a:ext cx="152884" cy="15288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>
              <a:solidFill>
                <a:schemeClr val="tx1"/>
              </a:solidFill>
            </a:endParaRPr>
          </a:p>
        </p:txBody>
      </p:sp>
      <p:cxnSp>
        <p:nvCxnSpPr>
          <p:cNvPr id="40" name="Connecteur droit 5">
            <a:extLst>
              <a:ext uri="{FF2B5EF4-FFF2-40B4-BE49-F238E27FC236}">
                <a16:creationId xmlns:a16="http://schemas.microsoft.com/office/drawing/2014/main" id="{D1BC9481-7AFF-52DE-30D1-C0FEAE8030D9}"/>
              </a:ext>
            </a:extLst>
          </p:cNvPr>
          <p:cNvCxnSpPr>
            <a:cxnSpLocks/>
            <a:stCxn id="57" idx="0"/>
          </p:cNvCxnSpPr>
          <p:nvPr/>
        </p:nvCxnSpPr>
        <p:spPr>
          <a:xfrm flipH="1" flipV="1">
            <a:off x="3057378" y="2433955"/>
            <a:ext cx="46996" cy="607516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1" name="Connecteur droit 7">
            <a:extLst>
              <a:ext uri="{FF2B5EF4-FFF2-40B4-BE49-F238E27FC236}">
                <a16:creationId xmlns:a16="http://schemas.microsoft.com/office/drawing/2014/main" id="{5B6FE8EF-0329-653D-85EF-63FD8D07F082}"/>
              </a:ext>
            </a:extLst>
          </p:cNvPr>
          <p:cNvCxnSpPr>
            <a:cxnSpLocks/>
            <a:stCxn id="57" idx="4"/>
          </p:cNvCxnSpPr>
          <p:nvPr/>
        </p:nvCxnSpPr>
        <p:spPr>
          <a:xfrm flipH="1">
            <a:off x="3057378" y="4492513"/>
            <a:ext cx="46996" cy="533731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2" name="Connecteur droit 9">
            <a:extLst>
              <a:ext uri="{FF2B5EF4-FFF2-40B4-BE49-F238E27FC236}">
                <a16:creationId xmlns:a16="http://schemas.microsoft.com/office/drawing/2014/main" id="{45ACD818-7113-F893-D163-83202BC7534E}"/>
              </a:ext>
            </a:extLst>
          </p:cNvPr>
          <p:cNvCxnSpPr>
            <a:cxnSpLocks/>
            <a:stCxn id="57" idx="1"/>
            <a:endCxn id="36" idx="6"/>
          </p:cNvCxnSpPr>
          <p:nvPr/>
        </p:nvCxnSpPr>
        <p:spPr>
          <a:xfrm flipH="1" flipV="1">
            <a:off x="2011008" y="3032953"/>
            <a:ext cx="547113" cy="221016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3" name="Connecteur droit 25">
            <a:extLst>
              <a:ext uri="{FF2B5EF4-FFF2-40B4-BE49-F238E27FC236}">
                <a16:creationId xmlns:a16="http://schemas.microsoft.com/office/drawing/2014/main" id="{889AB21D-4575-2BE5-2973-6BAAC0FBB5EB}"/>
              </a:ext>
            </a:extLst>
          </p:cNvPr>
          <p:cNvCxnSpPr>
            <a:cxnSpLocks/>
            <a:stCxn id="57" idx="7"/>
            <a:endCxn id="35" idx="2"/>
          </p:cNvCxnSpPr>
          <p:nvPr/>
        </p:nvCxnSpPr>
        <p:spPr>
          <a:xfrm flipV="1">
            <a:off x="3650625" y="3032953"/>
            <a:ext cx="511752" cy="221016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4" name="Connecteur droit 27">
            <a:extLst>
              <a:ext uri="{FF2B5EF4-FFF2-40B4-BE49-F238E27FC236}">
                <a16:creationId xmlns:a16="http://schemas.microsoft.com/office/drawing/2014/main" id="{A1C9AE9B-0E47-DFD4-CE5D-426B7E7A4DEA}"/>
              </a:ext>
            </a:extLst>
          </p:cNvPr>
          <p:cNvCxnSpPr>
            <a:endCxn id="37" idx="7"/>
          </p:cNvCxnSpPr>
          <p:nvPr/>
        </p:nvCxnSpPr>
        <p:spPr>
          <a:xfrm flipH="1">
            <a:off x="1912176" y="4149080"/>
            <a:ext cx="522011" cy="238413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5" name="Connecteur droit 29">
            <a:extLst>
              <a:ext uri="{FF2B5EF4-FFF2-40B4-BE49-F238E27FC236}">
                <a16:creationId xmlns:a16="http://schemas.microsoft.com/office/drawing/2014/main" id="{FC888B54-4981-FC37-0D87-A2F7A26D095F}"/>
              </a:ext>
            </a:extLst>
          </p:cNvPr>
          <p:cNvCxnSpPr>
            <a:endCxn id="39" idx="1"/>
          </p:cNvCxnSpPr>
          <p:nvPr/>
        </p:nvCxnSpPr>
        <p:spPr>
          <a:xfrm>
            <a:off x="3771081" y="4149080"/>
            <a:ext cx="476827" cy="238413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6" name="Connecteur droit 1055">
            <a:extLst>
              <a:ext uri="{FF2B5EF4-FFF2-40B4-BE49-F238E27FC236}">
                <a16:creationId xmlns:a16="http://schemas.microsoft.com/office/drawing/2014/main" id="{1B428CC1-1AB9-0C43-77AB-53EAB3AD2248}"/>
              </a:ext>
            </a:extLst>
          </p:cNvPr>
          <p:cNvCxnSpPr>
            <a:endCxn id="38" idx="0"/>
          </p:cNvCxnSpPr>
          <p:nvPr/>
        </p:nvCxnSpPr>
        <p:spPr>
          <a:xfrm>
            <a:off x="2011007" y="3032952"/>
            <a:ext cx="1064279" cy="2052232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7" name="Connecteur droit 1057">
            <a:extLst>
              <a:ext uri="{FF2B5EF4-FFF2-40B4-BE49-F238E27FC236}">
                <a16:creationId xmlns:a16="http://schemas.microsoft.com/office/drawing/2014/main" id="{708B3369-A577-7AED-3088-44796ECEE4C5}"/>
              </a:ext>
            </a:extLst>
          </p:cNvPr>
          <p:cNvCxnSpPr>
            <a:stCxn id="35" idx="2"/>
            <a:endCxn id="38" idx="0"/>
          </p:cNvCxnSpPr>
          <p:nvPr/>
        </p:nvCxnSpPr>
        <p:spPr>
          <a:xfrm flipH="1">
            <a:off x="3075285" y="3032952"/>
            <a:ext cx="1087095" cy="2052232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8" name="Connecteur droit 1059">
            <a:extLst>
              <a:ext uri="{FF2B5EF4-FFF2-40B4-BE49-F238E27FC236}">
                <a16:creationId xmlns:a16="http://schemas.microsoft.com/office/drawing/2014/main" id="{B968E97A-121E-8F11-A6F6-566458714648}"/>
              </a:ext>
            </a:extLst>
          </p:cNvPr>
          <p:cNvCxnSpPr>
            <a:endCxn id="35" idx="2"/>
          </p:cNvCxnSpPr>
          <p:nvPr/>
        </p:nvCxnSpPr>
        <p:spPr>
          <a:xfrm>
            <a:off x="2011007" y="3032952"/>
            <a:ext cx="2151372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9" name="Connecteur droit 1061">
            <a:extLst>
              <a:ext uri="{FF2B5EF4-FFF2-40B4-BE49-F238E27FC236}">
                <a16:creationId xmlns:a16="http://schemas.microsoft.com/office/drawing/2014/main" id="{E9DD3CF0-9281-C9B8-29EA-82509AAB9A56}"/>
              </a:ext>
            </a:extLst>
          </p:cNvPr>
          <p:cNvCxnSpPr>
            <a:cxnSpLocks/>
          </p:cNvCxnSpPr>
          <p:nvPr/>
        </p:nvCxnSpPr>
        <p:spPr>
          <a:xfrm flipV="1">
            <a:off x="1960155" y="2492896"/>
            <a:ext cx="1163111" cy="1894597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0" name="Connecteur droit 1063">
            <a:extLst>
              <a:ext uri="{FF2B5EF4-FFF2-40B4-BE49-F238E27FC236}">
                <a16:creationId xmlns:a16="http://schemas.microsoft.com/office/drawing/2014/main" id="{929AA69E-64B6-206C-1E60-C88B083A768C}"/>
              </a:ext>
            </a:extLst>
          </p:cNvPr>
          <p:cNvCxnSpPr>
            <a:stCxn id="39" idx="1"/>
            <a:endCxn id="34" idx="4"/>
          </p:cNvCxnSpPr>
          <p:nvPr/>
        </p:nvCxnSpPr>
        <p:spPr>
          <a:xfrm flipH="1" flipV="1">
            <a:off x="3075286" y="2492896"/>
            <a:ext cx="1172623" cy="1894597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1" name="Connecteur droit 1065">
            <a:extLst>
              <a:ext uri="{FF2B5EF4-FFF2-40B4-BE49-F238E27FC236}">
                <a16:creationId xmlns:a16="http://schemas.microsoft.com/office/drawing/2014/main" id="{A59A5716-568A-C34D-A396-9875F701DA0B}"/>
              </a:ext>
            </a:extLst>
          </p:cNvPr>
          <p:cNvCxnSpPr>
            <a:stCxn id="37" idx="7"/>
            <a:endCxn id="39" idx="1"/>
          </p:cNvCxnSpPr>
          <p:nvPr/>
        </p:nvCxnSpPr>
        <p:spPr>
          <a:xfrm>
            <a:off x="1912175" y="4387493"/>
            <a:ext cx="2335732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2" name="Connecteur droit 1068">
            <a:extLst>
              <a:ext uri="{FF2B5EF4-FFF2-40B4-BE49-F238E27FC236}">
                <a16:creationId xmlns:a16="http://schemas.microsoft.com/office/drawing/2014/main" id="{87BF9607-E982-6BCA-FDB5-C153D2E027DE}"/>
              </a:ext>
            </a:extLst>
          </p:cNvPr>
          <p:cNvCxnSpPr>
            <a:stCxn id="36" idx="6"/>
            <a:endCxn id="37" idx="7"/>
          </p:cNvCxnSpPr>
          <p:nvPr/>
        </p:nvCxnSpPr>
        <p:spPr>
          <a:xfrm flipH="1">
            <a:off x="1912177" y="3032952"/>
            <a:ext cx="98831" cy="1354541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3" name="Connecteur droit 1070">
            <a:extLst>
              <a:ext uri="{FF2B5EF4-FFF2-40B4-BE49-F238E27FC236}">
                <a16:creationId xmlns:a16="http://schemas.microsoft.com/office/drawing/2014/main" id="{05A814D9-3C14-6D40-A153-A511A65A0D9D}"/>
              </a:ext>
            </a:extLst>
          </p:cNvPr>
          <p:cNvCxnSpPr>
            <a:cxnSpLocks/>
          </p:cNvCxnSpPr>
          <p:nvPr/>
        </p:nvCxnSpPr>
        <p:spPr>
          <a:xfrm flipV="1">
            <a:off x="2031493" y="2492898"/>
            <a:ext cx="1064279" cy="540057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4" name="Connecteur droit 1073">
            <a:extLst>
              <a:ext uri="{FF2B5EF4-FFF2-40B4-BE49-F238E27FC236}">
                <a16:creationId xmlns:a16="http://schemas.microsoft.com/office/drawing/2014/main" id="{AECD6E46-4DE7-0D0A-E57C-D3D5E66D0260}"/>
              </a:ext>
            </a:extLst>
          </p:cNvPr>
          <p:cNvCxnSpPr>
            <a:stCxn id="34" idx="4"/>
            <a:endCxn id="35" idx="2"/>
          </p:cNvCxnSpPr>
          <p:nvPr/>
        </p:nvCxnSpPr>
        <p:spPr>
          <a:xfrm>
            <a:off x="3075284" y="2492896"/>
            <a:ext cx="1087093" cy="540056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5" name="Connecteur droit 1076">
            <a:extLst>
              <a:ext uri="{FF2B5EF4-FFF2-40B4-BE49-F238E27FC236}">
                <a16:creationId xmlns:a16="http://schemas.microsoft.com/office/drawing/2014/main" id="{415BD9A3-ABAB-31D6-C14B-C7C28326D5B8}"/>
              </a:ext>
            </a:extLst>
          </p:cNvPr>
          <p:cNvCxnSpPr>
            <a:stCxn id="35" idx="2"/>
            <a:endCxn id="39" idx="1"/>
          </p:cNvCxnSpPr>
          <p:nvPr/>
        </p:nvCxnSpPr>
        <p:spPr>
          <a:xfrm>
            <a:off x="4162380" y="3032952"/>
            <a:ext cx="85529" cy="1354541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6" name="Connecteur droit 1078">
            <a:extLst>
              <a:ext uri="{FF2B5EF4-FFF2-40B4-BE49-F238E27FC236}">
                <a16:creationId xmlns:a16="http://schemas.microsoft.com/office/drawing/2014/main" id="{B23A1876-960C-6BE3-DD04-2DF51B4B5D5B}"/>
              </a:ext>
            </a:extLst>
          </p:cNvPr>
          <p:cNvCxnSpPr>
            <a:stCxn id="39" idx="1"/>
            <a:endCxn id="38" idx="0"/>
          </p:cNvCxnSpPr>
          <p:nvPr/>
        </p:nvCxnSpPr>
        <p:spPr>
          <a:xfrm flipH="1">
            <a:off x="3075286" y="4387493"/>
            <a:ext cx="1172623" cy="697691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7" name="Ellipse 11">
            <a:extLst>
              <a:ext uri="{FF2B5EF4-FFF2-40B4-BE49-F238E27FC236}">
                <a16:creationId xmlns:a16="http://schemas.microsoft.com/office/drawing/2014/main" id="{8E747D1E-5E5D-50B4-C745-3FF25654397F}"/>
              </a:ext>
            </a:extLst>
          </p:cNvPr>
          <p:cNvSpPr/>
          <p:nvPr/>
        </p:nvSpPr>
        <p:spPr>
          <a:xfrm>
            <a:off x="2331855" y="3041469"/>
            <a:ext cx="1545037" cy="145104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CIVINET SI, CRO, SEE </a:t>
            </a:r>
          </a:p>
          <a:p>
            <a:pPr algn="ctr"/>
            <a:r>
              <a:rPr lang="bs-Latn-BA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(RRALUR)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8" name="Connecteur droit 1080">
            <a:extLst>
              <a:ext uri="{FF2B5EF4-FFF2-40B4-BE49-F238E27FC236}">
                <a16:creationId xmlns:a16="http://schemas.microsoft.com/office/drawing/2014/main" id="{D3B50DA4-DF05-2BDD-7A79-448ED061F9BA}"/>
              </a:ext>
            </a:extLst>
          </p:cNvPr>
          <p:cNvCxnSpPr>
            <a:stCxn id="37" idx="7"/>
          </p:cNvCxnSpPr>
          <p:nvPr/>
        </p:nvCxnSpPr>
        <p:spPr>
          <a:xfrm>
            <a:off x="1912176" y="4387493"/>
            <a:ext cx="1163109" cy="697691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233E731A-4386-CCDD-3D72-696FB7B272EC}"/>
              </a:ext>
            </a:extLst>
          </p:cNvPr>
          <p:cNvSpPr/>
          <p:nvPr/>
        </p:nvSpPr>
        <p:spPr>
          <a:xfrm>
            <a:off x="2326470" y="1481185"/>
            <a:ext cx="1230375" cy="7310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bs-Latn-BA" sz="135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Albania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bs-Latn-BA" sz="1400" b="1" dirty="0">
                <a:solidFill>
                  <a:schemeClr val="bg1"/>
                </a:solidFill>
              </a:rPr>
              <a:t>Tirana, Belsh, Elbasan</a:t>
            </a:r>
            <a:endParaRPr lang="en-US" sz="1351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4695406-DFA7-4E88-B51E-A67E7323FB70}"/>
              </a:ext>
            </a:extLst>
          </p:cNvPr>
          <p:cNvSpPr/>
          <p:nvPr/>
        </p:nvSpPr>
        <p:spPr>
          <a:xfrm>
            <a:off x="4038551" y="2246181"/>
            <a:ext cx="1479437" cy="131587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bs-Latn-BA" sz="135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B&amp;H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bs-Latn-BA" sz="1400" b="1" dirty="0">
                <a:solidFill>
                  <a:schemeClr val="bg1"/>
                </a:solidFill>
              </a:rPr>
              <a:t>Ministry of traffic of CS,  Sarajevo, Banja Luka, </a:t>
            </a:r>
            <a:r>
              <a:rPr lang="bs-Latn-BA" sz="1200" b="1" dirty="0">
                <a:solidFill>
                  <a:schemeClr val="bg1"/>
                </a:solidFill>
              </a:rPr>
              <a:t>Bijeljina,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bs-Latn-BA" sz="1200" b="1" dirty="0">
                <a:solidFill>
                  <a:schemeClr val="bg1"/>
                </a:solidFill>
              </a:rPr>
              <a:t>Zavodivići </a:t>
            </a:r>
            <a:endParaRPr lang="en-US" sz="1351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417A752-0D51-2524-639D-FEACC3308D40}"/>
              </a:ext>
            </a:extLst>
          </p:cNvPr>
          <p:cNvSpPr/>
          <p:nvPr/>
        </p:nvSpPr>
        <p:spPr>
          <a:xfrm>
            <a:off x="4180019" y="4168803"/>
            <a:ext cx="1319972" cy="9389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bs-Latn-BA" sz="1351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bs-Latn-BA" sz="135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Montenegro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bs-Latn-BA" sz="1400" b="1" dirty="0">
                <a:solidFill>
                  <a:schemeClr val="bg1"/>
                </a:solidFill>
              </a:rPr>
              <a:t>Podgorica, Rožaje, Kolašin</a:t>
            </a:r>
            <a:endParaRPr lang="en-US" sz="1351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DB4BA37-BAF9-0296-85C3-D7363E37901C}"/>
              </a:ext>
            </a:extLst>
          </p:cNvPr>
          <p:cNvSpPr/>
          <p:nvPr/>
        </p:nvSpPr>
        <p:spPr>
          <a:xfrm>
            <a:off x="2331853" y="5131459"/>
            <a:ext cx="1330264" cy="9389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bs-Latn-BA" sz="135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North Macedonia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bs-Latn-BA" sz="1400" b="1" dirty="0">
                <a:solidFill>
                  <a:schemeClr val="bg1"/>
                </a:solidFill>
              </a:rPr>
              <a:t>Skopje, Veles, Ohrid</a:t>
            </a:r>
            <a:endParaRPr lang="en-US" sz="1351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A07B4C3-8592-1553-B127-B26D3ED20FD4}"/>
              </a:ext>
            </a:extLst>
          </p:cNvPr>
          <p:cNvSpPr/>
          <p:nvPr/>
        </p:nvSpPr>
        <p:spPr>
          <a:xfrm>
            <a:off x="790309" y="4149576"/>
            <a:ext cx="1122987" cy="9465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bs-Latn-BA" sz="135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Kosovo*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bs-Latn-BA" sz="1400" b="1" dirty="0">
                <a:solidFill>
                  <a:schemeClr val="bg1"/>
                </a:solidFill>
              </a:rPr>
              <a:t>Pristina, Podujeva, Gracanica</a:t>
            </a:r>
            <a:endParaRPr lang="en-US" sz="1351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C77CB87-94BE-4E17-806F-827915125E5B}"/>
              </a:ext>
            </a:extLst>
          </p:cNvPr>
          <p:cNvSpPr/>
          <p:nvPr/>
        </p:nvSpPr>
        <p:spPr>
          <a:xfrm>
            <a:off x="753193" y="2414455"/>
            <a:ext cx="1122987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bs-Latn-BA" sz="135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Serbia</a:t>
            </a:r>
            <a:r>
              <a:rPr lang="bs-Latn-BA" sz="1400" dirty="0"/>
              <a:t> </a:t>
            </a:r>
            <a:r>
              <a:rPr lang="bs-Latn-BA" sz="1400" b="1" dirty="0">
                <a:solidFill>
                  <a:schemeClr val="bg1"/>
                </a:solidFill>
              </a:rPr>
              <a:t>Belgrade, Krusevac, Aleksinac</a:t>
            </a:r>
            <a:endParaRPr lang="en-US" sz="1351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48FC0AFE-995E-8F25-B852-54C50897CA38}"/>
              </a:ext>
            </a:extLst>
          </p:cNvPr>
          <p:cNvSpPr/>
          <p:nvPr/>
        </p:nvSpPr>
        <p:spPr>
          <a:xfrm>
            <a:off x="2127941" y="132359"/>
            <a:ext cx="1822499" cy="4617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>
                <a:solidFill>
                  <a:schemeClr val="tx1"/>
                </a:solidFill>
              </a:rPr>
              <a:t>World Bank, JICA, UNDP, EBRD 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E85E4FBB-31E1-C412-7541-DCA8DBC9AF61}"/>
              </a:ext>
            </a:extLst>
          </p:cNvPr>
          <p:cNvSpPr/>
          <p:nvPr/>
        </p:nvSpPr>
        <p:spPr>
          <a:xfrm>
            <a:off x="4076023" y="335385"/>
            <a:ext cx="1188403" cy="4617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>
                <a:solidFill>
                  <a:schemeClr val="tx1"/>
                </a:solidFill>
              </a:rPr>
              <a:t>TUMI, MYC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5C812DF0-B957-902A-EB18-2ABE624D0F50}"/>
              </a:ext>
            </a:extLst>
          </p:cNvPr>
          <p:cNvSpPr/>
          <p:nvPr/>
        </p:nvSpPr>
        <p:spPr>
          <a:xfrm>
            <a:off x="2263284" y="692244"/>
            <a:ext cx="1719963" cy="4205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s-Latn-BA" sz="1400" dirty="0">
                <a:solidFill>
                  <a:schemeClr val="tx1"/>
                </a:solidFill>
              </a:rPr>
              <a:t>SuTi bilateral project Albania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7FD784B-3988-A79E-C6AE-515E153B9210}"/>
              </a:ext>
            </a:extLst>
          </p:cNvPr>
          <p:cNvSpPr txBox="1"/>
          <p:nvPr/>
        </p:nvSpPr>
        <p:spPr>
          <a:xfrm>
            <a:off x="1694003" y="6473027"/>
            <a:ext cx="8540876" cy="26161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Promoting regional exchange on the implementation of sustainable urban mobility plans in the Western Balkan countries</a:t>
            </a:r>
            <a:endParaRPr lang="en-US" sz="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C5C5AF98-4A54-15FF-8AC1-5F804ADEB682}"/>
              </a:ext>
            </a:extLst>
          </p:cNvPr>
          <p:cNvSpPr/>
          <p:nvPr/>
        </p:nvSpPr>
        <p:spPr>
          <a:xfrm>
            <a:off x="697329" y="1011750"/>
            <a:ext cx="1264263" cy="4617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sz="1400" dirty="0">
                <a:solidFill>
                  <a:schemeClr val="tx1"/>
                </a:solidFill>
              </a:rPr>
              <a:t>Transport Community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8EDB5AFA-508F-D05D-B60F-DB834E90E5C3}"/>
              </a:ext>
            </a:extLst>
          </p:cNvPr>
          <p:cNvSpPr/>
          <p:nvPr/>
        </p:nvSpPr>
        <p:spPr>
          <a:xfrm>
            <a:off x="109123" y="300304"/>
            <a:ext cx="1845765" cy="4617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s-Latn-BA" sz="1400" dirty="0">
                <a:solidFill>
                  <a:schemeClr val="tx1"/>
                </a:solidFill>
              </a:rPr>
              <a:t>ELTIS – SUM Coordinating group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95187EAC-4E19-6A9D-2099-C9300225487B}"/>
              </a:ext>
            </a:extLst>
          </p:cNvPr>
          <p:cNvSpPr/>
          <p:nvPr/>
        </p:nvSpPr>
        <p:spPr>
          <a:xfrm>
            <a:off x="205343" y="1611258"/>
            <a:ext cx="1490793" cy="4041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sz="1400" dirty="0">
                <a:solidFill>
                  <a:schemeClr val="tx1"/>
                </a:solidFill>
              </a:rPr>
              <a:t>6 AoMs</a:t>
            </a:r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5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ign on a sidewalk&#10;&#10;Description automatically generated">
            <a:extLst>
              <a:ext uri="{FF2B5EF4-FFF2-40B4-BE49-F238E27FC236}">
                <a16:creationId xmlns:a16="http://schemas.microsoft.com/office/drawing/2014/main" id="{896D2CF8-9CFE-96DA-08AB-3D763275AF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626" y="3429000"/>
            <a:ext cx="2384350" cy="3179134"/>
          </a:xfrm>
          <a:prstGeom prst="rect">
            <a:avLst/>
          </a:prstGeom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FCD43F89-44BC-4F22-B66E-160BB5A5F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232" y="294448"/>
            <a:ext cx="9178159" cy="857769"/>
          </a:xfrm>
        </p:spPr>
        <p:txBody>
          <a:bodyPr/>
          <a:lstStyle/>
          <a:p>
            <a:r>
              <a:rPr lang="en-GB" sz="28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Integrated </a:t>
            </a:r>
            <a:r>
              <a:rPr lang="bs-Latn-BA" sz="28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SUM F</a:t>
            </a:r>
            <a:r>
              <a:rPr lang="en-GB" sz="2800" b="1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ramework</a:t>
            </a:r>
            <a:r>
              <a:rPr lang="en-GB" sz="28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for the Western Balkans</a:t>
            </a:r>
            <a:br>
              <a:rPr lang="bs-Latn-BA" sz="28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bs-Latn-BA" sz="28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bs-Latn-BA" sz="28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Pilots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8BA70A1-B067-440A-AF3E-94C4AD20B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82D2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rPr>
              <a:t>Fußnote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E96634C-163C-49EF-B249-038D5EB6D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FDA2A4-EBD9-4CF7-9623-3EF83B4BB58D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pic>
        <p:nvPicPr>
          <p:cNvPr id="11" name="Picture 10" descr="Two bicycles parked on a bike rack&#10;&#10;Description automatically generated">
            <a:extLst>
              <a:ext uri="{FF2B5EF4-FFF2-40B4-BE49-F238E27FC236}">
                <a16:creationId xmlns:a16="http://schemas.microsoft.com/office/drawing/2014/main" id="{96909C39-F083-D436-8A59-977819D1B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677" y="858592"/>
            <a:ext cx="3737329" cy="2805185"/>
          </a:xfrm>
          <a:prstGeom prst="rect">
            <a:avLst/>
          </a:prstGeom>
        </p:spPr>
      </p:pic>
      <p:pic>
        <p:nvPicPr>
          <p:cNvPr id="13" name="Picture 12" descr="A bicycle parking sign on a bike rack&#10;&#10;Description automatically generated">
            <a:extLst>
              <a:ext uri="{FF2B5EF4-FFF2-40B4-BE49-F238E27FC236}">
                <a16:creationId xmlns:a16="http://schemas.microsoft.com/office/drawing/2014/main" id="{7F1DC2EA-212A-B0E5-55C5-B28AFC14A5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006" y="623815"/>
            <a:ext cx="3737329" cy="2805185"/>
          </a:xfrm>
          <a:prstGeom prst="rect">
            <a:avLst/>
          </a:prstGeom>
        </p:spPr>
      </p:pic>
      <p:pic>
        <p:nvPicPr>
          <p:cNvPr id="3" name="Picture 2" descr="A person standing on a bicycle on a sidewalk&#10;&#10;Description automatically generated">
            <a:extLst>
              <a:ext uri="{FF2B5EF4-FFF2-40B4-BE49-F238E27FC236}">
                <a16:creationId xmlns:a16="http://schemas.microsoft.com/office/drawing/2014/main" id="{2B59D618-7DCC-41DC-524A-BA607208DB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5" y="3049427"/>
            <a:ext cx="2878380" cy="3834847"/>
          </a:xfrm>
          <a:prstGeom prst="rect">
            <a:avLst/>
          </a:prstGeom>
        </p:spPr>
      </p:pic>
      <p:pic>
        <p:nvPicPr>
          <p:cNvPr id="12" name="Picture 11" descr="A bicycle rack with a couple of bicycles parked outside of a building&#10;&#10;Description automatically generated">
            <a:extLst>
              <a:ext uri="{FF2B5EF4-FFF2-40B4-BE49-F238E27FC236}">
                <a16:creationId xmlns:a16="http://schemas.microsoft.com/office/drawing/2014/main" id="{C32475A7-B303-EF2A-4E9A-5F82086AFC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366" y="3564258"/>
            <a:ext cx="4211892" cy="2805186"/>
          </a:xfrm>
          <a:prstGeom prst="rect">
            <a:avLst/>
          </a:prstGeom>
        </p:spPr>
      </p:pic>
      <p:pic>
        <p:nvPicPr>
          <p:cNvPr id="15" name="Picture 14" descr="Bicycles parked outside a building&#10;&#10;Description automatically generated">
            <a:extLst>
              <a:ext uri="{FF2B5EF4-FFF2-40B4-BE49-F238E27FC236}">
                <a16:creationId xmlns:a16="http://schemas.microsoft.com/office/drawing/2014/main" id="{9A951DDF-E4A0-F4CE-E17D-1F3EA3D436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444" y="2895605"/>
            <a:ext cx="3187556" cy="2122962"/>
          </a:xfrm>
          <a:prstGeom prst="rect">
            <a:avLst/>
          </a:prstGeom>
        </p:spPr>
      </p:pic>
      <p:pic>
        <p:nvPicPr>
          <p:cNvPr id="17" name="Picture 16" descr="A car parked with bicycles and a bike&#10;&#10;Description automatically generated">
            <a:extLst>
              <a:ext uri="{FF2B5EF4-FFF2-40B4-BE49-F238E27FC236}">
                <a16:creationId xmlns:a16="http://schemas.microsoft.com/office/drawing/2014/main" id="{67ED1A9C-425C-39D1-AB5E-3A740A9D9B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443" y="4966851"/>
            <a:ext cx="2839497" cy="1891149"/>
          </a:xfrm>
          <a:prstGeom prst="rect">
            <a:avLst/>
          </a:prstGeom>
        </p:spPr>
      </p:pic>
      <p:pic>
        <p:nvPicPr>
          <p:cNvPr id="20" name="Grafik 29">
            <a:extLst>
              <a:ext uri="{FF2B5EF4-FFF2-40B4-BE49-F238E27FC236}">
                <a16:creationId xmlns:a16="http://schemas.microsoft.com/office/drawing/2014/main" id="{BE50E00F-B039-44EA-89FF-AF16ED321B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0150" y="545487"/>
            <a:ext cx="3300022" cy="258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72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tanding on a street with bicycles&#10;&#10;Description automatically generated">
            <a:extLst>
              <a:ext uri="{FF2B5EF4-FFF2-40B4-BE49-F238E27FC236}">
                <a16:creationId xmlns:a16="http://schemas.microsoft.com/office/drawing/2014/main" id="{86EB4FA2-F4AE-A08F-61D0-AB37483DEA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284" y="-395023"/>
            <a:ext cx="7396716" cy="4931144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D48542E7-85DD-4629-9F35-B21C3B32770C}"/>
              </a:ext>
            </a:extLst>
          </p:cNvPr>
          <p:cNvSpPr/>
          <p:nvPr/>
        </p:nvSpPr>
        <p:spPr>
          <a:xfrm>
            <a:off x="0" y="-395022"/>
            <a:ext cx="7115990" cy="72508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694DDA5-D077-4783-93E8-302A5DF89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82D2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rPr>
              <a:t>Fußnote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3D85A5-4DFF-4D39-BA28-526353D39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FDA2A4-EBD9-4CF7-9623-3EF83B4BB58D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82D2"/>
                </a:solidFill>
                <a:effectLst/>
                <a:uLnTx/>
                <a:uFillTx/>
                <a:latin typeface="Source Sans Pro Semibold" panose="020B0603030403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82D2"/>
              </a:solidFill>
              <a:effectLst/>
              <a:uLnTx/>
              <a:uFillTx/>
              <a:latin typeface="Source Sans Pro Semibold" panose="020B0603030403020204" pitchFamily="34" charset="0"/>
              <a:ea typeface="+mn-ea"/>
              <a:cs typeface="+mn-cs"/>
            </a:endParaRP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5F51C199-266F-45E4-AC61-991C84AB3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886" y="1784507"/>
            <a:ext cx="6248694" cy="4720195"/>
          </a:xfrm>
          <a:prstGeom prst="rect">
            <a:avLst/>
          </a:prstGeom>
        </p:spPr>
      </p:pic>
      <p:sp>
        <p:nvSpPr>
          <p:cNvPr id="33" name="Textplatzhalter 8">
            <a:extLst>
              <a:ext uri="{FF2B5EF4-FFF2-40B4-BE49-F238E27FC236}">
                <a16:creationId xmlns:a16="http://schemas.microsoft.com/office/drawing/2014/main" id="{57BB740A-4C94-4C8F-90EA-66C44DE39679}"/>
              </a:ext>
            </a:extLst>
          </p:cNvPr>
          <p:cNvSpPr txBox="1">
            <a:spLocks/>
          </p:cNvSpPr>
          <p:nvPr/>
        </p:nvSpPr>
        <p:spPr>
          <a:xfrm>
            <a:off x="1653489" y="1464111"/>
            <a:ext cx="4284936" cy="857769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bs-Latn-B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/>
              </a:rPr>
              <a:t>Thank you!</a:t>
            </a:r>
            <a:endParaRPr kumimoji="0" lang="de-DE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ource Sans Pro"/>
            </a:endParaRPr>
          </a:p>
        </p:txBody>
      </p:sp>
      <p:pic>
        <p:nvPicPr>
          <p:cNvPr id="6" name="Picture 5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61E4F616-0FD3-A73C-3564-3EF9BB2377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991" y="3472659"/>
            <a:ext cx="5076010" cy="338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37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B4F1A36-775D-4B77-A5AD-F7B315D1F1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Address</a:t>
            </a:r>
            <a:endParaRPr lang="de-DE"/>
          </a:p>
          <a:p>
            <a:r>
              <a:rPr lang="en-US"/>
              <a:t>Postcode and town, country</a:t>
            </a:r>
            <a:endParaRPr lang="de-DE"/>
          </a:p>
          <a:p>
            <a:r>
              <a:rPr lang="de-DE"/>
              <a:t>T +49 61 96 79-0</a:t>
            </a:r>
          </a:p>
          <a:p>
            <a:r>
              <a:rPr lang="de-DE"/>
              <a:t>F +49 61 96 79-11 15</a:t>
            </a:r>
          </a:p>
          <a:p>
            <a:r>
              <a:rPr lang="de-DE"/>
              <a:t> </a:t>
            </a:r>
          </a:p>
          <a:p>
            <a:r>
              <a:rPr lang="de-DE"/>
              <a:t>E info@giz.de</a:t>
            </a:r>
          </a:p>
          <a:p>
            <a:r>
              <a:rPr lang="fr-FR"/>
              <a:t>I www.giz.de</a:t>
            </a:r>
            <a:endParaRPr lang="de-DE"/>
          </a:p>
        </p:txBody>
      </p:sp>
      <p:sp>
        <p:nvSpPr>
          <p:cNvPr id="25" name="Foliennummernplatzhalter 24">
            <a:extLst>
              <a:ext uri="{FF2B5EF4-FFF2-40B4-BE49-F238E27FC236}">
                <a16:creationId xmlns:a16="http://schemas.microsoft.com/office/drawing/2014/main" id="{B3EFD1F6-604B-4E2E-AE87-EDFF01285A7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GB"/>
              <a:t>Page </a:t>
            </a:r>
            <a:fld id="{3A8B5DB7-81A8-4ED4-916B-6B23CD603687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62EB23-E2C7-1DFE-2439-84ED7FC8936F}"/>
              </a:ext>
            </a:extLst>
          </p:cNvPr>
          <p:cNvSpPr txBox="1"/>
          <p:nvPr/>
        </p:nvSpPr>
        <p:spPr>
          <a:xfrm>
            <a:off x="5590572" y="1831057"/>
            <a:ext cx="5303611" cy="2970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Author/Responsible/Editor, etc.:</a:t>
            </a:r>
            <a:br>
              <a:rPr lang="en-US" sz="1100" dirty="0"/>
            </a:br>
            <a:r>
              <a:rPr lang="bs-Latn-BA" sz="1100" dirty="0"/>
              <a:t>Milenka Mila Knežević</a:t>
            </a:r>
          </a:p>
          <a:p>
            <a:endParaRPr lang="bs-Latn-BA" sz="1100" dirty="0"/>
          </a:p>
          <a:p>
            <a:r>
              <a:rPr lang="bs-Latn-BA" sz="1100" dirty="0"/>
              <a:t>Presenter:</a:t>
            </a:r>
          </a:p>
          <a:p>
            <a:r>
              <a:rPr lang="bs-Latn-BA" sz="1100" dirty="0"/>
              <a:t>Milenka Mila Knežević,</a:t>
            </a:r>
          </a:p>
          <a:p>
            <a:endParaRPr lang="bs-Latn-BA" sz="1100" dirty="0"/>
          </a:p>
          <a:p>
            <a:r>
              <a:rPr lang="en-US" sz="1100" dirty="0"/>
              <a:t>Design/layout, etc.:</a:t>
            </a:r>
            <a:br>
              <a:rPr lang="en-US" sz="1100" dirty="0"/>
            </a:br>
            <a:r>
              <a:rPr lang="bs-Latn-BA" sz="1100" dirty="0"/>
              <a:t>GIZ, TC</a:t>
            </a:r>
          </a:p>
          <a:p>
            <a:r>
              <a:rPr lang="en-US" sz="1100" dirty="0"/>
              <a:t>Photo credits/sources:</a:t>
            </a:r>
            <a:br>
              <a:rPr lang="en-US" sz="1100" dirty="0"/>
            </a:br>
            <a:r>
              <a:rPr lang="bs-Latn-BA" sz="1100" dirty="0"/>
              <a:t>GIZ (ORF EE/ ORF ETC)</a:t>
            </a:r>
          </a:p>
          <a:p>
            <a:r>
              <a:rPr lang="en-GB" sz="1100" i="0" dirty="0">
                <a:effectLst/>
                <a:highlight>
                  <a:srgbClr val="F1F1F1"/>
                </a:highlight>
                <a:hlinkClick r:id="rId3"/>
              </a:rPr>
              <a:t>Derick McKinney</a:t>
            </a:r>
            <a:r>
              <a:rPr lang="en-GB" sz="1100" i="0" dirty="0">
                <a:solidFill>
                  <a:srgbClr val="111111"/>
                </a:solidFill>
                <a:effectLst/>
                <a:highlight>
                  <a:srgbClr val="F1F1F1"/>
                </a:highlight>
              </a:rPr>
              <a:t> on </a:t>
            </a:r>
            <a:r>
              <a:rPr lang="en-GB" sz="1100" i="0" dirty="0" err="1">
                <a:effectLst/>
                <a:highlight>
                  <a:srgbClr val="F1F1F1"/>
                </a:highlight>
                <a:hlinkClick r:id="rId4"/>
              </a:rPr>
              <a:t>Unsplash</a:t>
            </a:r>
            <a:endParaRPr lang="en-GB" sz="1100" dirty="0">
              <a:highlight>
                <a:srgbClr val="F1F1F1"/>
              </a:highlight>
            </a:endParaRPr>
          </a:p>
          <a:p>
            <a:r>
              <a:rPr lang="en-US" altLang="en-US" sz="1100" dirty="0">
                <a:solidFill>
                  <a:schemeClr val="tx1"/>
                </a:solidFill>
              </a:rPr>
              <a:t>Photo by </a:t>
            </a:r>
            <a:r>
              <a:rPr lang="en-US" altLang="en-US" sz="1100" dirty="0">
                <a:solidFill>
                  <a:schemeClr val="tx1"/>
                </a:solidFill>
                <a:hlinkClick r:id="rId5"/>
              </a:rPr>
              <a:t>Marc-Olivier </a:t>
            </a:r>
            <a:r>
              <a:rPr lang="en-US" altLang="en-US" sz="1100" dirty="0" err="1">
                <a:solidFill>
                  <a:schemeClr val="tx1"/>
                </a:solidFill>
                <a:hlinkClick r:id="rId5"/>
              </a:rPr>
              <a:t>Jodoin</a:t>
            </a:r>
            <a:r>
              <a:rPr lang="en-US" altLang="en-US" sz="1100" dirty="0">
                <a:solidFill>
                  <a:schemeClr val="tx1"/>
                </a:solidFill>
              </a:rPr>
              <a:t> on </a:t>
            </a:r>
            <a:r>
              <a:rPr lang="en-US" altLang="en-US" sz="1100" dirty="0" err="1">
                <a:solidFill>
                  <a:schemeClr val="tx1"/>
                </a:solidFill>
                <a:hlinkClick r:id="rId6"/>
              </a:rPr>
              <a:t>Unsplash</a:t>
            </a:r>
            <a:endParaRPr lang="en-US" altLang="en-US" sz="1100" dirty="0">
              <a:solidFill>
                <a:schemeClr val="tx1"/>
              </a:solidFill>
            </a:endParaRPr>
          </a:p>
          <a:p>
            <a:pPr marL="0" lvl="0" indent="0" eaLnBrk="0" fontAlgn="ctr" hangingPunct="0">
              <a:spcBef>
                <a:spcPct val="0"/>
              </a:spcBef>
              <a:spcAft>
                <a:spcPct val="0"/>
              </a:spcAft>
              <a:buNone/>
            </a:pPr>
            <a:br>
              <a:rPr lang="en-US" altLang="en-US" sz="1100" dirty="0">
                <a:solidFill>
                  <a:srgbClr val="111111"/>
                </a:solidFill>
              </a:rPr>
            </a:br>
            <a:endParaRPr lang="bs-Latn-BA" sz="1100" dirty="0">
              <a:solidFill>
                <a:srgbClr val="FF0000"/>
              </a:solidFill>
            </a:endParaRPr>
          </a:p>
          <a:p>
            <a:r>
              <a:rPr lang="en-US" sz="1100" dirty="0"/>
              <a:t>On behalf of</a:t>
            </a:r>
            <a:br>
              <a:rPr lang="en-US" sz="1100" dirty="0"/>
            </a:br>
            <a:r>
              <a:rPr lang="en-US" sz="1100" dirty="0"/>
              <a:t>German Federal Ministry for Economic Cooperation and Development (BMZ)</a:t>
            </a:r>
            <a:r>
              <a:rPr lang="bs-Latn-BA" sz="1100" dirty="0"/>
              <a:t> and co-funded by the European Union (EU).</a:t>
            </a:r>
          </a:p>
        </p:txBody>
      </p:sp>
    </p:spTree>
    <p:extLst>
      <p:ext uri="{BB962C8B-B14F-4D97-AF65-F5344CB8AC3E}">
        <p14:creationId xmlns:p14="http://schemas.microsoft.com/office/powerpoint/2010/main" val="27944528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ity skyline at night&#10;&#10;Description automatically generated">
            <a:extLst>
              <a:ext uri="{FF2B5EF4-FFF2-40B4-BE49-F238E27FC236}">
                <a16:creationId xmlns:a16="http://schemas.microsoft.com/office/drawing/2014/main" id="{FA21B43B-99D1-B2DA-1AA5-0B65D55F75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Grafik 29">
            <a:extLst>
              <a:ext uri="{FF2B5EF4-FFF2-40B4-BE49-F238E27FC236}">
                <a16:creationId xmlns:a16="http://schemas.microsoft.com/office/drawing/2014/main" id="{F6DAD64F-EA3F-1268-0B46-581B20FFBD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0754" y="3107008"/>
            <a:ext cx="4791961" cy="374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64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erson looking at a wall with many framed pictures&#10;&#10;Description automatically generated">
            <a:extLst>
              <a:ext uri="{FF2B5EF4-FFF2-40B4-BE49-F238E27FC236}">
                <a16:creationId xmlns:a16="http://schemas.microsoft.com/office/drawing/2014/main" id="{E25833B4-9996-E965-8CCB-23E363A936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4" y="-193028"/>
            <a:ext cx="12191980" cy="6856718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9" name="Slide Zoom 28">
                <a:extLst>
                  <a:ext uri="{FF2B5EF4-FFF2-40B4-BE49-F238E27FC236}">
                    <a16:creationId xmlns:a16="http://schemas.microsoft.com/office/drawing/2014/main" id="{9D6D446B-D0C0-639F-F7D5-0C6ACA5964C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14360200"/>
                  </p:ext>
                </p:extLst>
              </p:nvPr>
            </p:nvGraphicFramePr>
            <p:xfrm>
              <a:off x="3391682" y="1368742"/>
              <a:ext cx="1447800" cy="814388"/>
            </p:xfrm>
            <a:graphic>
              <a:graphicData uri="http://schemas.microsoft.com/office/powerpoint/2016/slidezoom">
                <pslz:sldZm>
                  <pslz:sldZmObj sldId="680" cId="280798537">
                    <pslz:zmPr id="{12485963-E1FC-4917-B3D5-D4258453A949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47800" cy="814388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9" name="Slide Zoom 28">
                <a:extLst>
                  <a:ext uri="{FF2B5EF4-FFF2-40B4-BE49-F238E27FC236}">
                    <a16:creationId xmlns:a16="http://schemas.microsoft.com/office/drawing/2014/main" id="{9D6D446B-D0C0-639F-F7D5-0C6ACA5964C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91682" y="1368742"/>
                <a:ext cx="1447800" cy="814388"/>
              </a:xfrm>
              <a:prstGeom prst="rect">
                <a:avLst/>
              </a:prstGeom>
              <a:ln w="31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1" name="Slide Zoom 30">
                <a:extLst>
                  <a:ext uri="{FF2B5EF4-FFF2-40B4-BE49-F238E27FC236}">
                    <a16:creationId xmlns:a16="http://schemas.microsoft.com/office/drawing/2014/main" id="{0D8EA34A-8FBC-C967-4EBF-1775AE33CD3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61213744"/>
                  </p:ext>
                </p:extLst>
              </p:nvPr>
            </p:nvGraphicFramePr>
            <p:xfrm>
              <a:off x="5313456" y="1577340"/>
              <a:ext cx="1024890" cy="576501"/>
            </p:xfrm>
            <a:graphic>
              <a:graphicData uri="http://schemas.microsoft.com/office/powerpoint/2016/slidezoom">
                <pslz:sldZm>
                  <pslz:sldZmObj sldId="685" cId="1025856307">
                    <pslz:zmPr id="{DCCA1BBF-BDED-4A2C-8B3D-0E6C787E7ACB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24890" cy="576501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1" name="Slide Zoom 30">
                <a:extLst>
                  <a:ext uri="{FF2B5EF4-FFF2-40B4-BE49-F238E27FC236}">
                    <a16:creationId xmlns:a16="http://schemas.microsoft.com/office/drawing/2014/main" id="{0D8EA34A-8FBC-C967-4EBF-1775AE33CD3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13456" y="1577340"/>
                <a:ext cx="1024890" cy="576501"/>
              </a:xfrm>
              <a:prstGeom prst="rect">
                <a:avLst/>
              </a:prstGeom>
              <a:ln w="31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3" name="Slide Zoom 32">
                <a:extLst>
                  <a:ext uri="{FF2B5EF4-FFF2-40B4-BE49-F238E27FC236}">
                    <a16:creationId xmlns:a16="http://schemas.microsoft.com/office/drawing/2014/main" id="{001FCE95-455D-B8F2-7DCB-51BEF346050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37422786"/>
                  </p:ext>
                </p:extLst>
              </p:nvPr>
            </p:nvGraphicFramePr>
            <p:xfrm>
              <a:off x="6781840" y="1249904"/>
              <a:ext cx="1460052" cy="821280"/>
            </p:xfrm>
            <a:graphic>
              <a:graphicData uri="http://schemas.microsoft.com/office/powerpoint/2016/slidezoom">
                <pslz:sldZm>
                  <pslz:sldZmObj sldId="683" cId="3683356403">
                    <pslz:zmPr id="{B6C15690-AD98-44CF-B328-443EB3787837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60052" cy="82128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3" name="Slide Zoom 32">
                <a:extLst>
                  <a:ext uri="{FF2B5EF4-FFF2-40B4-BE49-F238E27FC236}">
                    <a16:creationId xmlns:a16="http://schemas.microsoft.com/office/drawing/2014/main" id="{001FCE95-455D-B8F2-7DCB-51BEF34605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81840" y="1249904"/>
                <a:ext cx="1460052" cy="821280"/>
              </a:xfrm>
              <a:prstGeom prst="rect">
                <a:avLst/>
              </a:prstGeom>
              <a:ln w="31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5" name="Slide Zoom 34">
                <a:extLst>
                  <a:ext uri="{FF2B5EF4-FFF2-40B4-BE49-F238E27FC236}">
                    <a16:creationId xmlns:a16="http://schemas.microsoft.com/office/drawing/2014/main" id="{E1127674-A1A7-75B2-32AB-BA4431BBDAE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38278448"/>
                  </p:ext>
                </p:extLst>
              </p:nvPr>
            </p:nvGraphicFramePr>
            <p:xfrm>
              <a:off x="2955926" y="2920770"/>
              <a:ext cx="1164842" cy="655224"/>
            </p:xfrm>
            <a:graphic>
              <a:graphicData uri="http://schemas.microsoft.com/office/powerpoint/2016/slidezoom">
                <pslz:sldZm>
                  <pslz:sldZmObj sldId="684" cId="1227346174">
                    <pslz:zmPr id="{0AB93A38-58F2-4E59-AB7C-C5DDE9B69785}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64842" cy="655224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5" name="Slide Zoom 34">
                <a:extLst>
                  <a:ext uri="{FF2B5EF4-FFF2-40B4-BE49-F238E27FC236}">
                    <a16:creationId xmlns:a16="http://schemas.microsoft.com/office/drawing/2014/main" id="{E1127674-A1A7-75B2-32AB-BA4431BBDAE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55926" y="2920770"/>
                <a:ext cx="1164842" cy="655224"/>
              </a:xfrm>
              <a:prstGeom prst="rect">
                <a:avLst/>
              </a:prstGeom>
              <a:ln w="31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7" name="Slide Zoom 36">
                <a:extLst>
                  <a:ext uri="{FF2B5EF4-FFF2-40B4-BE49-F238E27FC236}">
                    <a16:creationId xmlns:a16="http://schemas.microsoft.com/office/drawing/2014/main" id="{EC377790-44E4-6D9F-48BB-9816927436D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48009551"/>
                  </p:ext>
                </p:extLst>
              </p:nvPr>
            </p:nvGraphicFramePr>
            <p:xfrm>
              <a:off x="6096000" y="2954582"/>
              <a:ext cx="1964438" cy="1104996"/>
            </p:xfrm>
            <a:graphic>
              <a:graphicData uri="http://schemas.microsoft.com/office/powerpoint/2016/slidezoom">
                <pslz:sldZm>
                  <pslz:sldZmObj sldId="2147473468" cId="3632026127">
                    <pslz:zmPr id="{18055D9C-8301-4B56-91F6-781826DD6037}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64438" cy="1104996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7" name="Slide Zoom 36">
                <a:extLst>
                  <a:ext uri="{FF2B5EF4-FFF2-40B4-BE49-F238E27FC236}">
                    <a16:creationId xmlns:a16="http://schemas.microsoft.com/office/drawing/2014/main" id="{EC377790-44E4-6D9F-48BB-9816927436D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96000" y="2954582"/>
                <a:ext cx="1964438" cy="1104996"/>
              </a:xfrm>
              <a:prstGeom prst="rect">
                <a:avLst/>
              </a:prstGeom>
              <a:ln w="31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9" name="Slide Zoom 38">
                <a:extLst>
                  <a:ext uri="{FF2B5EF4-FFF2-40B4-BE49-F238E27FC236}">
                    <a16:creationId xmlns:a16="http://schemas.microsoft.com/office/drawing/2014/main" id="{3529C7AC-D372-F7E0-8844-AF219C4A26B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00076287"/>
                  </p:ext>
                </p:extLst>
              </p:nvPr>
            </p:nvGraphicFramePr>
            <p:xfrm>
              <a:off x="8668892" y="3053072"/>
              <a:ext cx="963931" cy="542212"/>
            </p:xfrm>
            <a:graphic>
              <a:graphicData uri="http://schemas.microsoft.com/office/powerpoint/2016/slidezoom">
                <pslz:sldZm>
                  <pslz:sldZmObj sldId="804" cId="809445965">
                    <pslz:zmPr id="{58F24C04-13AD-4597-9174-DD090E01B933}" transitionDur="1000">
                      <p166:blipFill xmlns:p166="http://schemas.microsoft.com/office/powerpoint/2016/6/main">
                        <a:blip r:embed="rId1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63931" cy="542212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9" name="Slide Zoom 38">
                <a:extLst>
                  <a:ext uri="{FF2B5EF4-FFF2-40B4-BE49-F238E27FC236}">
                    <a16:creationId xmlns:a16="http://schemas.microsoft.com/office/drawing/2014/main" id="{3529C7AC-D372-F7E0-8844-AF219C4A26B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668892" y="3053072"/>
                <a:ext cx="963931" cy="542212"/>
              </a:xfrm>
              <a:prstGeom prst="rect">
                <a:avLst/>
              </a:prstGeom>
              <a:ln w="31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1" name="Slide Zoom 40">
                <a:extLst>
                  <a:ext uri="{FF2B5EF4-FFF2-40B4-BE49-F238E27FC236}">
                    <a16:creationId xmlns:a16="http://schemas.microsoft.com/office/drawing/2014/main" id="{A65C7CFC-C17F-7693-1DED-741D20B5BD6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51696805"/>
                  </p:ext>
                </p:extLst>
              </p:nvPr>
            </p:nvGraphicFramePr>
            <p:xfrm>
              <a:off x="10141788" y="2857740"/>
              <a:ext cx="1015574" cy="571260"/>
            </p:xfrm>
            <a:graphic>
              <a:graphicData uri="http://schemas.microsoft.com/office/powerpoint/2016/slidezoom">
                <pslz:sldZm>
                  <pslz:sldZmObj sldId="262" cId="4022190665">
                    <pslz:zmPr id="{948CBF48-9CD1-4E8C-8EA5-3BD013930C9A}" transitionDur="1000">
                      <p166:blipFill xmlns:p166="http://schemas.microsoft.com/office/powerpoint/2016/6/main">
                        <a:blip r:embed="rId1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15574" cy="57126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1" name="Slide Zoom 40">
                <a:extLst>
                  <a:ext uri="{FF2B5EF4-FFF2-40B4-BE49-F238E27FC236}">
                    <a16:creationId xmlns:a16="http://schemas.microsoft.com/office/drawing/2014/main" id="{A65C7CFC-C17F-7693-1DED-741D20B5BD6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141788" y="2857740"/>
                <a:ext cx="1015574" cy="571260"/>
              </a:xfrm>
              <a:prstGeom prst="rect">
                <a:avLst/>
              </a:prstGeom>
              <a:ln w="31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3" name="Slide Zoom 42">
                <a:extLst>
                  <a:ext uri="{FF2B5EF4-FFF2-40B4-BE49-F238E27FC236}">
                    <a16:creationId xmlns:a16="http://schemas.microsoft.com/office/drawing/2014/main" id="{1283DECA-56E3-A744-3A65-197002BA638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76029147"/>
                  </p:ext>
                </p:extLst>
              </p:nvPr>
            </p:nvGraphicFramePr>
            <p:xfrm>
              <a:off x="2465066" y="4336349"/>
              <a:ext cx="945049" cy="531590"/>
            </p:xfrm>
            <a:graphic>
              <a:graphicData uri="http://schemas.microsoft.com/office/powerpoint/2016/slidezoom">
                <pslz:sldZm>
                  <pslz:sldZmObj sldId="2147473467" cId="2509564451">
                    <pslz:zmPr id="{67983921-FA6F-4596-9353-407CFC22A47B}" transitionDur="1000">
                      <p166:blipFill xmlns:p166="http://schemas.microsoft.com/office/powerpoint/2016/6/main">
                        <a:blip r:embed="rId1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45049" cy="53159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3" name="Slide Zoom 42">
                <a:extLst>
                  <a:ext uri="{FF2B5EF4-FFF2-40B4-BE49-F238E27FC236}">
                    <a16:creationId xmlns:a16="http://schemas.microsoft.com/office/drawing/2014/main" id="{1283DECA-56E3-A744-3A65-197002BA638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465066" y="4336349"/>
                <a:ext cx="945049" cy="531590"/>
              </a:xfrm>
              <a:prstGeom prst="rect">
                <a:avLst/>
              </a:prstGeom>
              <a:ln w="31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5" name="Slide Zoom 44">
                <a:extLst>
                  <a:ext uri="{FF2B5EF4-FFF2-40B4-BE49-F238E27FC236}">
                    <a16:creationId xmlns:a16="http://schemas.microsoft.com/office/drawing/2014/main" id="{3BE144A6-84AD-C290-5EDD-7E82623D206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03695403"/>
                  </p:ext>
                </p:extLst>
              </p:nvPr>
            </p:nvGraphicFramePr>
            <p:xfrm>
              <a:off x="5922262" y="4867939"/>
              <a:ext cx="1114804" cy="627077"/>
            </p:xfrm>
            <a:graphic>
              <a:graphicData uri="http://schemas.microsoft.com/office/powerpoint/2016/slidezoom">
                <pslz:sldZm>
                  <pslz:sldZmObj sldId="742" cId="486245496">
                    <pslz:zmPr id="{8BE7E031-28E3-4180-AFFB-E2EEA0F6CE53}" transitionDur="1000">
                      <p166:blipFill xmlns:p166="http://schemas.microsoft.com/office/powerpoint/2016/6/main">
                        <a:blip r:embed="rId1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14804" cy="627077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5" name="Slide Zoom 44">
                <a:extLst>
                  <a:ext uri="{FF2B5EF4-FFF2-40B4-BE49-F238E27FC236}">
                    <a16:creationId xmlns:a16="http://schemas.microsoft.com/office/drawing/2014/main" id="{3BE144A6-84AD-C290-5EDD-7E82623D206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922262" y="4867939"/>
                <a:ext cx="1114804" cy="627077"/>
              </a:xfrm>
              <a:prstGeom prst="rect">
                <a:avLst/>
              </a:prstGeom>
              <a:ln w="31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7" name="Slide Zoom 46">
                <a:extLst>
                  <a:ext uri="{FF2B5EF4-FFF2-40B4-BE49-F238E27FC236}">
                    <a16:creationId xmlns:a16="http://schemas.microsoft.com/office/drawing/2014/main" id="{621AF4EE-9A94-62F6-1A2F-B9E21A34B72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79341900"/>
                  </p:ext>
                </p:extLst>
              </p:nvPr>
            </p:nvGraphicFramePr>
            <p:xfrm>
              <a:off x="8668484" y="4457673"/>
              <a:ext cx="1286763" cy="723804"/>
            </p:xfrm>
            <a:graphic>
              <a:graphicData uri="http://schemas.microsoft.com/office/powerpoint/2016/slidezoom">
                <pslz:sldZm>
                  <pslz:sldZmObj sldId="2147473469" cId="2996212712">
                    <pslz:zmPr id="{21451FBA-BF9B-43AD-9E09-362F5135AE0D}" transitionDur="1000">
                      <p166:blipFill xmlns:p166="http://schemas.microsoft.com/office/powerpoint/2016/6/main">
                        <a:blip r:embed="rId2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286763" cy="723804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7" name="Slide Zoom 46">
                <a:extLst>
                  <a:ext uri="{FF2B5EF4-FFF2-40B4-BE49-F238E27FC236}">
                    <a16:creationId xmlns:a16="http://schemas.microsoft.com/office/drawing/2014/main" id="{621AF4EE-9A94-62F6-1A2F-B9E21A34B72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668484" y="4457673"/>
                <a:ext cx="1286763" cy="723804"/>
              </a:xfrm>
              <a:prstGeom prst="rect">
                <a:avLst/>
              </a:prstGeom>
              <a:ln w="31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9" name="Slide Zoom 48">
                <a:extLst>
                  <a:ext uri="{FF2B5EF4-FFF2-40B4-BE49-F238E27FC236}">
                    <a16:creationId xmlns:a16="http://schemas.microsoft.com/office/drawing/2014/main" id="{9CC83F99-754F-F847-C234-7380995E711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76209049"/>
                  </p:ext>
                </p:extLst>
              </p:nvPr>
            </p:nvGraphicFramePr>
            <p:xfrm>
              <a:off x="10480001" y="4336350"/>
              <a:ext cx="1101908" cy="619824"/>
            </p:xfrm>
            <a:graphic>
              <a:graphicData uri="http://schemas.microsoft.com/office/powerpoint/2016/slidezoom">
                <pslz:sldZm>
                  <pslz:sldZmObj sldId="257" cId="1207816498">
                    <pslz:zmPr id="{7F8A807D-BCC6-4B6A-A88D-1AF018BC2215}" transitionDur="1000">
                      <p166:blipFill xmlns:p166="http://schemas.microsoft.com/office/powerpoint/2016/6/main">
                        <a:blip r:embed="rId2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01908" cy="619824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9" name="Slide Zoom 48">
                <a:extLst>
                  <a:ext uri="{FF2B5EF4-FFF2-40B4-BE49-F238E27FC236}">
                    <a16:creationId xmlns:a16="http://schemas.microsoft.com/office/drawing/2014/main" id="{9CC83F99-754F-F847-C234-7380995E711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480001" y="4336350"/>
                <a:ext cx="1101908" cy="619824"/>
              </a:xfrm>
              <a:prstGeom prst="rect">
                <a:avLst/>
              </a:prstGeom>
              <a:ln w="31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mc:Fallback>
      </mc:AlternateContent>
      <p:pic>
        <p:nvPicPr>
          <p:cNvPr id="2" name="Grafik 29">
            <a:extLst>
              <a:ext uri="{FF2B5EF4-FFF2-40B4-BE49-F238E27FC236}">
                <a16:creationId xmlns:a16="http://schemas.microsoft.com/office/drawing/2014/main" id="{29A08E19-F45F-5AF8-D8CF-C10A8EFF48A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743"/>
            <a:ext cx="2311031" cy="180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804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C2505868-E03B-4573-A16C-BA09F3251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8827" y="121670"/>
            <a:ext cx="5204036" cy="3008584"/>
          </a:xfrm>
          <a:prstGeom prst="rect">
            <a:avLst/>
          </a:prstGeom>
        </p:spPr>
      </p:pic>
      <p:pic>
        <p:nvPicPr>
          <p:cNvPr id="37" name="Picture 36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FE9504EA-5B17-46F8-B07F-B077A19B83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935" y="3330746"/>
            <a:ext cx="3301064" cy="2475799"/>
          </a:xfrm>
          <a:prstGeom prst="rect">
            <a:avLst/>
          </a:prstGeom>
        </p:spPr>
      </p:pic>
      <p:pic>
        <p:nvPicPr>
          <p:cNvPr id="39" name="Picture 38" descr="A group of people in a room&#10;&#10;Description automatically generated">
            <a:extLst>
              <a:ext uri="{FF2B5EF4-FFF2-40B4-BE49-F238E27FC236}">
                <a16:creationId xmlns:a16="http://schemas.microsoft.com/office/drawing/2014/main" id="{EA0AB079-F545-4CD1-9831-3C1C63A5C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626" y="647985"/>
            <a:ext cx="3273730" cy="2455298"/>
          </a:xfrm>
          <a:prstGeom prst="rect">
            <a:avLst/>
          </a:prstGeom>
        </p:spPr>
      </p:pic>
      <p:pic>
        <p:nvPicPr>
          <p:cNvPr id="41" name="Picture 40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17F0A698-DD0B-40F2-8491-B74B6431F2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981" y="3523186"/>
            <a:ext cx="2973335" cy="2230001"/>
          </a:xfrm>
          <a:prstGeom prst="rect">
            <a:avLst/>
          </a:prstGeom>
        </p:spPr>
      </p:pic>
      <p:pic>
        <p:nvPicPr>
          <p:cNvPr id="43" name="Picture 42" descr="A picture containing indoor, person, computer, desk&#10;&#10;Description automatically generated">
            <a:extLst>
              <a:ext uri="{FF2B5EF4-FFF2-40B4-BE49-F238E27FC236}">
                <a16:creationId xmlns:a16="http://schemas.microsoft.com/office/drawing/2014/main" id="{69F9985F-CF8A-4DFA-91E2-791933DC24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83121" y="879807"/>
            <a:ext cx="2516692" cy="193025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660F5D-8EBF-6FF0-E8FF-C7985B8B20AA}"/>
              </a:ext>
            </a:extLst>
          </p:cNvPr>
          <p:cNvSpPr/>
          <p:nvPr/>
        </p:nvSpPr>
        <p:spPr>
          <a:xfrm>
            <a:off x="677326" y="3206611"/>
            <a:ext cx="4526943" cy="1118123"/>
          </a:xfrm>
          <a:prstGeom prst="round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sz="37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SUM Boot Camp</a:t>
            </a:r>
            <a:endParaRPr lang="en-GB" sz="3733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55D25C8-7769-DBC1-7C13-B90BC6D13A29}"/>
              </a:ext>
            </a:extLst>
          </p:cNvPr>
          <p:cNvSpPr/>
          <p:nvPr/>
        </p:nvSpPr>
        <p:spPr>
          <a:xfrm>
            <a:off x="665896" y="4426873"/>
            <a:ext cx="2824491" cy="68145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Five-day </a:t>
            </a:r>
            <a:r>
              <a:rPr lang="bs-Latn-BA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practical </a:t>
            </a:r>
            <a:r>
              <a:rPr lang="en-GB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</a:t>
            </a:r>
            <a:r>
              <a:rPr lang="bs-Latn-BA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SUMP methodology</a:t>
            </a:r>
            <a:r>
              <a:rPr lang="en-GB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0EC9C8-921F-2011-6E6E-142E6C51A803}"/>
              </a:ext>
            </a:extLst>
          </p:cNvPr>
          <p:cNvSpPr/>
          <p:nvPr/>
        </p:nvSpPr>
        <p:spPr>
          <a:xfrm>
            <a:off x="1615053" y="5161682"/>
            <a:ext cx="2680125" cy="59150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participants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BC96A99-96C3-2D28-23BC-5F1FD12D1FE7}"/>
              </a:ext>
            </a:extLst>
          </p:cNvPr>
          <p:cNvSpPr/>
          <p:nvPr/>
        </p:nvSpPr>
        <p:spPr>
          <a:xfrm>
            <a:off x="2741294" y="5806545"/>
            <a:ext cx="2955067" cy="8766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</a:t>
            </a:r>
            <a:r>
              <a:rPr lang="bs-Latn-BA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participants</a:t>
            </a:r>
            <a:r>
              <a:rPr lang="en-GB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bs-Latn-BA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GB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ecommend</a:t>
            </a:r>
            <a:r>
              <a:rPr lang="bs-Latn-BA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</a:t>
            </a:r>
            <a:r>
              <a:rPr lang="en-GB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en-GB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AoMs</a:t>
            </a:r>
            <a:r>
              <a:rPr lang="en-GB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expert pool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902EADAF-E072-2B2F-3E3C-994D923C7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178" y="96128"/>
            <a:ext cx="5204036" cy="3008584"/>
          </a:xfrm>
          <a:prstGeom prst="rect">
            <a:avLst/>
          </a:prstGeom>
        </p:spPr>
      </p:pic>
      <p:pic>
        <p:nvPicPr>
          <p:cNvPr id="7" name="Picture 6" descr="A group of people in a room&#10;&#10;Description automatically generated">
            <a:extLst>
              <a:ext uri="{FF2B5EF4-FFF2-40B4-BE49-F238E27FC236}">
                <a16:creationId xmlns:a16="http://schemas.microsoft.com/office/drawing/2014/main" id="{1717BB36-E3A6-C4FE-13BF-3A1A5A1680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77" y="622443"/>
            <a:ext cx="3273730" cy="24552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4302ED-EFB5-01F2-FADD-C771EAC18E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4499" y="5865326"/>
            <a:ext cx="28575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9853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itting at a table in a room&#10;&#10;Description automatically generated">
            <a:extLst>
              <a:ext uri="{FF2B5EF4-FFF2-40B4-BE49-F238E27FC236}">
                <a16:creationId xmlns:a16="http://schemas.microsoft.com/office/drawing/2014/main" id="{635BC3DF-CAD0-4882-BC45-CB5BCFEAB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49" y="114495"/>
            <a:ext cx="2932950" cy="2201438"/>
          </a:xfrm>
          <a:prstGeom prst="rect">
            <a:avLst/>
          </a:prstGeom>
        </p:spPr>
      </p:pic>
      <p:pic>
        <p:nvPicPr>
          <p:cNvPr id="11" name="Picture 10" descr="A group of people in a room&#10;&#10;Description automatically generated">
            <a:extLst>
              <a:ext uri="{FF2B5EF4-FFF2-40B4-BE49-F238E27FC236}">
                <a16:creationId xmlns:a16="http://schemas.microsoft.com/office/drawing/2014/main" id="{73ABCF80-AC58-4D7C-A885-B6E4F5049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154" y="152288"/>
            <a:ext cx="4216170" cy="2158467"/>
          </a:xfrm>
          <a:prstGeom prst="rect">
            <a:avLst/>
          </a:prstGeom>
        </p:spPr>
      </p:pic>
      <p:pic>
        <p:nvPicPr>
          <p:cNvPr id="17" name="Picture 16" descr="A group of people in a room&#10;&#10;Description automatically generated">
            <a:extLst>
              <a:ext uri="{FF2B5EF4-FFF2-40B4-BE49-F238E27FC236}">
                <a16:creationId xmlns:a16="http://schemas.microsoft.com/office/drawing/2014/main" id="{E5A56844-F4AB-48AD-BC2A-A565BFB485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1925" y="2346621"/>
            <a:ext cx="2890063" cy="2164757"/>
          </a:xfrm>
          <a:prstGeom prst="rect">
            <a:avLst/>
          </a:prstGeom>
        </p:spPr>
      </p:pic>
      <p:pic>
        <p:nvPicPr>
          <p:cNvPr id="19" name="Picture 18" descr="A group of people in a room&#10;&#10;Description automatically generated">
            <a:extLst>
              <a:ext uri="{FF2B5EF4-FFF2-40B4-BE49-F238E27FC236}">
                <a16:creationId xmlns:a16="http://schemas.microsoft.com/office/drawing/2014/main" id="{BB450BA6-E0FD-4D1D-822B-6592378ACE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749" y="4511378"/>
            <a:ext cx="4060613" cy="2078829"/>
          </a:xfrm>
          <a:prstGeom prst="rect">
            <a:avLst/>
          </a:prstGeom>
        </p:spPr>
      </p:pic>
      <p:pic>
        <p:nvPicPr>
          <p:cNvPr id="22" name="Picture 21" descr="A group of people waiting for their luggage at an airport&#10;&#10;Description automatically generated">
            <a:extLst>
              <a:ext uri="{FF2B5EF4-FFF2-40B4-BE49-F238E27FC236}">
                <a16:creationId xmlns:a16="http://schemas.microsoft.com/office/drawing/2014/main" id="{C87DA384-A843-40E7-B9AA-E908B7CB737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44" t="35030" r="4131" b="2589"/>
          <a:stretch/>
        </p:blipFill>
        <p:spPr>
          <a:xfrm>
            <a:off x="5835833" y="2383060"/>
            <a:ext cx="3193652" cy="2023397"/>
          </a:xfrm>
          <a:prstGeom prst="rect">
            <a:avLst/>
          </a:prstGeom>
        </p:spPr>
      </p:pic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6B8E395-F8B4-8BF6-78BD-9B39F1DE46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1924" y="4579859"/>
            <a:ext cx="2890064" cy="1432817"/>
          </a:xfrm>
          <a:prstGeom prst="rect">
            <a:avLst/>
          </a:prstGeom>
        </p:spPr>
      </p:pic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FA559B44-0E85-D620-EFF5-81F64A9731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46779" y="152288"/>
            <a:ext cx="3779293" cy="212585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BD3BC02-D003-A363-E3AE-CDACB9302241}"/>
              </a:ext>
            </a:extLst>
          </p:cNvPr>
          <p:cNvSpPr/>
          <p:nvPr/>
        </p:nvSpPr>
        <p:spPr>
          <a:xfrm>
            <a:off x="782749" y="2673016"/>
            <a:ext cx="4873842" cy="1445197"/>
          </a:xfrm>
          <a:prstGeom prst="round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sz="37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SUMP or SUM solution development (27)</a:t>
            </a:r>
            <a:endParaRPr lang="en-GB" sz="3733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 descr="A group of people in a room&#10;&#10;Description automatically generated">
            <a:extLst>
              <a:ext uri="{FF2B5EF4-FFF2-40B4-BE49-F238E27FC236}">
                <a16:creationId xmlns:a16="http://schemas.microsoft.com/office/drawing/2014/main" id="{4936C7CD-EBF5-4A66-4241-E6A2F7692C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68872" y="4606080"/>
            <a:ext cx="4060613" cy="1889423"/>
          </a:xfrm>
          <a:prstGeom prst="rect">
            <a:avLst/>
          </a:prstGeom>
        </p:spPr>
      </p:pic>
      <p:pic>
        <p:nvPicPr>
          <p:cNvPr id="2" name="Picture 1" descr="A group of people sitting at a table in a room&#10;&#10;Description automatically generated">
            <a:extLst>
              <a:ext uri="{FF2B5EF4-FFF2-40B4-BE49-F238E27FC236}">
                <a16:creationId xmlns:a16="http://schemas.microsoft.com/office/drawing/2014/main" id="{E333732E-B673-1570-187A-567CE2FF0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49" y="46014"/>
            <a:ext cx="2932950" cy="2201438"/>
          </a:xfrm>
          <a:prstGeom prst="rect">
            <a:avLst/>
          </a:prstGeom>
        </p:spPr>
      </p:pic>
      <p:pic>
        <p:nvPicPr>
          <p:cNvPr id="6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BDC7EE3B-55B2-9398-BD9B-8BC08C6D3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154" y="83807"/>
            <a:ext cx="4216170" cy="2158467"/>
          </a:xfrm>
          <a:prstGeom prst="rect">
            <a:avLst/>
          </a:prstGeom>
        </p:spPr>
      </p:pic>
      <p:pic>
        <p:nvPicPr>
          <p:cNvPr id="8" name="Picture 7" descr="A group of people in a room&#10;&#10;Description automatically generated">
            <a:extLst>
              <a:ext uri="{FF2B5EF4-FFF2-40B4-BE49-F238E27FC236}">
                <a16:creationId xmlns:a16="http://schemas.microsoft.com/office/drawing/2014/main" id="{A8435622-C737-7E75-9422-F0B0B0C3D3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1925" y="2278140"/>
            <a:ext cx="2890063" cy="2164757"/>
          </a:xfrm>
          <a:prstGeom prst="rect">
            <a:avLst/>
          </a:prstGeom>
        </p:spPr>
      </p:pic>
      <p:pic>
        <p:nvPicPr>
          <p:cNvPr id="9" name="Picture 8" descr="A group of people waiting for their luggage at an airport&#10;&#10;Description automatically generated">
            <a:extLst>
              <a:ext uri="{FF2B5EF4-FFF2-40B4-BE49-F238E27FC236}">
                <a16:creationId xmlns:a16="http://schemas.microsoft.com/office/drawing/2014/main" id="{DF5E5034-4887-986A-A238-70F158B2B66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44" t="35030" r="4131" b="2589"/>
          <a:stretch/>
        </p:blipFill>
        <p:spPr>
          <a:xfrm>
            <a:off x="5835833" y="2314579"/>
            <a:ext cx="3193652" cy="2023397"/>
          </a:xfrm>
          <a:prstGeom prst="rect">
            <a:avLst/>
          </a:prstGeom>
        </p:spPr>
      </p:pic>
      <p:pic>
        <p:nvPicPr>
          <p:cNvPr id="10" name="Picture 9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DA30306-1E28-339F-AEC7-A935BC18AF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1924" y="4511378"/>
            <a:ext cx="2890064" cy="1432817"/>
          </a:xfrm>
          <a:prstGeom prst="rect">
            <a:avLst/>
          </a:prstGeom>
        </p:spPr>
      </p:pic>
      <p:pic>
        <p:nvPicPr>
          <p:cNvPr id="13" name="Picture 12" descr="A group of people in a room&#10;&#10;Description automatically generated">
            <a:extLst>
              <a:ext uri="{FF2B5EF4-FFF2-40B4-BE49-F238E27FC236}">
                <a16:creationId xmlns:a16="http://schemas.microsoft.com/office/drawing/2014/main" id="{F424EABC-A46F-4383-EDF2-F4D01670F5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46779" y="83807"/>
            <a:ext cx="3779293" cy="2125852"/>
          </a:xfrm>
          <a:prstGeom prst="rect">
            <a:avLst/>
          </a:prstGeom>
        </p:spPr>
      </p:pic>
      <p:pic>
        <p:nvPicPr>
          <p:cNvPr id="14" name="Picture 13" descr="A group of people in a room&#10;&#10;Description automatically generated">
            <a:extLst>
              <a:ext uri="{FF2B5EF4-FFF2-40B4-BE49-F238E27FC236}">
                <a16:creationId xmlns:a16="http://schemas.microsoft.com/office/drawing/2014/main" id="{443A62C0-2032-592A-A212-DD588B012D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9" y="4465364"/>
            <a:ext cx="4060613" cy="2078829"/>
          </a:xfrm>
          <a:prstGeom prst="rect">
            <a:avLst/>
          </a:prstGeom>
        </p:spPr>
      </p:pic>
      <p:pic>
        <p:nvPicPr>
          <p:cNvPr id="15" name="Picture 14" descr="A group of people in a room&#10;&#10;Description automatically generated">
            <a:extLst>
              <a:ext uri="{FF2B5EF4-FFF2-40B4-BE49-F238E27FC236}">
                <a16:creationId xmlns:a16="http://schemas.microsoft.com/office/drawing/2014/main" id="{17EBC508-8573-2A43-C2F8-1BE241B458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872" y="4560066"/>
            <a:ext cx="4060613" cy="1889423"/>
          </a:xfrm>
          <a:prstGeom prst="rect">
            <a:avLst/>
          </a:prstGeom>
        </p:spPr>
      </p:pic>
      <p:pic>
        <p:nvPicPr>
          <p:cNvPr id="16" name="Picture 15" descr="A group of people sitting at a table in a room&#10;&#10;Description automatically generated">
            <a:extLst>
              <a:ext uri="{FF2B5EF4-FFF2-40B4-BE49-F238E27FC236}">
                <a16:creationId xmlns:a16="http://schemas.microsoft.com/office/drawing/2014/main" id="{77BD9016-D958-2A3C-7D7C-8680B71219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9" y="0"/>
            <a:ext cx="2932950" cy="2201438"/>
          </a:xfrm>
          <a:prstGeom prst="rect">
            <a:avLst/>
          </a:prstGeom>
        </p:spPr>
      </p:pic>
      <p:pic>
        <p:nvPicPr>
          <p:cNvPr id="18" name="Picture 17" descr="A group of people in a room&#10;&#10;Description automatically generated">
            <a:extLst>
              <a:ext uri="{FF2B5EF4-FFF2-40B4-BE49-F238E27FC236}">
                <a16:creationId xmlns:a16="http://schemas.microsoft.com/office/drawing/2014/main" id="{385FBC69-7FED-4D03-79B3-CEAB708033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154" y="37793"/>
            <a:ext cx="4216170" cy="2158467"/>
          </a:xfrm>
          <a:prstGeom prst="rect">
            <a:avLst/>
          </a:prstGeom>
        </p:spPr>
      </p:pic>
      <p:pic>
        <p:nvPicPr>
          <p:cNvPr id="20" name="Picture 19" descr="A group of people in a room&#10;&#10;Description automatically generated">
            <a:extLst>
              <a:ext uri="{FF2B5EF4-FFF2-40B4-BE49-F238E27FC236}">
                <a16:creationId xmlns:a16="http://schemas.microsoft.com/office/drawing/2014/main" id="{79EDE52B-FE20-649C-D6A3-DB44E4A58A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925" y="2232126"/>
            <a:ext cx="2890063" cy="2164757"/>
          </a:xfrm>
          <a:prstGeom prst="rect">
            <a:avLst/>
          </a:prstGeom>
        </p:spPr>
      </p:pic>
      <p:pic>
        <p:nvPicPr>
          <p:cNvPr id="21" name="Picture 20" descr="A group of people waiting for their luggage at an airport&#10;&#10;Description automatically generated">
            <a:extLst>
              <a:ext uri="{FF2B5EF4-FFF2-40B4-BE49-F238E27FC236}">
                <a16:creationId xmlns:a16="http://schemas.microsoft.com/office/drawing/2014/main" id="{8BC50A7C-31F6-7FF7-5CBD-26620C47E40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5833" y="2268565"/>
            <a:ext cx="3193652" cy="2023397"/>
          </a:xfrm>
          <a:prstGeom prst="rect">
            <a:avLst/>
          </a:prstGeom>
        </p:spPr>
      </p:pic>
      <p:pic>
        <p:nvPicPr>
          <p:cNvPr id="23" name="Picture 2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9FD5E1A0-FD57-2B34-9EB0-EF3CB0FE052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924" y="4465364"/>
            <a:ext cx="2890064" cy="1432817"/>
          </a:xfrm>
          <a:prstGeom prst="rect">
            <a:avLst/>
          </a:prstGeom>
        </p:spPr>
      </p:pic>
      <p:pic>
        <p:nvPicPr>
          <p:cNvPr id="24" name="Picture 23" descr="A group of people in a room&#10;&#10;Description automatically generated">
            <a:extLst>
              <a:ext uri="{FF2B5EF4-FFF2-40B4-BE49-F238E27FC236}">
                <a16:creationId xmlns:a16="http://schemas.microsoft.com/office/drawing/2014/main" id="{3DDE7105-D5EB-6679-038F-C39B1FA641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779" y="37793"/>
            <a:ext cx="3779293" cy="212585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AB77855-82EB-03A9-2081-EEEDB4D593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31923" y="5867400"/>
            <a:ext cx="2904242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5630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outdoor, green, small, holding&#10;&#10;Description automatically generated">
            <a:extLst>
              <a:ext uri="{FF2B5EF4-FFF2-40B4-BE49-F238E27FC236}">
                <a16:creationId xmlns:a16="http://schemas.microsoft.com/office/drawing/2014/main" id="{6242707A-EF32-41E2-B45D-54BBCF5F8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527" y="414521"/>
            <a:ext cx="4788792" cy="2476840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94E77E9-E723-40C1-A390-C01A4D31BA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487" y="3201582"/>
            <a:ext cx="2047508" cy="3236439"/>
          </a:xfrm>
          <a:prstGeom prst="rect">
            <a:avLst/>
          </a:prstGeom>
        </p:spPr>
      </p:pic>
      <p:pic>
        <p:nvPicPr>
          <p:cNvPr id="13" name="Picture 12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E38AB83B-6C69-4A9E-82A1-C805ACEAB3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523" y="3895761"/>
            <a:ext cx="2882108" cy="2175264"/>
          </a:xfrm>
          <a:prstGeom prst="rect">
            <a:avLst/>
          </a:prstGeom>
        </p:spPr>
      </p:pic>
      <p:pic>
        <p:nvPicPr>
          <p:cNvPr id="28" name="Picture 27" descr="A picture containing outdoor, building, orange, person&#10;&#10;Description automatically generated">
            <a:extLst>
              <a:ext uri="{FF2B5EF4-FFF2-40B4-BE49-F238E27FC236}">
                <a16:creationId xmlns:a16="http://schemas.microsoft.com/office/drawing/2014/main" id="{C24F49C3-13B9-43E8-9FD8-064EC67D3C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95" y="4448940"/>
            <a:ext cx="3313483" cy="2248855"/>
          </a:xfrm>
          <a:prstGeom prst="rect">
            <a:avLst/>
          </a:prstGeom>
        </p:spPr>
      </p:pic>
      <p:pic>
        <p:nvPicPr>
          <p:cNvPr id="33" name="Picture 32" descr="Diagram&#10;&#10;Description automatically generated">
            <a:extLst>
              <a:ext uri="{FF2B5EF4-FFF2-40B4-BE49-F238E27FC236}">
                <a16:creationId xmlns:a16="http://schemas.microsoft.com/office/drawing/2014/main" id="{91273DB0-84DF-4814-AA51-C01F0A7212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047" y="4448940"/>
            <a:ext cx="3244516" cy="224885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150384E-225C-D9DE-41AF-3F066934BE3B}"/>
              </a:ext>
            </a:extLst>
          </p:cNvPr>
          <p:cNvSpPr/>
          <p:nvPr/>
        </p:nvSpPr>
        <p:spPr>
          <a:xfrm>
            <a:off x="954093" y="3111089"/>
            <a:ext cx="5382912" cy="1118123"/>
          </a:xfrm>
          <a:prstGeom prst="round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sz="37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19 Pilot Projects </a:t>
            </a:r>
            <a:endParaRPr lang="en-GB" sz="3733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 descr="A picture containing grass, bicycle, table, bench&#10;&#10;Description automatically generated">
            <a:extLst>
              <a:ext uri="{FF2B5EF4-FFF2-40B4-BE49-F238E27FC236}">
                <a16:creationId xmlns:a16="http://schemas.microsoft.com/office/drawing/2014/main" id="{05EC53E0-04ED-C3B7-0B6E-2C6947A744E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4759" y="429089"/>
            <a:ext cx="2857474" cy="1637394"/>
          </a:xfrm>
          <a:prstGeom prst="rect">
            <a:avLst/>
          </a:prstGeom>
        </p:spPr>
      </p:pic>
      <p:pic>
        <p:nvPicPr>
          <p:cNvPr id="3" name="Picture 2" descr="A house with a wooden fence&#10;&#10;Description automatically generated">
            <a:extLst>
              <a:ext uri="{FF2B5EF4-FFF2-40B4-BE49-F238E27FC236}">
                <a16:creationId xmlns:a16="http://schemas.microsoft.com/office/drawing/2014/main" id="{782E6B14-3CE0-8741-57D2-BDC4089E47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400" y="438287"/>
            <a:ext cx="3492522" cy="2476840"/>
          </a:xfrm>
          <a:prstGeom prst="rect">
            <a:avLst/>
          </a:prstGeom>
        </p:spPr>
      </p:pic>
      <p:pic>
        <p:nvPicPr>
          <p:cNvPr id="5" name="Picture 4" descr="A bicycle parked on the side of the road&#10;&#10;Description automatically generated">
            <a:extLst>
              <a:ext uri="{FF2B5EF4-FFF2-40B4-BE49-F238E27FC236}">
                <a16:creationId xmlns:a16="http://schemas.microsoft.com/office/drawing/2014/main" id="{218E1A16-608E-1A9D-AC03-FA9B47BDEDE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/>
        </p:blipFill>
        <p:spPr>
          <a:xfrm>
            <a:off x="9213897" y="2149307"/>
            <a:ext cx="2857474" cy="1636700"/>
          </a:xfrm>
          <a:prstGeom prst="rect">
            <a:avLst/>
          </a:prstGeom>
        </p:spPr>
      </p:pic>
      <p:pic>
        <p:nvPicPr>
          <p:cNvPr id="6" name="Picture 5" descr="A picture containing outdoor, green, small, holding&#10;&#10;Description automatically generated">
            <a:extLst>
              <a:ext uri="{FF2B5EF4-FFF2-40B4-BE49-F238E27FC236}">
                <a16:creationId xmlns:a16="http://schemas.microsoft.com/office/drawing/2014/main" id="{2EBFE7E9-DDA4-74C5-7903-CAA3401F0B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22" y="419979"/>
            <a:ext cx="4788792" cy="2476840"/>
          </a:xfrm>
          <a:prstGeom prst="rect">
            <a:avLst/>
          </a:prstGeom>
        </p:spPr>
      </p:pic>
      <p:pic>
        <p:nvPicPr>
          <p:cNvPr id="7" name="Picture 6" descr="A house with a wooden fence&#10;&#10;Description automatically generated">
            <a:extLst>
              <a:ext uri="{FF2B5EF4-FFF2-40B4-BE49-F238E27FC236}">
                <a16:creationId xmlns:a16="http://schemas.microsoft.com/office/drawing/2014/main" id="{8F69C532-5A6C-0583-C31F-B4692CBE48D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95" y="443745"/>
            <a:ext cx="3492522" cy="24768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45499F-73DA-4FBD-D9E1-582985A61D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05392" y="5933611"/>
            <a:ext cx="2893872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35640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1F0ABF1C-3C01-45E8-8A63-EAF5402B6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855" y="3109934"/>
            <a:ext cx="2807702" cy="1725190"/>
          </a:xfrm>
          <a:prstGeom prst="rect">
            <a:avLst/>
          </a:prstGeom>
        </p:spPr>
      </p:pic>
      <p:pic>
        <p:nvPicPr>
          <p:cNvPr id="17" name="Picture 16" descr="A group of people riding on the back of a bicycle&#10;&#10;Description automatically generated">
            <a:extLst>
              <a:ext uri="{FF2B5EF4-FFF2-40B4-BE49-F238E27FC236}">
                <a16:creationId xmlns:a16="http://schemas.microsoft.com/office/drawing/2014/main" id="{959B13D5-1138-4612-8C32-82D0FAEAE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437" y="312163"/>
            <a:ext cx="3566676" cy="2648836"/>
          </a:xfrm>
          <a:prstGeom prst="rect">
            <a:avLst/>
          </a:prstGeom>
        </p:spPr>
      </p:pic>
      <p:pic>
        <p:nvPicPr>
          <p:cNvPr id="22" name="Picture 21" descr="A large group of people in a field&#10;&#10;Description automatically generated">
            <a:extLst>
              <a:ext uri="{FF2B5EF4-FFF2-40B4-BE49-F238E27FC236}">
                <a16:creationId xmlns:a16="http://schemas.microsoft.com/office/drawing/2014/main" id="{44266A3C-474B-4528-B9CA-15606AE03C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2208" y="319935"/>
            <a:ext cx="4062612" cy="264106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DB96136-4BA6-8732-E3D9-2DF1A66FE026}"/>
              </a:ext>
            </a:extLst>
          </p:cNvPr>
          <p:cNvSpPr/>
          <p:nvPr/>
        </p:nvSpPr>
        <p:spPr>
          <a:xfrm>
            <a:off x="807554" y="3281570"/>
            <a:ext cx="4526943" cy="1118123"/>
          </a:xfrm>
          <a:prstGeom prst="round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sz="37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European Mobility Week (29)</a:t>
            </a:r>
            <a:endParaRPr lang="en-GB" sz="3733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A group of people riding bikes on a city street&#10;&#10;Description automatically generated">
            <a:extLst>
              <a:ext uri="{FF2B5EF4-FFF2-40B4-BE49-F238E27FC236}">
                <a16:creationId xmlns:a16="http://schemas.microsoft.com/office/drawing/2014/main" id="{683F5FBB-0AE0-EEAF-5B99-ECBE52BDE3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9118" y="5014118"/>
            <a:ext cx="2989251" cy="1655527"/>
          </a:xfrm>
          <a:prstGeom prst="rect">
            <a:avLst/>
          </a:prstGeom>
        </p:spPr>
      </p:pic>
      <p:pic>
        <p:nvPicPr>
          <p:cNvPr id="5" name="Picture 4" descr="A group of people on a sidewalk&#10;&#10;Description automatically generated">
            <a:extLst>
              <a:ext uri="{FF2B5EF4-FFF2-40B4-BE49-F238E27FC236}">
                <a16:creationId xmlns:a16="http://schemas.microsoft.com/office/drawing/2014/main" id="{9FE76B18-29EF-BCC1-FE85-70881DFA9A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296" y="4656130"/>
            <a:ext cx="2839219" cy="2129414"/>
          </a:xfrm>
          <a:prstGeom prst="rect">
            <a:avLst/>
          </a:prstGeom>
        </p:spPr>
      </p:pic>
      <p:pic>
        <p:nvPicPr>
          <p:cNvPr id="6" name="Picture 5" descr="A collage of people&#10;&#10;Description automatically generated with medium confidence">
            <a:extLst>
              <a:ext uri="{FF2B5EF4-FFF2-40B4-BE49-F238E27FC236}">
                <a16:creationId xmlns:a16="http://schemas.microsoft.com/office/drawing/2014/main" id="{E189010A-48FD-50A2-AF50-2F5AA526B7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3514" y="4985775"/>
            <a:ext cx="2728766" cy="1655527"/>
          </a:xfrm>
          <a:prstGeom prst="rect">
            <a:avLst/>
          </a:prstGeom>
        </p:spPr>
      </p:pic>
      <p:pic>
        <p:nvPicPr>
          <p:cNvPr id="9" name="Picture 8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6863944A-C93E-FD9F-8886-9197452FF8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915" y="175756"/>
            <a:ext cx="3097788" cy="4414722"/>
          </a:xfrm>
          <a:prstGeom prst="rect">
            <a:avLst/>
          </a:prstGeom>
        </p:spPr>
      </p:pic>
      <p:pic>
        <p:nvPicPr>
          <p:cNvPr id="11" name="Picture 10" descr="A group of people riding bikes on a city street&#10;&#10;Description automatically generated">
            <a:extLst>
              <a:ext uri="{FF2B5EF4-FFF2-40B4-BE49-F238E27FC236}">
                <a16:creationId xmlns:a16="http://schemas.microsoft.com/office/drawing/2014/main" id="{5D5DA90B-855C-F416-41F5-FD986ABB2A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863" y="4738323"/>
            <a:ext cx="1921449" cy="1166235"/>
          </a:xfrm>
          <a:prstGeom prst="rect">
            <a:avLst/>
          </a:prstGeom>
        </p:spPr>
      </p:pic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6E44955-CA61-40A0-709D-E50A38198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522" y="3044282"/>
            <a:ext cx="2807702" cy="1725190"/>
          </a:xfrm>
          <a:prstGeom prst="rect">
            <a:avLst/>
          </a:prstGeom>
        </p:spPr>
      </p:pic>
      <p:pic>
        <p:nvPicPr>
          <p:cNvPr id="8" name="Picture 7" descr="A group of people riding on the back of a bicycle&#10;&#10;Description automatically generated">
            <a:extLst>
              <a:ext uri="{FF2B5EF4-FFF2-40B4-BE49-F238E27FC236}">
                <a16:creationId xmlns:a16="http://schemas.microsoft.com/office/drawing/2014/main" id="{340B2F3C-C3A2-A1B3-56A1-8B15ED6F3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104" y="246511"/>
            <a:ext cx="3566676" cy="2648836"/>
          </a:xfrm>
          <a:prstGeom prst="rect">
            <a:avLst/>
          </a:prstGeom>
        </p:spPr>
      </p:pic>
      <p:pic>
        <p:nvPicPr>
          <p:cNvPr id="10" name="Picture 9" descr="A large group of people in a field&#10;&#10;Description automatically generated">
            <a:extLst>
              <a:ext uri="{FF2B5EF4-FFF2-40B4-BE49-F238E27FC236}">
                <a16:creationId xmlns:a16="http://schemas.microsoft.com/office/drawing/2014/main" id="{C56EE3D6-9C56-E1F0-20D4-632A29E989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875" y="254283"/>
            <a:ext cx="4062612" cy="2641064"/>
          </a:xfrm>
          <a:prstGeom prst="rect">
            <a:avLst/>
          </a:prstGeom>
        </p:spPr>
      </p:pic>
      <p:pic>
        <p:nvPicPr>
          <p:cNvPr id="12" name="Picture 11" descr="A group of people on a sidewalk&#10;&#10;Description automatically generated">
            <a:extLst>
              <a:ext uri="{FF2B5EF4-FFF2-40B4-BE49-F238E27FC236}">
                <a16:creationId xmlns:a16="http://schemas.microsoft.com/office/drawing/2014/main" id="{BAA0F78F-F801-8CAD-7C0D-D7B8FEBC00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963" y="4590478"/>
            <a:ext cx="2839219" cy="2129414"/>
          </a:xfrm>
          <a:prstGeom prst="rect">
            <a:avLst/>
          </a:prstGeom>
        </p:spPr>
      </p:pic>
      <p:pic>
        <p:nvPicPr>
          <p:cNvPr id="13" name="Picture 12" descr="A group of people riding bikes on a city street&#10;&#10;Description automatically generated">
            <a:extLst>
              <a:ext uri="{FF2B5EF4-FFF2-40B4-BE49-F238E27FC236}">
                <a16:creationId xmlns:a16="http://schemas.microsoft.com/office/drawing/2014/main" id="{8EDD1E41-4C59-86A7-896D-FB459345E5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5896" y="5014118"/>
            <a:ext cx="2989251" cy="1655527"/>
          </a:xfrm>
          <a:prstGeom prst="rect">
            <a:avLst/>
          </a:prstGeom>
        </p:spPr>
      </p:pic>
      <p:pic>
        <p:nvPicPr>
          <p:cNvPr id="14" name="Picture 13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AC5E2ED-1517-A3F6-F8E1-780097110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300" y="3044282"/>
            <a:ext cx="2807702" cy="1725190"/>
          </a:xfrm>
          <a:prstGeom prst="rect">
            <a:avLst/>
          </a:prstGeom>
        </p:spPr>
      </p:pic>
      <p:pic>
        <p:nvPicPr>
          <p:cNvPr id="15" name="Picture 14" descr="A group of people riding on the back of a bicycle&#10;&#10;Description automatically generated">
            <a:extLst>
              <a:ext uri="{FF2B5EF4-FFF2-40B4-BE49-F238E27FC236}">
                <a16:creationId xmlns:a16="http://schemas.microsoft.com/office/drawing/2014/main" id="{C67BE958-A31E-1E71-26DB-7D100AFD1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882" y="246511"/>
            <a:ext cx="3566676" cy="2648836"/>
          </a:xfrm>
          <a:prstGeom prst="rect">
            <a:avLst/>
          </a:prstGeom>
        </p:spPr>
      </p:pic>
      <p:pic>
        <p:nvPicPr>
          <p:cNvPr id="16" name="Picture 15" descr="A large group of people in a field&#10;&#10;Description automatically generated">
            <a:extLst>
              <a:ext uri="{FF2B5EF4-FFF2-40B4-BE49-F238E27FC236}">
                <a16:creationId xmlns:a16="http://schemas.microsoft.com/office/drawing/2014/main" id="{A7C04CA0-8448-89B8-E679-FC6E3F7BB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7653" y="254283"/>
            <a:ext cx="4062612" cy="2641064"/>
          </a:xfrm>
          <a:prstGeom prst="rect">
            <a:avLst/>
          </a:prstGeom>
        </p:spPr>
      </p:pic>
      <p:pic>
        <p:nvPicPr>
          <p:cNvPr id="18" name="Picture 17" descr="A group of people on a sidewalk&#10;&#10;Description automatically generated">
            <a:extLst>
              <a:ext uri="{FF2B5EF4-FFF2-40B4-BE49-F238E27FC236}">
                <a16:creationId xmlns:a16="http://schemas.microsoft.com/office/drawing/2014/main" id="{8E45E552-DC2C-F2CA-4D8A-A845091C55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741" y="4590478"/>
            <a:ext cx="2839219" cy="2129414"/>
          </a:xfrm>
          <a:prstGeom prst="rect">
            <a:avLst/>
          </a:prstGeom>
        </p:spPr>
      </p:pic>
      <p:pic>
        <p:nvPicPr>
          <p:cNvPr id="19" name="Picture 18" descr="A collage of people&#10;&#10;Description automatically generated with medium confidence">
            <a:extLst>
              <a:ext uri="{FF2B5EF4-FFF2-40B4-BE49-F238E27FC236}">
                <a16:creationId xmlns:a16="http://schemas.microsoft.com/office/drawing/2014/main" id="{41BA9927-9753-7B4C-1683-C6672999B76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736" y="4966282"/>
            <a:ext cx="2728766" cy="1655527"/>
          </a:xfrm>
          <a:prstGeom prst="rect">
            <a:avLst/>
          </a:prstGeom>
        </p:spPr>
      </p:pic>
      <p:pic>
        <p:nvPicPr>
          <p:cNvPr id="20" name="Picture 19" descr="A group of people riding bikes on a city street&#10;&#10;Description automatically generated">
            <a:extLst>
              <a:ext uri="{FF2B5EF4-FFF2-40B4-BE49-F238E27FC236}">
                <a16:creationId xmlns:a16="http://schemas.microsoft.com/office/drawing/2014/main" id="{54705C3F-BCEE-FD62-5805-50C736DDA7B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118" y="4994625"/>
            <a:ext cx="2989251" cy="1655527"/>
          </a:xfrm>
          <a:prstGeom prst="rect">
            <a:avLst/>
          </a:prstGeom>
        </p:spPr>
      </p:pic>
      <p:pic>
        <p:nvPicPr>
          <p:cNvPr id="21" name="Picture 2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9DAEC6F7-55BD-9D17-ECA2-777D5442714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522" y="3024789"/>
            <a:ext cx="2807702" cy="1725190"/>
          </a:xfrm>
          <a:prstGeom prst="rect">
            <a:avLst/>
          </a:prstGeom>
        </p:spPr>
      </p:pic>
      <p:pic>
        <p:nvPicPr>
          <p:cNvPr id="23" name="Picture 22" descr="A group of people riding on the back of a bicycle&#10;&#10;Description automatically generated">
            <a:extLst>
              <a:ext uri="{FF2B5EF4-FFF2-40B4-BE49-F238E27FC236}">
                <a16:creationId xmlns:a16="http://schemas.microsoft.com/office/drawing/2014/main" id="{DD7CD43B-693A-4CC3-61C3-DB535B11AC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04" y="227018"/>
            <a:ext cx="3566676" cy="2648836"/>
          </a:xfrm>
          <a:prstGeom prst="rect">
            <a:avLst/>
          </a:prstGeom>
        </p:spPr>
      </p:pic>
      <p:pic>
        <p:nvPicPr>
          <p:cNvPr id="24" name="Picture 23" descr="A large group of people in a field&#10;&#10;Description automatically generated">
            <a:extLst>
              <a:ext uri="{FF2B5EF4-FFF2-40B4-BE49-F238E27FC236}">
                <a16:creationId xmlns:a16="http://schemas.microsoft.com/office/drawing/2014/main" id="{2D406781-544E-F339-1CC3-664B2A38C27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875" y="234790"/>
            <a:ext cx="4062612" cy="2641064"/>
          </a:xfrm>
          <a:prstGeom prst="rect">
            <a:avLst/>
          </a:prstGeom>
        </p:spPr>
      </p:pic>
      <p:pic>
        <p:nvPicPr>
          <p:cNvPr id="25" name="Picture 24" descr="A group of people on a sidewalk&#10;&#10;Description automatically generated">
            <a:extLst>
              <a:ext uri="{FF2B5EF4-FFF2-40B4-BE49-F238E27FC236}">
                <a16:creationId xmlns:a16="http://schemas.microsoft.com/office/drawing/2014/main" id="{B2118D5B-C924-FC4F-79D7-CA170248B43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63" y="4570985"/>
            <a:ext cx="2839219" cy="21294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641C192-DB0C-1647-306F-F273A9E641E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11145" y="5910993"/>
            <a:ext cx="28575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4617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1E391D19-1430-D709-8B55-D32EE60F27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626" y="4338083"/>
            <a:ext cx="3194415" cy="23638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E56B7D-0E91-1057-D59E-D6038437187C}"/>
              </a:ext>
            </a:extLst>
          </p:cNvPr>
          <p:cNvSpPr txBox="1"/>
          <p:nvPr/>
        </p:nvSpPr>
        <p:spPr>
          <a:xfrm>
            <a:off x="870052" y="134817"/>
            <a:ext cx="10438242" cy="7795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33" b="1" dirty="0"/>
              <a:t>Promoting regional exchange on the implementation of Sustainable Urban Mobility Plans </a:t>
            </a:r>
            <a:endParaRPr lang="en-US" sz="2133" b="1" dirty="0">
              <a:cs typeface="Arial"/>
            </a:endParaRPr>
          </a:p>
          <a:p>
            <a:pPr algn="ctr"/>
            <a:r>
              <a:rPr lang="en-US" sz="2133" b="1" dirty="0"/>
              <a:t>in the Western Balkan countries (</a:t>
            </a:r>
            <a:r>
              <a:rPr lang="en-US" sz="2133" b="1" dirty="0" err="1"/>
              <a:t>ProSUMP</a:t>
            </a:r>
            <a:r>
              <a:rPr lang="en-US" sz="2133" b="1" dirty="0"/>
              <a:t>) </a:t>
            </a:r>
            <a:endParaRPr lang="en-US" sz="2133" b="1" dirty="0">
              <a:cs typeface="Arial"/>
            </a:endParaRPr>
          </a:p>
        </p:txBody>
      </p:sp>
      <p:pic>
        <p:nvPicPr>
          <p:cNvPr id="2" name="Slika 3">
            <a:extLst>
              <a:ext uri="{FF2B5EF4-FFF2-40B4-BE49-F238E27FC236}">
                <a16:creationId xmlns:a16="http://schemas.microsoft.com/office/drawing/2014/main" id="{7EABB13B-E0F6-F4E4-4018-43B3FF13FD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20235" y="2490367"/>
            <a:ext cx="4965406" cy="3521608"/>
          </a:xfrm>
          <a:prstGeom prst="rect">
            <a:avLst/>
          </a:prstGeom>
        </p:spPr>
      </p:pic>
      <p:pic>
        <p:nvPicPr>
          <p:cNvPr id="4" name="Picture 3" descr="A large group of people posing for a photo&#10;&#10;Description automatically generated">
            <a:extLst>
              <a:ext uri="{FF2B5EF4-FFF2-40B4-BE49-F238E27FC236}">
                <a16:creationId xmlns:a16="http://schemas.microsoft.com/office/drawing/2014/main" id="{14244E10-7386-EE74-82B8-4A5EE8C21D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2" y="3084143"/>
            <a:ext cx="3530045" cy="227925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489A14B-3DA8-CAE9-0574-103733D2CA2D}"/>
              </a:ext>
            </a:extLst>
          </p:cNvPr>
          <p:cNvSpPr/>
          <p:nvPr/>
        </p:nvSpPr>
        <p:spPr>
          <a:xfrm>
            <a:off x="7120235" y="1265275"/>
            <a:ext cx="4965405" cy="98597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I</a:t>
            </a:r>
            <a:r>
              <a:rPr lang="sr-Cyrl-BA" sz="2000" dirty="0"/>
              <a:t>Т’</a:t>
            </a:r>
            <a:r>
              <a:rPr lang="bs-Latn-BA" sz="2000" dirty="0"/>
              <a:t>S TIME FOR ACTION</a:t>
            </a:r>
          </a:p>
          <a:p>
            <a:pPr algn="ctr"/>
            <a:r>
              <a:rPr lang="bs-Latn-BA" sz="2000" dirty="0"/>
              <a:t>Guidelines for effective and cooperatiove SUMP implementation process</a:t>
            </a:r>
            <a:endParaRPr lang="en-GB" sz="20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869F59C-EB6B-1912-4E93-A4731C0F2CF7}"/>
              </a:ext>
            </a:extLst>
          </p:cNvPr>
          <p:cNvSpPr/>
          <p:nvPr/>
        </p:nvSpPr>
        <p:spPr>
          <a:xfrm>
            <a:off x="870052" y="1319798"/>
            <a:ext cx="5469376" cy="1306437"/>
          </a:xfrm>
          <a:prstGeom prst="round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s-Latn-BA" sz="373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SUMPs developed/ adopted – what next?</a:t>
            </a:r>
            <a:endParaRPr lang="en-GB" sz="373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80E2CF-56B3-7190-7F79-D314DAF90C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8140" y="5755789"/>
            <a:ext cx="28575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02612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2AC92-4D84-08AC-898B-7DA23DF842B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329600-4018-9F14-47D4-F4677025A71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D598A-A875-A0A1-0851-F4FD70983AF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BB2B14-A1DB-4FAE-967A-D5C493A254CC}"/>
              </a:ext>
            </a:extLst>
          </p:cNvPr>
          <p:cNvSpPr/>
          <p:nvPr/>
        </p:nvSpPr>
        <p:spPr>
          <a:xfrm>
            <a:off x="2351314" y="568123"/>
            <a:ext cx="4895306" cy="1118123"/>
          </a:xfrm>
          <a:prstGeom prst="round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sz="37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Research results – </a:t>
            </a:r>
            <a:r>
              <a:rPr lang="en-GB" sz="37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challenges</a:t>
            </a:r>
            <a:endParaRPr lang="en-GB" sz="3733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04AAB8-9B16-72CE-2651-924716139236}"/>
              </a:ext>
            </a:extLst>
          </p:cNvPr>
          <p:cNvSpPr txBox="1"/>
          <p:nvPr/>
        </p:nvSpPr>
        <p:spPr>
          <a:xfrm>
            <a:off x="9055984" y="1303474"/>
            <a:ext cx="2232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Internal acts are missing</a:t>
            </a:r>
            <a:r>
              <a:rPr lang="bs-Latn-BA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bs-Latn-BA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 e.g. </a:t>
            </a:r>
            <a:r>
              <a:rPr lang="en-GB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Rulebooks</a:t>
            </a:r>
            <a:r>
              <a:rPr lang="bs-Latn-BA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en-GB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620508-4080-1C3C-8808-05683C299831}"/>
              </a:ext>
            </a:extLst>
          </p:cNvPr>
          <p:cNvSpPr txBox="1"/>
          <p:nvPr/>
        </p:nvSpPr>
        <p:spPr>
          <a:xfrm>
            <a:off x="8930487" y="2845815"/>
            <a:ext cx="25614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Centralised traffic database</a:t>
            </a:r>
            <a:endParaRPr lang="bs-Latn-BA" sz="2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FEBCAD-94AC-3536-9B2C-D776E5BC7362}"/>
              </a:ext>
            </a:extLst>
          </p:cNvPr>
          <p:cNvSpPr txBox="1"/>
          <p:nvPr/>
        </p:nvSpPr>
        <p:spPr>
          <a:xfrm>
            <a:off x="3261514" y="3897403"/>
            <a:ext cx="28787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s-Latn-BA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Un</a:t>
            </a:r>
            <a:r>
              <a:rPr lang="en-GB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sufficient</a:t>
            </a:r>
            <a:r>
              <a:rPr lang="bs-Latn-BA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 h</a:t>
            </a:r>
            <a:r>
              <a:rPr lang="en-GB" sz="2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uman</a:t>
            </a:r>
            <a:r>
              <a:rPr lang="en-GB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 resources</a:t>
            </a:r>
            <a:endParaRPr lang="en-GB" sz="2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2622B4-E5A9-CF91-81A0-2DD6BE447342}"/>
              </a:ext>
            </a:extLst>
          </p:cNvPr>
          <p:cNvSpPr txBox="1"/>
          <p:nvPr/>
        </p:nvSpPr>
        <p:spPr>
          <a:xfrm>
            <a:off x="10172403" y="3906890"/>
            <a:ext cx="21451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Monitoring</a:t>
            </a:r>
            <a:endParaRPr lang="en-GB" sz="2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A9D300-A0E3-D119-D5F1-F31356D4053A}"/>
              </a:ext>
            </a:extLst>
          </p:cNvPr>
          <p:cNvSpPr txBox="1"/>
          <p:nvPr/>
        </p:nvSpPr>
        <p:spPr>
          <a:xfrm>
            <a:off x="8305100" y="4658848"/>
            <a:ext cx="21451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s-Latn-BA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Yearly Action Planning on SUM is missing</a:t>
            </a:r>
            <a:endParaRPr lang="en-GB" sz="20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B2B4E5-BDD5-9340-FE7D-AC66414386B4}"/>
              </a:ext>
            </a:extLst>
          </p:cNvPr>
          <p:cNvSpPr txBox="1"/>
          <p:nvPr/>
        </p:nvSpPr>
        <p:spPr>
          <a:xfrm>
            <a:off x="10172403" y="4908195"/>
            <a:ext cx="23471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Report</a:t>
            </a:r>
            <a:r>
              <a:rPr lang="bs-Latn-BA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s to the Assemblies</a:t>
            </a:r>
            <a:endParaRPr lang="en-GB" sz="20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838475-E555-6F58-F09E-41F685E16C34}"/>
              </a:ext>
            </a:extLst>
          </p:cNvPr>
          <p:cNvSpPr txBox="1"/>
          <p:nvPr/>
        </p:nvSpPr>
        <p:spPr>
          <a:xfrm>
            <a:off x="6494836" y="5403138"/>
            <a:ext cx="23471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s-Latn-BA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Coordination with relevant Ministries</a:t>
            </a:r>
            <a:endParaRPr lang="en-GB" sz="24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A01C10-4889-7010-5D2C-9C924380790A}"/>
              </a:ext>
            </a:extLst>
          </p:cNvPr>
          <p:cNvSpPr txBox="1"/>
          <p:nvPr/>
        </p:nvSpPr>
        <p:spPr>
          <a:xfrm>
            <a:off x="6385088" y="3398304"/>
            <a:ext cx="26903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s-Latn-BA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GB" sz="2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rgani</a:t>
            </a:r>
            <a:r>
              <a:rPr lang="bs-Latn-BA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GB" sz="2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ational</a:t>
            </a:r>
            <a:r>
              <a:rPr lang="en-GB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 unit</a:t>
            </a:r>
            <a:r>
              <a:rPr lang="bs-Latn-BA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 for SUM – only in Belgrade</a:t>
            </a:r>
            <a:endParaRPr lang="en-GB" sz="24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D776AA-AEC8-C76C-966F-9AA53F2701E7}"/>
              </a:ext>
            </a:extLst>
          </p:cNvPr>
          <p:cNvSpPr txBox="1"/>
          <p:nvPr/>
        </p:nvSpPr>
        <p:spPr>
          <a:xfrm>
            <a:off x="3415558" y="5475809"/>
            <a:ext cx="31400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s-Latn-BA" b="1" dirty="0"/>
              <a:t>D</a:t>
            </a:r>
            <a:r>
              <a:rPr lang="en-GB" b="1" dirty="0" err="1"/>
              <a:t>ecision</a:t>
            </a:r>
            <a:r>
              <a:rPr lang="en-GB" b="1" dirty="0"/>
              <a:t> makers </a:t>
            </a:r>
            <a:r>
              <a:rPr lang="bs-Latn-BA" b="1" dirty="0"/>
              <a:t>-</a:t>
            </a:r>
            <a:r>
              <a:rPr lang="en-GB" b="1" dirty="0"/>
              <a:t> traditional approach </a:t>
            </a:r>
            <a:r>
              <a:rPr lang="bs-Latn-BA" b="1" dirty="0"/>
              <a:t>in</a:t>
            </a:r>
            <a:r>
              <a:rPr lang="en-GB" b="1" dirty="0"/>
              <a:t> traffic and spa</a:t>
            </a:r>
            <a:r>
              <a:rPr lang="bs-Latn-BA" b="1" dirty="0"/>
              <a:t>tial</a:t>
            </a:r>
            <a:r>
              <a:rPr lang="en-GB" b="1" dirty="0"/>
              <a:t> planning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5FF8D9-3FF0-3A8A-E7EF-92B1B3EBAEC3}"/>
              </a:ext>
            </a:extLst>
          </p:cNvPr>
          <p:cNvSpPr txBox="1"/>
          <p:nvPr/>
        </p:nvSpPr>
        <p:spPr>
          <a:xfrm>
            <a:off x="739639" y="4764736"/>
            <a:ext cx="2933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s-Latn-BA" sz="2400" b="1" dirty="0"/>
              <a:t>Ad Hoc Implementation of the SUM measures</a:t>
            </a:r>
            <a:endParaRPr lang="en-GB" sz="24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CD17CB-9CEE-AEC6-E50A-697400D25F39}"/>
              </a:ext>
            </a:extLst>
          </p:cNvPr>
          <p:cNvSpPr txBox="1"/>
          <p:nvPr/>
        </p:nvSpPr>
        <p:spPr>
          <a:xfrm>
            <a:off x="5749275" y="2216787"/>
            <a:ext cx="29331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Implementation focuses on political will not the real needs of the citizens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A7BAEF-24DC-1E31-5295-51B9DD4C46E3}"/>
              </a:ext>
            </a:extLst>
          </p:cNvPr>
          <p:cNvSpPr txBox="1"/>
          <p:nvPr/>
        </p:nvSpPr>
        <p:spPr>
          <a:xfrm>
            <a:off x="1562214" y="2006981"/>
            <a:ext cx="1853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s-Latn-BA" sz="2400" b="1" dirty="0"/>
              <a:t>L</a:t>
            </a:r>
            <a:r>
              <a:rPr lang="en-GB" sz="2400" b="1" dirty="0"/>
              <a:t>ack of funds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7E6A57C-D1C6-783C-53B9-17B4DAE74D3A}"/>
              </a:ext>
            </a:extLst>
          </p:cNvPr>
          <p:cNvSpPr txBox="1"/>
          <p:nvPr/>
        </p:nvSpPr>
        <p:spPr>
          <a:xfrm>
            <a:off x="3309717" y="2508169"/>
            <a:ext cx="23337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/>
              <a:t>Budget lines for SUM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797D410-4B79-F81E-8A45-A7750699CE20}"/>
              </a:ext>
            </a:extLst>
          </p:cNvPr>
          <p:cNvSpPr txBox="1"/>
          <p:nvPr/>
        </p:nvSpPr>
        <p:spPr>
          <a:xfrm>
            <a:off x="582013" y="3370651"/>
            <a:ext cx="26804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Insufficient number of projects supporting the SUM topic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2813310-94AA-812B-804E-26CE5FC463D4}"/>
              </a:ext>
            </a:extLst>
          </p:cNvPr>
          <p:cNvSpPr txBox="1"/>
          <p:nvPr/>
        </p:nvSpPr>
        <p:spPr>
          <a:xfrm>
            <a:off x="1209473" y="2771075"/>
            <a:ext cx="2052041" cy="377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8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SUM process map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D8493E-EE09-096B-8625-E6132AA90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9515" y="5838553"/>
            <a:ext cx="2857500" cy="990600"/>
          </a:xfrm>
          <a:prstGeom prst="rect">
            <a:avLst/>
          </a:prstGeom>
        </p:spPr>
      </p:pic>
      <p:pic>
        <p:nvPicPr>
          <p:cNvPr id="3" name="Grafik 29">
            <a:extLst>
              <a:ext uri="{FF2B5EF4-FFF2-40B4-BE49-F238E27FC236}">
                <a16:creationId xmlns:a16="http://schemas.microsoft.com/office/drawing/2014/main" id="{8E5BA087-A474-4521-AB0A-20CFD304E9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3115" y="-214965"/>
            <a:ext cx="4791961" cy="374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4596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giz Transport &amp; Climate Change Week">
  <a:themeElements>
    <a:clrScheme name="giz Transport &amp; Climate Change Week">
      <a:dk1>
        <a:srgbClr val="0A0A0A"/>
      </a:dk1>
      <a:lt1>
        <a:srgbClr val="FFFFFF"/>
      </a:lt1>
      <a:dk2>
        <a:srgbClr val="284896"/>
      </a:dk2>
      <a:lt2>
        <a:srgbClr val="002060"/>
      </a:lt2>
      <a:accent1>
        <a:srgbClr val="0082D2"/>
      </a:accent1>
      <a:accent2>
        <a:srgbClr val="05BCFF"/>
      </a:accent2>
      <a:accent3>
        <a:srgbClr val="6DD1D1"/>
      </a:accent3>
      <a:accent4>
        <a:srgbClr val="FFCC00"/>
      </a:accent4>
      <a:accent5>
        <a:srgbClr val="9E2886"/>
      </a:accent5>
      <a:accent6>
        <a:srgbClr val="CD193C"/>
      </a:accent6>
      <a:hlink>
        <a:srgbClr val="05BCFF"/>
      </a:hlink>
      <a:folHlink>
        <a:srgbClr val="0082D2"/>
      </a:folHlink>
    </a:clrScheme>
    <a:fontScheme name="giz Transport &amp; Climate Change Week">
      <a:majorFont>
        <a:latin typeface="Source Sans Pro Light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lIns="0" tIns="0" rIns="0" bIns="0" rtlCol="0" anchor="ctr"/>
      <a:lstStyle>
        <a:defPPr algn="ctr">
          <a:defRPr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lIns="0" tIns="0" rIns="0" bIns="0" rtlCol="0">
        <a:noAutofit/>
      </a:bodyPr>
      <a:lstStyle>
        <a:defPPr algn="l">
          <a:defRPr dirty="0" smtClean="0">
            <a:solidFill>
              <a:schemeClr val="tx1"/>
            </a:solidFill>
          </a:defRPr>
        </a:defPPr>
      </a:lstStyle>
    </a:txDef>
  </a:objectDefaults>
  <a:extraClrSchemeLst/>
  <a:custClrLst>
    <a:custClr name="giz Schwarz">
      <a:srgbClr val="0A0A0A"/>
    </a:custClr>
    <a:custClr name="Schwarz 80%">
      <a:srgbClr val="3B3B3B"/>
    </a:custClr>
    <a:custClr name="Schwarz 60%">
      <a:srgbClr val="6C6C6C"/>
    </a:custClr>
    <a:custClr name="Schwarz 40%">
      <a:srgbClr val="9D9D9D"/>
    </a:custClr>
    <a:custClr name="Schwarz 20%">
      <a:srgbClr val="CECECE"/>
    </a:custClr>
    <a:custClr name="giz Blau 04">
      <a:srgbClr val="05BCFF"/>
    </a:custClr>
    <a:custClr name="Blau 04 80%">
      <a:srgbClr val="37C9FF"/>
    </a:custClr>
    <a:custClr name="Blau 04 60%">
      <a:srgbClr val="69D7FF"/>
    </a:custClr>
    <a:custClr name="Blau 04 40%">
      <a:srgbClr val="9BE4FF"/>
    </a:custClr>
    <a:custClr name="Blau 20%">
      <a:srgbClr val="CDF2FF"/>
    </a:custClr>
    <a:custClr name="giz Blau 01">
      <a:srgbClr val="002060"/>
    </a:custClr>
    <a:custClr name="Blau 01 80%">
      <a:srgbClr val="334D80"/>
    </a:custClr>
    <a:custClr name="Blau 01 60%">
      <a:srgbClr val="6679A0"/>
    </a:custClr>
    <a:custClr name="Blau 01 40%">
      <a:srgbClr val="99A6BF"/>
    </a:custClr>
    <a:custClr name="Blau 01 20%">
      <a:srgbClr val="CCD2DF"/>
    </a:custClr>
    <a:custClr name="giz Türkis">
      <a:srgbClr val="6DD1D1"/>
    </a:custClr>
    <a:custClr name="Türkis 80%">
      <a:srgbClr val="8ADADA"/>
    </a:custClr>
    <a:custClr name="Türkis 60%">
      <a:srgbClr val="A7E3E3"/>
    </a:custClr>
    <a:custClr name="Türkis 40%">
      <a:srgbClr val="C5EDED"/>
    </a:custClr>
    <a:custClr name="Türkis 20%">
      <a:srgbClr val="E2F6F6"/>
    </a:custClr>
    <a:custClr name="giz Blau 02">
      <a:srgbClr val="284896"/>
    </a:custClr>
    <a:custClr name="Blau 02 80%">
      <a:srgbClr val="536DAB"/>
    </a:custClr>
    <a:custClr name="Blau 02 60%">
      <a:srgbClr val="7E91C0"/>
    </a:custClr>
    <a:custClr name="Blau 02 40%">
      <a:srgbClr val="A9B6D5"/>
    </a:custClr>
    <a:custClr name="Blau 02 20%">
      <a:srgbClr val="D4DAEA"/>
    </a:custClr>
    <a:custClr name="giz Gelb">
      <a:srgbClr val="FFCC00"/>
    </a:custClr>
    <a:custClr name="Gelb 80%">
      <a:srgbClr val="FFD633"/>
    </a:custClr>
    <a:custClr name="Gelb 60%">
      <a:srgbClr val="FFE066"/>
    </a:custClr>
    <a:custClr name="Gelb 40%">
      <a:srgbClr val="FFEB99"/>
    </a:custClr>
    <a:custClr name="Gelb 20%">
      <a:srgbClr val="FFF5CC"/>
    </a:custClr>
    <a:custClr name="giz Blau 03">
      <a:srgbClr val="0082D2"/>
    </a:custClr>
    <a:custClr name="Blau 03 80%">
      <a:srgbClr val="339BDB"/>
    </a:custClr>
    <a:custClr name="Blau 03 60%">
      <a:srgbClr val="66B4E4"/>
    </a:custClr>
    <a:custClr name="Blau 03 40%">
      <a:srgbClr val="99CDED"/>
    </a:custClr>
    <a:custClr name="Blau 03 20%">
      <a:srgbClr val="CCE6F6"/>
    </a:custClr>
    <a:custClr name="giz Magenta">
      <a:srgbClr val="9E2886"/>
    </a:custClr>
    <a:custClr name="Magenta 80%">
      <a:srgbClr val="B1539E"/>
    </a:custClr>
    <a:custClr name="Magenta 60%">
      <a:srgbClr val="C57EB6"/>
    </a:custClr>
    <a:custClr name="Magenta 40%">
      <a:srgbClr val="D8A9CF"/>
    </a:custClr>
    <a:custClr name="Magenta 20%">
      <a:srgbClr val="ECD4E7"/>
    </a:custClr>
    <a:custClr name="giz Rot">
      <a:srgbClr val="CD193C"/>
    </a:custClr>
    <a:custClr name="Rot 80%">
      <a:srgbClr val="D74763"/>
    </a:custClr>
    <a:custClr name="Rot 60%">
      <a:srgbClr val="E1758A"/>
    </a:custClr>
    <a:custClr name="Rot 40%">
      <a:srgbClr val="EBA3B1"/>
    </a:custClr>
    <a:custClr name="Rot 20%">
      <a:srgbClr val="F5D1D8"/>
    </a:custClr>
  </a:custClrLst>
  <a:extLst>
    <a:ext uri="{05A4C25C-085E-4340-85A3-A5531E510DB2}">
      <thm15:themeFamily xmlns:thm15="http://schemas.microsoft.com/office/thememl/2012/main" name="Template_PPT_Charterlibrary_TransportWeek2024.pptx" id="{1065DDA2-CFAB-49CA-A2A4-C2CC667C3D11}" vid="{F63A881C-ECB0-4796-BB38-D0E32E821788}"/>
    </a:ext>
  </a:extLst>
</a:theme>
</file>

<file path=ppt/theme/theme7.xml><?xml version="1.0" encoding="utf-8"?>
<a:theme xmlns:a="http://schemas.openxmlformats.org/drawingml/2006/main" name="Master English">
  <a:themeElements>
    <a:clrScheme name="Benutzerdefiniert 47">
      <a:dk1>
        <a:sysClr val="windowText" lastClr="000000"/>
      </a:dk1>
      <a:lt1>
        <a:sysClr val="window" lastClr="FFFFFF"/>
      </a:lt1>
      <a:dk2>
        <a:srgbClr val="6F6F6F"/>
      </a:dk2>
      <a:lt2>
        <a:srgbClr val="E6E6E6"/>
      </a:lt2>
      <a:accent1>
        <a:srgbClr val="C80F0F"/>
      </a:accent1>
      <a:accent2>
        <a:srgbClr val="89AE10"/>
      </a:accent2>
      <a:accent3>
        <a:srgbClr val="FDC400"/>
      </a:accent3>
      <a:accent4>
        <a:srgbClr val="F8E946"/>
      </a:accent4>
      <a:accent5>
        <a:srgbClr val="0077B2"/>
      </a:accent5>
      <a:accent6>
        <a:srgbClr val="AAAAAA"/>
      </a:accent6>
      <a:hlink>
        <a:srgbClr val="C80F0F"/>
      </a:hlink>
      <a:folHlink>
        <a:srgbClr val="C80F0F"/>
      </a:folHlink>
    </a:clrScheme>
    <a:fontScheme name="Benutzerdefinier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23B8812BCB8242AB31F7BA9ADC2539" ma:contentTypeVersion="19" ma:contentTypeDescription="Create a new document." ma:contentTypeScope="" ma:versionID="9366d57222718ac3c49cf1a016595bb3">
  <xsd:schema xmlns:xsd="http://www.w3.org/2001/XMLSchema" xmlns:xs="http://www.w3.org/2001/XMLSchema" xmlns:p="http://schemas.microsoft.com/office/2006/metadata/properties" xmlns:ns2="6b84dadb-64e9-451d-ac24-20f83dc4e5bc" xmlns:ns3="7ea94427-a814-4900-b4f1-e109ad14e580" targetNamespace="http://schemas.microsoft.com/office/2006/metadata/properties" ma:root="true" ma:fieldsID="8293e7bda533c0a4c6474209bd81a8b0" ns2:_="" ns3:_="">
    <xsd:import namespace="6b84dadb-64e9-451d-ac24-20f83dc4e5bc"/>
    <xsd:import namespace="7ea94427-a814-4900-b4f1-e109ad14e5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Documenttyp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84dadb-64e9-451d-ac24-20f83dc4e5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aed264e-563a-469a-8ebe-271e849ec10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ocumenttype" ma:index="24" nillable="true" ma:displayName="Document type" ma:format="Dropdown" ma:internalName="Documenttype">
      <xsd:simpleType>
        <xsd:restriction base="dms:Choice">
          <xsd:enumeration value="Template"/>
          <xsd:enumeration value="Guide"/>
          <xsd:enumeration value="Tutorial"/>
          <xsd:enumeration value="Working Doc"/>
        </xsd:restrict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a94427-a814-4900-b4f1-e109ad14e58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91f7b5e-02e1-44ad-9dd5-27c65a3617cf}" ma:internalName="TaxCatchAll" ma:showField="CatchAllData" ma:web="7ea94427-a814-4900-b4f1-e109ad14e58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b84dadb-64e9-451d-ac24-20f83dc4e5bc">
      <Terms xmlns="http://schemas.microsoft.com/office/infopath/2007/PartnerControls"/>
    </lcf76f155ced4ddcb4097134ff3c332f>
    <Documenttype xmlns="6b84dadb-64e9-451d-ac24-20f83dc4e5bc" xsi:nil="true"/>
    <TaxCatchAll xmlns="7ea94427-a814-4900-b4f1-e109ad14e580" xsi:nil="true"/>
  </documentManagement>
</p:properties>
</file>

<file path=customXml/itemProps1.xml><?xml version="1.0" encoding="utf-8"?>
<ds:datastoreItem xmlns:ds="http://schemas.openxmlformats.org/officeDocument/2006/customXml" ds:itemID="{792359FF-6390-4BD8-A4D6-F7B0EA887A41}"/>
</file>

<file path=customXml/itemProps2.xml><?xml version="1.0" encoding="utf-8"?>
<ds:datastoreItem xmlns:ds="http://schemas.openxmlformats.org/officeDocument/2006/customXml" ds:itemID="{403E7BF0-F929-40FB-B60D-49B8B3C754C3}"/>
</file>

<file path=customXml/itemProps3.xml><?xml version="1.0" encoding="utf-8"?>
<ds:datastoreItem xmlns:ds="http://schemas.openxmlformats.org/officeDocument/2006/customXml" ds:itemID="{8D642ED0-4756-47A6-9E97-991323F6A537}"/>
</file>

<file path=docProps/app.xml><?xml version="1.0" encoding="utf-8"?>
<Properties xmlns="http://schemas.openxmlformats.org/officeDocument/2006/extended-properties" xmlns:vt="http://schemas.openxmlformats.org/officeDocument/2006/docPropsVTypes">
  <TotalTime>16333</TotalTime>
  <Words>563</Words>
  <Application>Microsoft Office PowerPoint</Application>
  <PresentationFormat>Widescreen</PresentationFormat>
  <Paragraphs>118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Aptos</vt:lpstr>
      <vt:lpstr>Arial</vt:lpstr>
      <vt:lpstr>Calibri</vt:lpstr>
      <vt:lpstr>Lucida Sans Unicode</vt:lpstr>
      <vt:lpstr>Source Sans Pro</vt:lpstr>
      <vt:lpstr>Source Sans Pro Light</vt:lpstr>
      <vt:lpstr>Source Sans Pro Semibold</vt:lpstr>
      <vt:lpstr>Symbol</vt:lpstr>
      <vt:lpstr>Wingdings</vt:lpstr>
      <vt:lpstr>Office Theme</vt:lpstr>
      <vt:lpstr>1_Custom Design</vt:lpstr>
      <vt:lpstr>Custom Design</vt:lpstr>
      <vt:lpstr>2_Custom Design</vt:lpstr>
      <vt:lpstr>3_Custom Design</vt:lpstr>
      <vt:lpstr>giz Transport &amp; Climate Change Week</vt:lpstr>
      <vt:lpstr>Master English</vt:lpstr>
      <vt:lpstr>  Open Regional Fund for South East Europe – Energy, Transport, Climate Protection  Promoting regional exchange on the implementation of sustainable urban mobility plans in the Western Balkan countries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Integrated SUM Framework for the Western Balkans  Pilots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main</dc:creator>
  <cp:lastModifiedBy>Knezevic, Milenka GIZ BA</cp:lastModifiedBy>
  <cp:revision>26</cp:revision>
  <dcterms:created xsi:type="dcterms:W3CDTF">2024-05-29T07:41:28Z</dcterms:created>
  <dcterms:modified xsi:type="dcterms:W3CDTF">2024-11-04T16:48:07Z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0x0101005F23B8812BCB8242AB31F7BA9ADC2539</vt:lpwstr>
  </property>
</Properties>
</file>