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4"/>
    <p:sldMasterId id="2147483648" r:id="rId5"/>
  </p:sldMasterIdLst>
  <p:notesMasterIdLst>
    <p:notesMasterId r:id="rId54"/>
  </p:notesMasterIdLst>
  <p:sldIdLst>
    <p:sldId id="410" r:id="rId6"/>
    <p:sldId id="414" r:id="rId7"/>
    <p:sldId id="319" r:id="rId8"/>
    <p:sldId id="411" r:id="rId9"/>
    <p:sldId id="409" r:id="rId10"/>
    <p:sldId id="306" r:id="rId11"/>
    <p:sldId id="321" r:id="rId12"/>
    <p:sldId id="413" r:id="rId13"/>
    <p:sldId id="417" r:id="rId14"/>
    <p:sldId id="419" r:id="rId15"/>
    <p:sldId id="429" r:id="rId16"/>
    <p:sldId id="260" r:id="rId17"/>
    <p:sldId id="261" r:id="rId18"/>
    <p:sldId id="262" r:id="rId19"/>
    <p:sldId id="263" r:id="rId20"/>
    <p:sldId id="264" r:id="rId21"/>
    <p:sldId id="265" r:id="rId22"/>
    <p:sldId id="266" r:id="rId23"/>
    <p:sldId id="267" r:id="rId24"/>
    <p:sldId id="426" r:id="rId25"/>
    <p:sldId id="435" r:id="rId26"/>
    <p:sldId id="436" r:id="rId27"/>
    <p:sldId id="439" r:id="rId28"/>
    <p:sldId id="440" r:id="rId29"/>
    <p:sldId id="441" r:id="rId30"/>
    <p:sldId id="442" r:id="rId31"/>
    <p:sldId id="443" r:id="rId32"/>
    <p:sldId id="444" r:id="rId33"/>
    <p:sldId id="446" r:id="rId34"/>
    <p:sldId id="447" r:id="rId35"/>
    <p:sldId id="448" r:id="rId36"/>
    <p:sldId id="449" r:id="rId37"/>
    <p:sldId id="450" r:id="rId38"/>
    <p:sldId id="427" r:id="rId39"/>
    <p:sldId id="420" r:id="rId40"/>
    <p:sldId id="434" r:id="rId41"/>
    <p:sldId id="430" r:id="rId42"/>
    <p:sldId id="452" r:id="rId43"/>
    <p:sldId id="701" r:id="rId44"/>
    <p:sldId id="692" r:id="rId45"/>
    <p:sldId id="702" r:id="rId46"/>
    <p:sldId id="703" r:id="rId47"/>
    <p:sldId id="704" r:id="rId48"/>
    <p:sldId id="705" r:id="rId49"/>
    <p:sldId id="700" r:id="rId50"/>
    <p:sldId id="690" r:id="rId51"/>
    <p:sldId id="693" r:id="rId52"/>
    <p:sldId id="699" r:id="rId53"/>
  </p:sldIdLst>
  <p:sldSz cx="9144000" cy="5143500" type="screen16x9"/>
  <p:notesSz cx="6858000" cy="9144000"/>
  <p:embeddedFontLst>
    <p:embeddedFont>
      <p:font typeface="DM Sans" pitchFamily="2" charset="0"/>
      <p:regular r:id="rId55"/>
      <p:bold r:id="rId56"/>
      <p:italic r:id="rId57"/>
      <p:boldItalic r:id="rId58"/>
    </p:embeddedFont>
    <p:embeddedFont>
      <p:font typeface="DM Sans Light" panose="020B0604020202020204" charset="0"/>
      <p:regular r:id="rId59"/>
      <p:bold r:id="rId60"/>
      <p:italic r:id="rId61"/>
      <p:boldItalic r:id="rId62"/>
    </p:embeddedFont>
    <p:embeddedFont>
      <p:font typeface="IBM Plex Sans" panose="020B0503050203000203" pitchFamily="34" charset="0"/>
      <p:regular r:id="rId63"/>
      <p:bold r:id="rId64"/>
      <p:italic r:id="rId65"/>
      <p:boldItalic r:id="rId66"/>
    </p:embeddedFont>
    <p:embeddedFont>
      <p:font typeface="IBM Plex Sans Medium" panose="020B0603050203000203" pitchFamily="34" charset="0"/>
      <p:regular r:id="rId67"/>
      <p:italic r:id="rId68"/>
    </p:embeddedFont>
    <p:embeddedFont>
      <p:font typeface="IBM Plex Serif" panose="02060503050406000203" pitchFamily="18" charset="0"/>
      <p:regular r:id="rId69"/>
      <p:bold r:id="rId70"/>
      <p:italic r:id="rId71"/>
      <p:boldItalic r:id="rId72"/>
    </p:embeddedFont>
    <p:embeddedFont>
      <p:font typeface="IBM Plex Serif Light" panose="02060403050406000203" pitchFamily="18" charset="0"/>
      <p:regular r:id="rId73"/>
      <p:bold r:id="rId74"/>
      <p:italic r:id="rId75"/>
      <p:boldItalic r:id="rId76"/>
    </p:embeddedFont>
    <p:embeddedFont>
      <p:font typeface="Inter" panose="020B0604020202020204" charset="0"/>
      <p:regular r:id="rId77"/>
      <p:bold r:id="rId78"/>
      <p:italic r:id="rId79"/>
      <p:boldItalic r:id="rId80"/>
    </p:embeddedFont>
    <p:embeddedFont>
      <p:font typeface="Inter Light" panose="020B0604020202020204" charset="0"/>
      <p:regular r:id="rId81"/>
      <p:bold r:id="rId82"/>
      <p:italic r:id="rId83"/>
      <p:boldItalic r:id="rId84"/>
    </p:embeddedFont>
    <p:embeddedFont>
      <p:font typeface="Inter Medium" panose="020B0604020202020204" charset="0"/>
      <p:regular r:id="rId85"/>
      <p:bold r:id="rId86"/>
      <p:italic r:id="rId87"/>
      <p:boldItalic r:id="rId88"/>
    </p:embeddedFont>
    <p:embeddedFont>
      <p:font typeface="Inter SemiBold" panose="020B0604020202020204" charset="0"/>
      <p:regular r:id="rId89"/>
      <p:bold r:id="rId90"/>
      <p:italic r:id="rId91"/>
      <p:boldItalic r:id="rId92"/>
    </p:embeddedFont>
    <p:embeddedFont>
      <p:font typeface="Poppins" panose="00000500000000000000" pitchFamily="2" charset="0"/>
      <p:regular r:id="rId93"/>
      <p:bold r:id="rId94"/>
      <p:italic r:id="rId95"/>
      <p:boldItalic r:id="rId96"/>
    </p:embeddedFont>
    <p:embeddedFont>
      <p:font typeface="Raleway" pitchFamily="2"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Source Sans Pro" panose="020B0503030403020204" pitchFamily="34" charset="0"/>
      <p:regular r:id="rId105"/>
      <p:bold r:id="rId106"/>
      <p:italic r:id="rId107"/>
      <p:boldItalic r:id="rId108"/>
    </p:embeddedFont>
    <p:embeddedFont>
      <p:font typeface="Source Sans Pro Light" panose="020B0403030403020204" pitchFamily="34" charset="0"/>
      <p:regular r:id="rId109"/>
      <p:italic r:id="rId110"/>
    </p:embeddedFont>
    <p:embeddedFont>
      <p:font typeface="Source Sans Pro Semibold" panose="020B0603030403020204" pitchFamily="34" charset="0"/>
      <p:bold r:id="rId111"/>
      <p:boldItalic r:id="rId112"/>
    </p:embeddedFont>
    <p:embeddedFont>
      <p:font typeface="Trebuchet MS" panose="020B0603020202020204" pitchFamily="34" charset="0"/>
      <p:regular r:id="rId113"/>
      <p:bold r:id="rId114"/>
      <p:italic r:id="rId115"/>
      <p:boldItalic r:id="rId116"/>
    </p:embeddedFont>
    <p:embeddedFont>
      <p:font typeface="Verdana" panose="020B0604030504040204" pitchFamily="3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CFB"/>
    <a:srgbClr val="C2C2C2"/>
    <a:srgbClr val="F3F2F1"/>
    <a:srgbClr val="F2F2F2"/>
    <a:srgbClr val="D4CAE7"/>
    <a:srgbClr val="BB92C6"/>
    <a:srgbClr val="D5CAE7"/>
    <a:srgbClr val="C5BAE1"/>
    <a:srgbClr val="C6BAE0"/>
    <a:srgbClr val="C7B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F3332-4DA8-B1E7-0F2B-0CE6747B1C24}" v="16" dt="2024-11-05T07:45:44.096"/>
    <p1510:client id="{B5544A38-7287-FF74-6E5F-70E8C1AF5FB5}" v="12" dt="2024-11-05T11:35:21.898"/>
    <p1510:client id="{D02D0165-D1EA-2924-0C5F-F363045F2366}" v="2" dt="2024-11-05T11:08:08.586"/>
    <p1510:client id="{E38CFF1E-3F40-42B4-8764-129416561179}" v="4" dt="2024-11-05T14:02:15.632"/>
    <p1510:client id="{EE8CEA62-9B39-3487-FCD5-1E98896AE42F}" v="1" dt="2024-11-05T07:46:09.082"/>
    <p1510:client id="{FAC98921-8351-4D09-A58A-37E6A6FB9BB5}" v="4" dt="2024-11-05T11:23:04.178"/>
  </p1510:revLst>
</p1510:revInfo>
</file>

<file path=ppt/tableStyles.xml><?xml version="1.0" encoding="utf-8"?>
<a:tblStyleLst xmlns:a="http://schemas.openxmlformats.org/drawingml/2006/main" def="{CF34743A-F543-4D50-89BA-AF32034C1A0D}">
  <a:tblStyle styleId="{CF34743A-F543-4D50-89BA-AF32034C1A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font" Target="fonts/font63.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12" Type="http://schemas.openxmlformats.org/officeDocument/2006/relationships/font" Target="fonts/font58.fntdata"/><Relationship Id="rId16" Type="http://schemas.openxmlformats.org/officeDocument/2006/relationships/slide" Target="slides/slide11.xml"/><Relationship Id="rId107" Type="http://schemas.openxmlformats.org/officeDocument/2006/relationships/font" Target="fonts/font5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102" Type="http://schemas.openxmlformats.org/officeDocument/2006/relationships/font" Target="fonts/font48.fntdata"/><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font" Target="fonts/font36.fntdata"/><Relationship Id="rId95" Type="http://schemas.openxmlformats.org/officeDocument/2006/relationships/font" Target="fonts/font41.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10.fntdata"/><Relationship Id="rId69" Type="http://schemas.openxmlformats.org/officeDocument/2006/relationships/font" Target="fonts/font15.fntdata"/><Relationship Id="rId113" Type="http://schemas.openxmlformats.org/officeDocument/2006/relationships/font" Target="fonts/font59.fntdata"/><Relationship Id="rId118" Type="http://schemas.openxmlformats.org/officeDocument/2006/relationships/font" Target="fonts/font64.fntdata"/><Relationship Id="rId80" Type="http://schemas.openxmlformats.org/officeDocument/2006/relationships/font" Target="fonts/font26.fntdata"/><Relationship Id="rId85" Type="http://schemas.openxmlformats.org/officeDocument/2006/relationships/font" Target="fonts/font31.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font" Target="fonts/font5.fntdata"/><Relationship Id="rId103" Type="http://schemas.openxmlformats.org/officeDocument/2006/relationships/font" Target="fonts/font49.fntdata"/><Relationship Id="rId108" Type="http://schemas.openxmlformats.org/officeDocument/2006/relationships/font" Target="fonts/font54.fntdata"/><Relationship Id="rId124" Type="http://schemas.openxmlformats.org/officeDocument/2006/relationships/tableStyles" Target="tableStyles.xml"/><Relationship Id="rId54" Type="http://schemas.openxmlformats.org/officeDocument/2006/relationships/notesMaster" Target="notesMasters/notesMaster1.xml"/><Relationship Id="rId70" Type="http://schemas.openxmlformats.org/officeDocument/2006/relationships/font" Target="fonts/font16.fntdata"/><Relationship Id="rId75" Type="http://schemas.openxmlformats.org/officeDocument/2006/relationships/font" Target="fonts/font21.fntdata"/><Relationship Id="rId91" Type="http://schemas.openxmlformats.org/officeDocument/2006/relationships/font" Target="fonts/font37.fntdata"/><Relationship Id="rId96" Type="http://schemas.openxmlformats.org/officeDocument/2006/relationships/font" Target="fonts/font42.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60.fntdata"/><Relationship Id="rId119" Type="http://schemas.openxmlformats.org/officeDocument/2006/relationships/font" Target="fonts/font65.fntdata"/><Relationship Id="rId44" Type="http://schemas.openxmlformats.org/officeDocument/2006/relationships/slide" Target="slides/slide39.xml"/><Relationship Id="rId60" Type="http://schemas.openxmlformats.org/officeDocument/2006/relationships/font" Target="fonts/font6.fntdata"/><Relationship Id="rId65" Type="http://schemas.openxmlformats.org/officeDocument/2006/relationships/font" Target="fonts/font11.fntdata"/><Relationship Id="rId81" Type="http://schemas.openxmlformats.org/officeDocument/2006/relationships/font" Target="fonts/font27.fntdata"/><Relationship Id="rId86" Type="http://schemas.openxmlformats.org/officeDocument/2006/relationships/font" Target="fonts/font32.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5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1.fntdata"/><Relationship Id="rId76" Type="http://schemas.openxmlformats.org/officeDocument/2006/relationships/font" Target="fonts/font22.fntdata"/><Relationship Id="rId97" Type="http://schemas.openxmlformats.org/officeDocument/2006/relationships/font" Target="fonts/font43.fntdata"/><Relationship Id="rId104" Type="http://schemas.openxmlformats.org/officeDocument/2006/relationships/font" Target="fonts/font50.fntdata"/><Relationship Id="rId120" Type="http://schemas.openxmlformats.org/officeDocument/2006/relationships/font" Target="fonts/font66.fntdata"/><Relationship Id="rId125"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font" Target="fonts/font17.fntdata"/><Relationship Id="rId92" Type="http://schemas.openxmlformats.org/officeDocument/2006/relationships/font" Target="fonts/font3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2.fntdata"/><Relationship Id="rId87" Type="http://schemas.openxmlformats.org/officeDocument/2006/relationships/font" Target="fonts/font33.fntdata"/><Relationship Id="rId110" Type="http://schemas.openxmlformats.org/officeDocument/2006/relationships/font" Target="fonts/font56.fntdata"/><Relationship Id="rId115" Type="http://schemas.openxmlformats.org/officeDocument/2006/relationships/font" Target="fonts/font61.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font" Target="fonts/font2.fntdata"/><Relationship Id="rId77" Type="http://schemas.openxmlformats.org/officeDocument/2006/relationships/font" Target="fonts/font23.fntdata"/><Relationship Id="rId100" Type="http://schemas.openxmlformats.org/officeDocument/2006/relationships/font" Target="fonts/font46.fntdata"/><Relationship Id="rId105" Type="http://schemas.openxmlformats.org/officeDocument/2006/relationships/font" Target="fonts/font5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8.fntdata"/><Relationship Id="rId93" Type="http://schemas.openxmlformats.org/officeDocument/2006/relationships/font" Target="fonts/font39.fntdata"/><Relationship Id="rId98" Type="http://schemas.openxmlformats.org/officeDocument/2006/relationships/font" Target="fonts/font44.fntdata"/><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font" Target="fonts/font13.fntdata"/><Relationship Id="rId116" Type="http://schemas.openxmlformats.org/officeDocument/2006/relationships/font" Target="fonts/font6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font" Target="fonts/font8.fntdata"/><Relationship Id="rId83" Type="http://schemas.openxmlformats.org/officeDocument/2006/relationships/font" Target="fonts/font29.fntdata"/><Relationship Id="rId88" Type="http://schemas.openxmlformats.org/officeDocument/2006/relationships/font" Target="fonts/font34.fntdata"/><Relationship Id="rId111" Type="http://schemas.openxmlformats.org/officeDocument/2006/relationships/font" Target="fonts/font5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font" Target="fonts/font3.fntdata"/><Relationship Id="rId106" Type="http://schemas.openxmlformats.org/officeDocument/2006/relationships/font" Target="fonts/font52.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font" Target="fonts/font19.fntdata"/><Relationship Id="rId78" Type="http://schemas.openxmlformats.org/officeDocument/2006/relationships/font" Target="fonts/font24.fntdata"/><Relationship Id="rId94" Type="http://schemas.openxmlformats.org/officeDocument/2006/relationships/font" Target="fonts/font40.fntdata"/><Relationship Id="rId99" Type="http://schemas.openxmlformats.org/officeDocument/2006/relationships/font" Target="fonts/font45.fntdata"/><Relationship Id="rId101" Type="http://schemas.openxmlformats.org/officeDocument/2006/relationships/font" Target="fonts/font47.fntdata"/><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2 min: Introduction of the session facilitator (Andrea) </a:t>
            </a:r>
          </a:p>
          <a:p>
            <a:pPr>
              <a:buNone/>
            </a:pPr>
            <a:r>
              <a:rPr lang="en-US">
                <a:latin typeface="Calibri"/>
                <a:cs typeface="Calibri"/>
              </a:rPr>
              <a:t>5 min Introduction of the session (Ari)</a:t>
            </a:r>
          </a:p>
        </p:txBody>
      </p:sp>
    </p:spTree>
    <p:extLst>
      <p:ext uri="{BB962C8B-B14F-4D97-AF65-F5344CB8AC3E}">
        <p14:creationId xmlns:p14="http://schemas.microsoft.com/office/powerpoint/2010/main" val="417694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d42f9e7b77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d42f9e7b77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42f9e7b77_0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d42f9e7b77_0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d42f9e7b77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2d42f9e7b77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306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1526f1934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1526f1934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 but let´s zoom out and look at the big picture </a:t>
            </a:r>
            <a:endParaRPr sz="1050">
              <a:solidFill>
                <a:srgbClr val="1F1F1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1F1F1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the </a:t>
            </a:r>
            <a:r>
              <a:rPr lang="en" sz="1000">
                <a:solidFill>
                  <a:schemeClr val="dk1"/>
                </a:solidFill>
              </a:rPr>
              <a:t>market shows promising numbers.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In comparison to all other mobility solutions, the bicycle has gain an upward trend within Germany.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Today 15% of trips are done with bikes.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the German Cyclists Association expects this number to double in the next 5 years in urban centers.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Just again singals of a developing and existent market show that it is  far from being dead, to the contrary.. people are adopting the bicycle more and more in Germany.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the trend within that category is electrification - not just with cars also with bicycles.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 Deloitte study concluded that e bikes were sold 3 TIMES MORE than electric cars.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furthermore this last year for the first time ebikes sales surpassed traditional bikes.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This all leads to a promising market of 12.5 billion dollars alone in Germany by 2029.</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Big numbers today and big numbers to conquer in the future.</a:t>
            </a:r>
            <a:endParaRPr sz="1000">
              <a:solidFill>
                <a:schemeClr val="dk1"/>
              </a:solidFill>
            </a:endParaRPr>
          </a:p>
        </p:txBody>
      </p:sp>
    </p:spTree>
    <p:extLst>
      <p:ext uri="{BB962C8B-B14F-4D97-AF65-F5344CB8AC3E}">
        <p14:creationId xmlns:p14="http://schemas.microsoft.com/office/powerpoint/2010/main" val="200219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G"/>
          </a:p>
        </p:txBody>
      </p:sp>
    </p:spTree>
    <p:extLst>
      <p:ext uri="{BB962C8B-B14F-4D97-AF65-F5344CB8AC3E}">
        <p14:creationId xmlns:p14="http://schemas.microsoft.com/office/powerpoint/2010/main" val="38485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1526f1934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1526f1934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 but let´s zoom out and look at the big picture </a:t>
            </a:r>
            <a:endParaRPr sz="1050">
              <a:solidFill>
                <a:srgbClr val="1F1F1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1F1F1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the </a:t>
            </a:r>
            <a:r>
              <a:rPr lang="en" sz="1000">
                <a:solidFill>
                  <a:schemeClr val="dk1"/>
                </a:solidFill>
              </a:rPr>
              <a:t>market shows promising numbers.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In comparison to all other mobility solutions, the bicycle has gain an upward trend within Germany.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Today 15% of trips are done with bikes.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the German Cyclists Association expects this number to double in the next 5 years in urban centers.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Just again singals of a developing and existent market show that it is  far from being dead, to the contrary.. people are adopting the bicycle more and more in Germany.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the trend within that category is electrification - not just with cars also with bicycles.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 Deloitte study concluded that e bikes were sold 3 TIMES MORE than electric cars.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furthermore this last year for the first time ebikes sales surpassed traditional bikes.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This all leads to a promising market of 12.5 billion dollars alone in Germany by 2029.</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Big numbers today and big numbers to conquer in the future.</a:t>
            </a:r>
            <a:endParaRPr sz="1000">
              <a:solidFill>
                <a:schemeClr val="dk1"/>
              </a:solidFill>
            </a:endParaRPr>
          </a:p>
        </p:txBody>
      </p:sp>
    </p:spTree>
    <p:extLst>
      <p:ext uri="{BB962C8B-B14F-4D97-AF65-F5344CB8AC3E}">
        <p14:creationId xmlns:p14="http://schemas.microsoft.com/office/powerpoint/2010/main" val="2002196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29a8cbcd771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5" name="Google Shape;2485;g29a8cbcd771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2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10 min: The Poll (Ari)</a:t>
            </a:r>
          </a:p>
        </p:txBody>
      </p:sp>
    </p:spTree>
    <p:extLst>
      <p:ext uri="{BB962C8B-B14F-4D97-AF65-F5344CB8AC3E}">
        <p14:creationId xmlns:p14="http://schemas.microsoft.com/office/powerpoint/2010/main" val="160629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29a8cbcd771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5" name="Google Shape;2485;g29a8cbcd771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2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2 min: Introduction of the session facilitator (Andrea) </a:t>
            </a:r>
          </a:p>
          <a:p>
            <a:pPr>
              <a:buNone/>
            </a:pPr>
            <a:r>
              <a:rPr lang="en-US">
                <a:latin typeface="Calibri"/>
                <a:cs typeface="Calibri"/>
              </a:rPr>
              <a:t>5 min Introduction of the session (Ari)</a:t>
            </a:r>
          </a:p>
        </p:txBody>
      </p:sp>
    </p:spTree>
    <p:extLst>
      <p:ext uri="{BB962C8B-B14F-4D97-AF65-F5344CB8AC3E}">
        <p14:creationId xmlns:p14="http://schemas.microsoft.com/office/powerpoint/2010/main" val="169476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7A83492A-4E55-47C1-A629-C2686615A461}" type="slidenum">
              <a:rPr lang="de-DE" smtClean="0"/>
              <a:t>46</a:t>
            </a:fld>
            <a:endParaRPr lang="de-DE"/>
          </a:p>
        </p:txBody>
      </p:sp>
    </p:spTree>
    <p:extLst>
      <p:ext uri="{BB962C8B-B14F-4D97-AF65-F5344CB8AC3E}">
        <p14:creationId xmlns:p14="http://schemas.microsoft.com/office/powerpoint/2010/main" val="197638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Arial" panose="020B0604020202020204" pitchFamily="34" charset="0"/>
              </a:rPr>
              <a:t>The </a:t>
            </a:r>
            <a:r>
              <a:rPr lang="en-US" sz="1800" b="1">
                <a:effectLst/>
                <a:latin typeface="Arial" panose="020B0604020202020204" pitchFamily="34" charset="0"/>
                <a:ea typeface="Calibri" panose="020F0502020204030204" pitchFamily="34" charset="0"/>
                <a:cs typeface="Arial" panose="020B0604020202020204" pitchFamily="34" charset="0"/>
              </a:rPr>
              <a:t>Global Alliance for Feminist Transport</a:t>
            </a:r>
            <a:r>
              <a:rPr lang="en-US" sz="1800">
                <a:effectLst/>
                <a:latin typeface="Arial" panose="020B0604020202020204" pitchFamily="34" charset="0"/>
                <a:ea typeface="Calibri" panose="020F0502020204030204" pitchFamily="34" charset="0"/>
                <a:cs typeface="Arial" panose="020B0604020202020204" pitchFamily="34" charset="0"/>
              </a:rPr>
              <a:t> connects and empowers organizations, networks and individuals working towards gender-equitable transport systems worldwide. Our shared vision is to act as the leading voice on feminist sustainable transport by providing a spotlight on who, how and what are moving our cities towards greater gender equity in transport and mobility.</a:t>
            </a:r>
            <a:endParaRPr lang="en-VI" sz="1800">
              <a:effectLst/>
              <a:latin typeface="Arial" panose="020B0604020202020204" pitchFamily="34" charset="0"/>
              <a:ea typeface="Calibri" panose="020F0502020204030204" pitchFamily="34" charset="0"/>
              <a:cs typeface="Arial" panose="020B0604020202020204" pitchFamily="34" charset="0"/>
            </a:endParaRPr>
          </a:p>
          <a:p>
            <a:endParaRPr lang="en-VI"/>
          </a:p>
        </p:txBody>
      </p:sp>
      <p:sp>
        <p:nvSpPr>
          <p:cNvPr id="4" name="Slide Number Placeholder 3"/>
          <p:cNvSpPr>
            <a:spLocks noGrp="1"/>
          </p:cNvSpPr>
          <p:nvPr>
            <p:ph type="sldNum" sz="quarter" idx="5"/>
          </p:nvPr>
        </p:nvSpPr>
        <p:spPr/>
        <p:txBody>
          <a:bodyPr/>
          <a:lstStyle/>
          <a:p>
            <a:fld id="{7DCA12D9-C9CB-428C-9BD2-0C7D2E9D6A10}" type="slidenum">
              <a:rPr lang="de-DE" smtClean="0"/>
              <a:t>6</a:t>
            </a:fld>
            <a:endParaRPr lang="de-DE"/>
          </a:p>
        </p:txBody>
      </p:sp>
    </p:spTree>
    <p:extLst>
      <p:ext uri="{BB962C8B-B14F-4D97-AF65-F5344CB8AC3E}">
        <p14:creationId xmlns:p14="http://schemas.microsoft.com/office/powerpoint/2010/main" val="422547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10 min: The Poll (Ari)</a:t>
            </a:r>
          </a:p>
        </p:txBody>
      </p:sp>
    </p:spTree>
    <p:extLst>
      <p:ext uri="{BB962C8B-B14F-4D97-AF65-F5344CB8AC3E}">
        <p14:creationId xmlns:p14="http://schemas.microsoft.com/office/powerpoint/2010/main" val="93657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660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d42f9e7b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d42f9e7b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d42f9e7b77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d42f9e7b7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d42f9e7b77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d42f9e7b77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p:nvPr/>
        </p:nvSpPr>
        <p:spPr>
          <a:xfrm>
            <a:off x="8030513" y="4679475"/>
            <a:ext cx="416100" cy="3960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5" name="Google Shape;35;p5"/>
          <p:cNvSpPr txBox="1">
            <a:spLocks noGrp="1"/>
          </p:cNvSpPr>
          <p:nvPr>
            <p:ph type="sldNum" idx="12"/>
          </p:nvPr>
        </p:nvSpPr>
        <p:spPr>
          <a:xfrm>
            <a:off x="8030525" y="4754925"/>
            <a:ext cx="416100" cy="245100"/>
          </a:xfrm>
          <a:prstGeom prst="rect">
            <a:avLst/>
          </a:prstGeom>
        </p:spPr>
        <p:txBody>
          <a:bodyPr spcFirstLastPara="1" wrap="square" lIns="91425" tIns="91425" rIns="91425" bIns="91425" anchor="ctr" anchorCtr="0">
            <a:noAutofit/>
          </a:bodyPr>
          <a:lstStyle>
            <a:lvl1pPr lvl="0" algn="ctr" rtl="0">
              <a:buNone/>
              <a:defRPr sz="1200"/>
            </a:lvl1pPr>
            <a:lvl2pPr lvl="1" algn="ctr" rtl="0">
              <a:buNone/>
              <a:defRPr sz="1200"/>
            </a:lvl2pPr>
            <a:lvl3pPr lvl="2" algn="ctr" rtl="0">
              <a:buNone/>
              <a:defRPr sz="1200"/>
            </a:lvl3pPr>
            <a:lvl4pPr lvl="3" algn="ctr" rtl="0">
              <a:buNone/>
              <a:defRPr sz="1200"/>
            </a:lvl4pPr>
            <a:lvl5pPr lvl="4" algn="ctr" rtl="0">
              <a:buNone/>
              <a:defRPr sz="1200"/>
            </a:lvl5pPr>
            <a:lvl6pPr lvl="5" algn="ctr" rtl="0">
              <a:buNone/>
              <a:defRPr sz="1200"/>
            </a:lvl6pPr>
            <a:lvl7pPr lvl="6" algn="ctr" rtl="0">
              <a:buNone/>
              <a:defRPr sz="1200"/>
            </a:lvl7pPr>
            <a:lvl8pPr lvl="7" algn="ctr" rtl="0">
              <a:buNone/>
              <a:defRPr sz="1200"/>
            </a:lvl8pPr>
            <a:lvl9pPr lvl="8" algn="ctr" rtl="0">
              <a:buNone/>
              <a:defRPr sz="1200"/>
            </a:lvl9pPr>
          </a:lstStyle>
          <a:p>
            <a:pPr marL="0" lvl="0" indent="0" algn="ctr" rtl="0">
              <a:spcBef>
                <a:spcPts val="0"/>
              </a:spcBef>
              <a:spcAft>
                <a:spcPts val="0"/>
              </a:spcAft>
              <a:buNone/>
            </a:pPr>
            <a:fld id="{00000000-1234-1234-1234-123412341234}" type="slidenum">
              <a:rPr lang="en"/>
              <a:t>‹Nr.›</a:t>
            </a:fld>
            <a:endParaRPr/>
          </a:p>
        </p:txBody>
      </p:sp>
      <p:cxnSp>
        <p:nvCxnSpPr>
          <p:cNvPr id="36" name="Google Shape;36;p5"/>
          <p:cNvCxnSpPr/>
          <p:nvPr/>
        </p:nvCxnSpPr>
        <p:spPr>
          <a:xfrm>
            <a:off x="716175" y="4612100"/>
            <a:ext cx="7727400" cy="0"/>
          </a:xfrm>
          <a:prstGeom prst="straightConnector1">
            <a:avLst/>
          </a:prstGeom>
          <a:noFill/>
          <a:ln w="9525" cap="flat" cmpd="sng">
            <a:solidFill>
              <a:schemeClr val="dk1"/>
            </a:solidFill>
            <a:prstDash val="solid"/>
            <a:round/>
            <a:headEnd type="none" w="med" len="med"/>
            <a:tailEnd type="none" w="med" len="med"/>
          </a:ln>
        </p:spPr>
      </p:cxnSp>
      <p:sp>
        <p:nvSpPr>
          <p:cNvPr id="37" name="Google Shape;37;p5"/>
          <p:cNvSpPr txBox="1">
            <a:spLocks noGrp="1"/>
          </p:cNvSpPr>
          <p:nvPr>
            <p:ph type="subTitle" idx="1"/>
          </p:nvPr>
        </p:nvSpPr>
        <p:spPr>
          <a:xfrm>
            <a:off x="923200" y="3305525"/>
            <a:ext cx="3345900" cy="82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2"/>
          </p:nvPr>
        </p:nvSpPr>
        <p:spPr>
          <a:xfrm>
            <a:off x="923200" y="2817900"/>
            <a:ext cx="33459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 name="Google Shape;39;p5"/>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5"/>
          <p:cNvSpPr txBox="1">
            <a:spLocks noGrp="1"/>
          </p:cNvSpPr>
          <p:nvPr>
            <p:ph type="subTitle" idx="3"/>
          </p:nvPr>
        </p:nvSpPr>
        <p:spPr>
          <a:xfrm>
            <a:off x="4874900" y="3305525"/>
            <a:ext cx="3345900" cy="82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4874900" y="2817900"/>
            <a:ext cx="33459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3"/>
        <p:cNvGrpSpPr/>
        <p:nvPr/>
      </p:nvGrpSpPr>
      <p:grpSpPr>
        <a:xfrm>
          <a:off x="0" y="0"/>
          <a:ext cx="0" cy="0"/>
          <a:chOff x="0" y="0"/>
          <a:chExt cx="0" cy="0"/>
        </a:xfrm>
      </p:grpSpPr>
      <p:sp>
        <p:nvSpPr>
          <p:cNvPr id="84" name="Google Shape;84;p13"/>
          <p:cNvSpPr txBox="1">
            <a:spLocks noGrp="1"/>
          </p:cNvSpPr>
          <p:nvPr>
            <p:ph type="subTitle" idx="1"/>
          </p:nvPr>
        </p:nvSpPr>
        <p:spPr>
          <a:xfrm>
            <a:off x="4275500" y="1309175"/>
            <a:ext cx="4155000" cy="3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3"/>
          <p:cNvSpPr txBox="1">
            <a:spLocks noGrp="1"/>
          </p:cNvSpPr>
          <p:nvPr>
            <p:ph type="title" hasCustomPrompt="1"/>
          </p:nvPr>
        </p:nvSpPr>
        <p:spPr>
          <a:xfrm>
            <a:off x="907476" y="1285175"/>
            <a:ext cx="4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subTitle" idx="2"/>
          </p:nvPr>
        </p:nvSpPr>
        <p:spPr>
          <a:xfrm>
            <a:off x="1700450" y="1247650"/>
            <a:ext cx="2338800" cy="52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txBox="1">
            <a:spLocks noGrp="1"/>
          </p:cNvSpPr>
          <p:nvPr>
            <p:ph type="title" idx="3"/>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3"/>
          <p:cNvSpPr txBox="1">
            <a:spLocks noGrp="1"/>
          </p:cNvSpPr>
          <p:nvPr>
            <p:ph type="subTitle" idx="4"/>
          </p:nvPr>
        </p:nvSpPr>
        <p:spPr>
          <a:xfrm>
            <a:off x="4275500" y="2132750"/>
            <a:ext cx="4155000" cy="3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5" hasCustomPrompt="1"/>
          </p:nvPr>
        </p:nvSpPr>
        <p:spPr>
          <a:xfrm>
            <a:off x="907476" y="2108750"/>
            <a:ext cx="4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txBox="1">
            <a:spLocks noGrp="1"/>
          </p:cNvSpPr>
          <p:nvPr>
            <p:ph type="subTitle" idx="6"/>
          </p:nvPr>
        </p:nvSpPr>
        <p:spPr>
          <a:xfrm>
            <a:off x="1700450" y="2071225"/>
            <a:ext cx="2338800" cy="52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 name="Google Shape;91;p13"/>
          <p:cNvSpPr txBox="1">
            <a:spLocks noGrp="1"/>
          </p:cNvSpPr>
          <p:nvPr>
            <p:ph type="subTitle" idx="7"/>
          </p:nvPr>
        </p:nvSpPr>
        <p:spPr>
          <a:xfrm>
            <a:off x="4275500" y="2993850"/>
            <a:ext cx="4155000" cy="3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8" hasCustomPrompt="1"/>
          </p:nvPr>
        </p:nvSpPr>
        <p:spPr>
          <a:xfrm>
            <a:off x="907476" y="2969850"/>
            <a:ext cx="4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subTitle" idx="9"/>
          </p:nvPr>
        </p:nvSpPr>
        <p:spPr>
          <a:xfrm>
            <a:off x="1700450" y="2932325"/>
            <a:ext cx="2338800" cy="52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4" name="Google Shape;94;p13"/>
          <p:cNvSpPr txBox="1">
            <a:spLocks noGrp="1"/>
          </p:cNvSpPr>
          <p:nvPr>
            <p:ph type="subTitle" idx="13"/>
          </p:nvPr>
        </p:nvSpPr>
        <p:spPr>
          <a:xfrm>
            <a:off x="4275500" y="3892475"/>
            <a:ext cx="4155000" cy="3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14" hasCustomPrompt="1"/>
          </p:nvPr>
        </p:nvSpPr>
        <p:spPr>
          <a:xfrm>
            <a:off x="907476" y="3868475"/>
            <a:ext cx="4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subTitle" idx="15"/>
          </p:nvPr>
        </p:nvSpPr>
        <p:spPr>
          <a:xfrm>
            <a:off x="1700450" y="3830950"/>
            <a:ext cx="2338800" cy="52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2924275" y="3434350"/>
            <a:ext cx="5506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atin typeface="Inter"/>
                <a:ea typeface="Inter"/>
                <a:cs typeface="Inter"/>
                <a:sym typeface="Inter"/>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 name="Google Shape;102;p14"/>
          <p:cNvSpPr txBox="1">
            <a:spLocks noGrp="1"/>
          </p:cNvSpPr>
          <p:nvPr>
            <p:ph type="subTitle" idx="1"/>
          </p:nvPr>
        </p:nvSpPr>
        <p:spPr>
          <a:xfrm>
            <a:off x="2924275" y="1066050"/>
            <a:ext cx="5506500" cy="208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4612325" y="756975"/>
            <a:ext cx="3834300" cy="175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15"/>
          <p:cNvSpPr txBox="1">
            <a:spLocks noGrp="1"/>
          </p:cNvSpPr>
          <p:nvPr>
            <p:ph type="subTitle" idx="1"/>
          </p:nvPr>
        </p:nvSpPr>
        <p:spPr>
          <a:xfrm>
            <a:off x="4612325" y="3150375"/>
            <a:ext cx="2971800" cy="10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5"/>
          <p:cNvSpPr>
            <a:spLocks noGrp="1"/>
          </p:cNvSpPr>
          <p:nvPr>
            <p:ph type="pic" idx="2"/>
          </p:nvPr>
        </p:nvSpPr>
        <p:spPr>
          <a:xfrm>
            <a:off x="997325" y="756975"/>
            <a:ext cx="3276600" cy="3489000"/>
          </a:xfrm>
          <a:prstGeom prst="roundRect">
            <a:avLst>
              <a:gd name="adj" fmla="val 9798"/>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720000" y="1260425"/>
            <a:ext cx="2956200" cy="1284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16"/>
          <p:cNvSpPr txBox="1">
            <a:spLocks noGrp="1"/>
          </p:cNvSpPr>
          <p:nvPr>
            <p:ph type="subTitle" idx="1"/>
          </p:nvPr>
        </p:nvSpPr>
        <p:spPr>
          <a:xfrm>
            <a:off x="720000" y="2594375"/>
            <a:ext cx="29562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9"/>
        <p:cNvGrpSpPr/>
        <p:nvPr/>
      </p:nvGrpSpPr>
      <p:grpSpPr>
        <a:xfrm>
          <a:off x="0" y="0"/>
          <a:ext cx="0" cy="0"/>
          <a:chOff x="0" y="0"/>
          <a:chExt cx="0" cy="0"/>
        </a:xfrm>
      </p:grpSpPr>
      <p:sp>
        <p:nvSpPr>
          <p:cNvPr id="123" name="Google Shape;123;p17"/>
          <p:cNvSpPr txBox="1">
            <a:spLocks noGrp="1"/>
          </p:cNvSpPr>
          <p:nvPr>
            <p:ph type="title"/>
          </p:nvPr>
        </p:nvSpPr>
        <p:spPr>
          <a:xfrm>
            <a:off x="5136075" y="1260425"/>
            <a:ext cx="2956200" cy="1284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 name="Google Shape;124;p17"/>
          <p:cNvSpPr txBox="1">
            <a:spLocks noGrp="1"/>
          </p:cNvSpPr>
          <p:nvPr>
            <p:ph type="subTitle" idx="1"/>
          </p:nvPr>
        </p:nvSpPr>
        <p:spPr>
          <a:xfrm>
            <a:off x="5136075" y="2594375"/>
            <a:ext cx="29562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633150" y="1260425"/>
            <a:ext cx="2956200" cy="1284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8"/>
          <p:cNvSpPr txBox="1">
            <a:spLocks noGrp="1"/>
          </p:cNvSpPr>
          <p:nvPr>
            <p:ph type="subTitle" idx="1"/>
          </p:nvPr>
        </p:nvSpPr>
        <p:spPr>
          <a:xfrm>
            <a:off x="1633150" y="2594375"/>
            <a:ext cx="2956200" cy="10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4_2_1">
    <p:spTree>
      <p:nvGrpSpPr>
        <p:cNvPr id="1" name="Shape 131"/>
        <p:cNvGrpSpPr/>
        <p:nvPr/>
      </p:nvGrpSpPr>
      <p:grpSpPr>
        <a:xfrm>
          <a:off x="0" y="0"/>
          <a:ext cx="0" cy="0"/>
          <a:chOff x="0" y="0"/>
          <a:chExt cx="0" cy="0"/>
        </a:xfrm>
      </p:grpSpPr>
      <p:sp>
        <p:nvSpPr>
          <p:cNvPr id="132" name="Google Shape;132;p19"/>
          <p:cNvSpPr txBox="1">
            <a:spLocks noGrp="1"/>
          </p:cNvSpPr>
          <p:nvPr>
            <p:ph type="subTitle" idx="1"/>
          </p:nvPr>
        </p:nvSpPr>
        <p:spPr>
          <a:xfrm>
            <a:off x="720000" y="1162475"/>
            <a:ext cx="2598000" cy="21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9"/>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CUSTOM_4_2_1_1">
    <p:spTree>
      <p:nvGrpSpPr>
        <p:cNvPr id="1" name="Shape 137"/>
        <p:cNvGrpSpPr/>
        <p:nvPr/>
      </p:nvGrpSpPr>
      <p:grpSpPr>
        <a:xfrm>
          <a:off x="0" y="0"/>
          <a:ext cx="0" cy="0"/>
          <a:chOff x="0" y="0"/>
          <a:chExt cx="0" cy="0"/>
        </a:xfrm>
      </p:grpSpPr>
      <p:sp>
        <p:nvSpPr>
          <p:cNvPr id="138" name="Google Shape;138;p20"/>
          <p:cNvSpPr txBox="1">
            <a:spLocks noGrp="1"/>
          </p:cNvSpPr>
          <p:nvPr>
            <p:ph type="subTitle" idx="1"/>
          </p:nvPr>
        </p:nvSpPr>
        <p:spPr>
          <a:xfrm>
            <a:off x="6074550" y="1162475"/>
            <a:ext cx="2220300" cy="167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0"/>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CUSTOM_4_2_1_1_1">
    <p:spTree>
      <p:nvGrpSpPr>
        <p:cNvPr id="1" name="Shape 143"/>
        <p:cNvGrpSpPr/>
        <p:nvPr/>
      </p:nvGrpSpPr>
      <p:grpSpPr>
        <a:xfrm>
          <a:off x="0" y="0"/>
          <a:ext cx="0" cy="0"/>
          <a:chOff x="0" y="0"/>
          <a:chExt cx="0" cy="0"/>
        </a:xfrm>
      </p:grpSpPr>
      <p:sp>
        <p:nvSpPr>
          <p:cNvPr id="144" name="Google Shape;144;p21"/>
          <p:cNvSpPr txBox="1">
            <a:spLocks noGrp="1"/>
          </p:cNvSpPr>
          <p:nvPr>
            <p:ph type="subTitle" idx="1"/>
          </p:nvPr>
        </p:nvSpPr>
        <p:spPr>
          <a:xfrm>
            <a:off x="720000" y="1162475"/>
            <a:ext cx="2956200" cy="179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8" name="Google Shape;148;p21"/>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7">
  <p:cSld name="CUSTOM_4_2_1_1_1_1">
    <p:spTree>
      <p:nvGrpSpPr>
        <p:cNvPr id="1" name="Shape 149"/>
        <p:cNvGrpSpPr/>
        <p:nvPr/>
      </p:nvGrpSpPr>
      <p:grpSpPr>
        <a:xfrm>
          <a:off x="0" y="0"/>
          <a:ext cx="0" cy="0"/>
          <a:chOff x="0" y="0"/>
          <a:chExt cx="0" cy="0"/>
        </a:xfrm>
      </p:grpSpPr>
      <p:sp>
        <p:nvSpPr>
          <p:cNvPr id="150" name="Google Shape;150;p22"/>
          <p:cNvSpPr txBox="1">
            <a:spLocks noGrp="1"/>
          </p:cNvSpPr>
          <p:nvPr>
            <p:ph type="subTitle" idx="1"/>
          </p:nvPr>
        </p:nvSpPr>
        <p:spPr>
          <a:xfrm>
            <a:off x="720000" y="1162475"/>
            <a:ext cx="7704000" cy="3158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4" name="Google Shape;154;p22"/>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6" name="Google Shape;46;p6"/>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55"/>
        <p:cNvGrpSpPr/>
        <p:nvPr/>
      </p:nvGrpSpPr>
      <p:grpSpPr>
        <a:xfrm>
          <a:off x="0" y="0"/>
          <a:ext cx="0" cy="0"/>
          <a:chOff x="0" y="0"/>
          <a:chExt cx="0" cy="0"/>
        </a:xfrm>
      </p:grpSpPr>
      <p:sp>
        <p:nvSpPr>
          <p:cNvPr id="156" name="Google Shape;156;p23"/>
          <p:cNvSpPr txBox="1">
            <a:spLocks noGrp="1"/>
          </p:cNvSpPr>
          <p:nvPr>
            <p:ph type="subTitle" idx="1"/>
          </p:nvPr>
        </p:nvSpPr>
        <p:spPr>
          <a:xfrm>
            <a:off x="787113" y="2032776"/>
            <a:ext cx="1755600" cy="99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b="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7" name="Google Shape;157;p23"/>
          <p:cNvSpPr txBox="1">
            <a:spLocks noGrp="1"/>
          </p:cNvSpPr>
          <p:nvPr>
            <p:ph type="subTitle" idx="2"/>
          </p:nvPr>
        </p:nvSpPr>
        <p:spPr>
          <a:xfrm>
            <a:off x="787113" y="1545150"/>
            <a:ext cx="1755600" cy="55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a:solidFill>
                  <a:schemeClr val="dk1"/>
                </a:solidFill>
              </a:defRPr>
            </a:lvl1pPr>
            <a:lvl2pPr lvl="1" algn="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8" name="Google Shape;158;p23"/>
          <p:cNvSpPr txBox="1">
            <a:spLocks noGrp="1"/>
          </p:cNvSpPr>
          <p:nvPr>
            <p:ph type="subTitle" idx="3"/>
          </p:nvPr>
        </p:nvSpPr>
        <p:spPr>
          <a:xfrm>
            <a:off x="6601288" y="3029976"/>
            <a:ext cx="1755600" cy="9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3"/>
          <p:cNvSpPr txBox="1">
            <a:spLocks noGrp="1"/>
          </p:cNvSpPr>
          <p:nvPr>
            <p:ph type="subTitle" idx="4"/>
          </p:nvPr>
        </p:nvSpPr>
        <p:spPr>
          <a:xfrm>
            <a:off x="6601288" y="2542350"/>
            <a:ext cx="1755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3" name="Google Shape;163;p23"/>
          <p:cNvSpPr txBox="1">
            <a:spLocks noGrp="1"/>
          </p:cNvSpPr>
          <p:nvPr>
            <p:ph type="title"/>
          </p:nvPr>
        </p:nvSpPr>
        <p:spPr>
          <a:xfrm>
            <a:off x="720000" y="344700"/>
            <a:ext cx="7704000" cy="68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
    <p:spTree>
      <p:nvGrpSpPr>
        <p:cNvPr id="1" name="Shape 173"/>
        <p:cNvGrpSpPr/>
        <p:nvPr/>
      </p:nvGrpSpPr>
      <p:grpSpPr>
        <a:xfrm>
          <a:off x="0" y="0"/>
          <a:ext cx="0" cy="0"/>
          <a:chOff x="0" y="0"/>
          <a:chExt cx="0" cy="0"/>
        </a:xfrm>
      </p:grpSpPr>
      <p:sp>
        <p:nvSpPr>
          <p:cNvPr id="174" name="Google Shape;174;p25"/>
          <p:cNvSpPr txBox="1">
            <a:spLocks noGrp="1"/>
          </p:cNvSpPr>
          <p:nvPr>
            <p:ph type="subTitle" idx="1"/>
          </p:nvPr>
        </p:nvSpPr>
        <p:spPr>
          <a:xfrm>
            <a:off x="4696675" y="2261350"/>
            <a:ext cx="3451200" cy="209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5"/>
          <p:cNvSpPr txBox="1">
            <a:spLocks noGrp="1"/>
          </p:cNvSpPr>
          <p:nvPr>
            <p:ph type="subTitle" idx="2"/>
          </p:nvPr>
        </p:nvSpPr>
        <p:spPr>
          <a:xfrm>
            <a:off x="720000" y="2261350"/>
            <a:ext cx="3451200" cy="209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5"/>
          <p:cNvSpPr txBox="1">
            <a:spLocks noGrp="1"/>
          </p:cNvSpPr>
          <p:nvPr>
            <p:ph type="title"/>
          </p:nvPr>
        </p:nvSpPr>
        <p:spPr>
          <a:xfrm>
            <a:off x="720000" y="3565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80"/>
        <p:cNvGrpSpPr/>
        <p:nvPr/>
      </p:nvGrpSpPr>
      <p:grpSpPr>
        <a:xfrm>
          <a:off x="0" y="0"/>
          <a:ext cx="0" cy="0"/>
          <a:chOff x="0" y="0"/>
          <a:chExt cx="0" cy="0"/>
        </a:xfrm>
      </p:grpSpPr>
      <p:sp>
        <p:nvSpPr>
          <p:cNvPr id="184" name="Google Shape;184;p26"/>
          <p:cNvSpPr txBox="1">
            <a:spLocks noGrp="1"/>
          </p:cNvSpPr>
          <p:nvPr>
            <p:ph type="title"/>
          </p:nvPr>
        </p:nvSpPr>
        <p:spPr>
          <a:xfrm>
            <a:off x="720000" y="3565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6"/>
          <p:cNvSpPr txBox="1">
            <a:spLocks noGrp="1"/>
          </p:cNvSpPr>
          <p:nvPr>
            <p:ph type="subTitle" idx="1"/>
          </p:nvPr>
        </p:nvSpPr>
        <p:spPr>
          <a:xfrm>
            <a:off x="4785800" y="1632375"/>
            <a:ext cx="33894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6"/>
          <p:cNvSpPr txBox="1">
            <a:spLocks noGrp="1"/>
          </p:cNvSpPr>
          <p:nvPr>
            <p:ph type="subTitle" idx="2"/>
          </p:nvPr>
        </p:nvSpPr>
        <p:spPr>
          <a:xfrm>
            <a:off x="4785800" y="1144775"/>
            <a:ext cx="33894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7" name="Google Shape;187;p26"/>
          <p:cNvSpPr txBox="1">
            <a:spLocks noGrp="1"/>
          </p:cNvSpPr>
          <p:nvPr>
            <p:ph type="subTitle" idx="3"/>
          </p:nvPr>
        </p:nvSpPr>
        <p:spPr>
          <a:xfrm>
            <a:off x="4785800" y="2723549"/>
            <a:ext cx="33894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6"/>
          <p:cNvSpPr txBox="1">
            <a:spLocks noGrp="1"/>
          </p:cNvSpPr>
          <p:nvPr>
            <p:ph type="subTitle" idx="4"/>
          </p:nvPr>
        </p:nvSpPr>
        <p:spPr>
          <a:xfrm>
            <a:off x="4785800" y="2235949"/>
            <a:ext cx="33894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6"/>
          <p:cNvSpPr txBox="1">
            <a:spLocks noGrp="1"/>
          </p:cNvSpPr>
          <p:nvPr>
            <p:ph type="subTitle" idx="5"/>
          </p:nvPr>
        </p:nvSpPr>
        <p:spPr>
          <a:xfrm>
            <a:off x="4785800" y="3848675"/>
            <a:ext cx="33894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26"/>
          <p:cNvSpPr txBox="1">
            <a:spLocks noGrp="1"/>
          </p:cNvSpPr>
          <p:nvPr>
            <p:ph type="subTitle" idx="6"/>
          </p:nvPr>
        </p:nvSpPr>
        <p:spPr>
          <a:xfrm>
            <a:off x="4785800" y="3361061"/>
            <a:ext cx="33894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91"/>
        <p:cNvGrpSpPr/>
        <p:nvPr/>
      </p:nvGrpSpPr>
      <p:grpSpPr>
        <a:xfrm>
          <a:off x="0" y="0"/>
          <a:ext cx="0" cy="0"/>
          <a:chOff x="0" y="0"/>
          <a:chExt cx="0" cy="0"/>
        </a:xfrm>
      </p:grpSpPr>
      <p:sp>
        <p:nvSpPr>
          <p:cNvPr id="195" name="Google Shape;195;p27"/>
          <p:cNvSpPr txBox="1">
            <a:spLocks noGrp="1"/>
          </p:cNvSpPr>
          <p:nvPr>
            <p:ph type="title"/>
          </p:nvPr>
        </p:nvSpPr>
        <p:spPr>
          <a:xfrm>
            <a:off x="720000" y="3565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7"/>
          <p:cNvSpPr txBox="1">
            <a:spLocks noGrp="1"/>
          </p:cNvSpPr>
          <p:nvPr>
            <p:ph type="subTitle" idx="1"/>
          </p:nvPr>
        </p:nvSpPr>
        <p:spPr>
          <a:xfrm>
            <a:off x="713225" y="3600325"/>
            <a:ext cx="1625700" cy="80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7"/>
          <p:cNvSpPr txBox="1">
            <a:spLocks noGrp="1"/>
          </p:cNvSpPr>
          <p:nvPr>
            <p:ph type="subTitle" idx="2"/>
          </p:nvPr>
        </p:nvSpPr>
        <p:spPr>
          <a:xfrm>
            <a:off x="713225" y="1089650"/>
            <a:ext cx="18768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 name="Google Shape;198;p27"/>
          <p:cNvSpPr txBox="1">
            <a:spLocks noGrp="1"/>
          </p:cNvSpPr>
          <p:nvPr>
            <p:ph type="subTitle" idx="3"/>
          </p:nvPr>
        </p:nvSpPr>
        <p:spPr>
          <a:xfrm>
            <a:off x="2670989" y="3600325"/>
            <a:ext cx="1625700" cy="80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7"/>
          <p:cNvSpPr txBox="1">
            <a:spLocks noGrp="1"/>
          </p:cNvSpPr>
          <p:nvPr>
            <p:ph type="subTitle" idx="4"/>
          </p:nvPr>
        </p:nvSpPr>
        <p:spPr>
          <a:xfrm>
            <a:off x="2670977" y="1089650"/>
            <a:ext cx="16257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0" name="Google Shape;200;p27"/>
          <p:cNvSpPr txBox="1">
            <a:spLocks noGrp="1"/>
          </p:cNvSpPr>
          <p:nvPr>
            <p:ph type="subTitle" idx="5"/>
          </p:nvPr>
        </p:nvSpPr>
        <p:spPr>
          <a:xfrm>
            <a:off x="4547724" y="3600325"/>
            <a:ext cx="1625700" cy="80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7"/>
          <p:cNvSpPr txBox="1">
            <a:spLocks noGrp="1"/>
          </p:cNvSpPr>
          <p:nvPr>
            <p:ph type="subTitle" idx="6"/>
          </p:nvPr>
        </p:nvSpPr>
        <p:spPr>
          <a:xfrm>
            <a:off x="4547724" y="1089650"/>
            <a:ext cx="16257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2" name="Google Shape;202;p27"/>
          <p:cNvSpPr txBox="1">
            <a:spLocks noGrp="1"/>
          </p:cNvSpPr>
          <p:nvPr>
            <p:ph type="subTitle" idx="7"/>
          </p:nvPr>
        </p:nvSpPr>
        <p:spPr>
          <a:xfrm>
            <a:off x="6424450" y="3600325"/>
            <a:ext cx="1625700" cy="80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7"/>
          <p:cNvSpPr txBox="1">
            <a:spLocks noGrp="1"/>
          </p:cNvSpPr>
          <p:nvPr>
            <p:ph type="subTitle" idx="8"/>
          </p:nvPr>
        </p:nvSpPr>
        <p:spPr>
          <a:xfrm>
            <a:off x="6424450" y="1089650"/>
            <a:ext cx="16257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21"/>
        <p:cNvGrpSpPr/>
        <p:nvPr/>
      </p:nvGrpSpPr>
      <p:grpSpPr>
        <a:xfrm>
          <a:off x="0" y="0"/>
          <a:ext cx="0" cy="0"/>
          <a:chOff x="0" y="0"/>
          <a:chExt cx="0" cy="0"/>
        </a:xfrm>
      </p:grpSpPr>
      <p:sp>
        <p:nvSpPr>
          <p:cNvPr id="225" name="Google Shape;225;p29"/>
          <p:cNvSpPr txBox="1">
            <a:spLocks noGrp="1"/>
          </p:cNvSpPr>
          <p:nvPr>
            <p:ph type="title"/>
          </p:nvPr>
        </p:nvSpPr>
        <p:spPr>
          <a:xfrm>
            <a:off x="720000" y="3565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6" name="Google Shape;226;p29"/>
          <p:cNvSpPr txBox="1">
            <a:spLocks noGrp="1"/>
          </p:cNvSpPr>
          <p:nvPr>
            <p:ph type="subTitle" idx="1"/>
          </p:nvPr>
        </p:nvSpPr>
        <p:spPr>
          <a:xfrm>
            <a:off x="4283100" y="1533650"/>
            <a:ext cx="20415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9"/>
          <p:cNvSpPr txBox="1">
            <a:spLocks noGrp="1"/>
          </p:cNvSpPr>
          <p:nvPr>
            <p:ph type="subTitle" idx="2"/>
          </p:nvPr>
        </p:nvSpPr>
        <p:spPr>
          <a:xfrm>
            <a:off x="4283100" y="1046025"/>
            <a:ext cx="20415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8" name="Google Shape;228;p29"/>
          <p:cNvSpPr txBox="1">
            <a:spLocks noGrp="1"/>
          </p:cNvSpPr>
          <p:nvPr>
            <p:ph type="subTitle" idx="3"/>
          </p:nvPr>
        </p:nvSpPr>
        <p:spPr>
          <a:xfrm>
            <a:off x="6405280" y="1533650"/>
            <a:ext cx="20415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9" name="Google Shape;229;p29"/>
          <p:cNvSpPr txBox="1">
            <a:spLocks noGrp="1"/>
          </p:cNvSpPr>
          <p:nvPr>
            <p:ph type="subTitle" idx="4"/>
          </p:nvPr>
        </p:nvSpPr>
        <p:spPr>
          <a:xfrm>
            <a:off x="6405282" y="1046025"/>
            <a:ext cx="20415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0" name="Google Shape;230;p29"/>
          <p:cNvSpPr txBox="1">
            <a:spLocks noGrp="1"/>
          </p:cNvSpPr>
          <p:nvPr>
            <p:ph type="subTitle" idx="5"/>
          </p:nvPr>
        </p:nvSpPr>
        <p:spPr>
          <a:xfrm>
            <a:off x="4283100" y="2694300"/>
            <a:ext cx="20415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29"/>
          <p:cNvSpPr txBox="1">
            <a:spLocks noGrp="1"/>
          </p:cNvSpPr>
          <p:nvPr>
            <p:ph type="subTitle" idx="6"/>
          </p:nvPr>
        </p:nvSpPr>
        <p:spPr>
          <a:xfrm>
            <a:off x="4283100" y="2206675"/>
            <a:ext cx="20415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2" name="Google Shape;232;p29"/>
          <p:cNvSpPr txBox="1">
            <a:spLocks noGrp="1"/>
          </p:cNvSpPr>
          <p:nvPr>
            <p:ph type="subTitle" idx="7"/>
          </p:nvPr>
        </p:nvSpPr>
        <p:spPr>
          <a:xfrm>
            <a:off x="6405280" y="2694300"/>
            <a:ext cx="20415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29"/>
          <p:cNvSpPr txBox="1">
            <a:spLocks noGrp="1"/>
          </p:cNvSpPr>
          <p:nvPr>
            <p:ph type="subTitle" idx="8"/>
          </p:nvPr>
        </p:nvSpPr>
        <p:spPr>
          <a:xfrm>
            <a:off x="6405282" y="2206675"/>
            <a:ext cx="20415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4" name="Google Shape;234;p29"/>
          <p:cNvSpPr txBox="1">
            <a:spLocks noGrp="1"/>
          </p:cNvSpPr>
          <p:nvPr>
            <p:ph type="subTitle" idx="9"/>
          </p:nvPr>
        </p:nvSpPr>
        <p:spPr>
          <a:xfrm>
            <a:off x="4283100" y="3854950"/>
            <a:ext cx="20415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9"/>
          <p:cNvSpPr txBox="1">
            <a:spLocks noGrp="1"/>
          </p:cNvSpPr>
          <p:nvPr>
            <p:ph type="subTitle" idx="13"/>
          </p:nvPr>
        </p:nvSpPr>
        <p:spPr>
          <a:xfrm>
            <a:off x="4283100" y="3367325"/>
            <a:ext cx="20415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 name="Google Shape;236;p29"/>
          <p:cNvSpPr txBox="1">
            <a:spLocks noGrp="1"/>
          </p:cNvSpPr>
          <p:nvPr>
            <p:ph type="subTitle" idx="14"/>
          </p:nvPr>
        </p:nvSpPr>
        <p:spPr>
          <a:xfrm>
            <a:off x="6405280" y="3854950"/>
            <a:ext cx="20415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9"/>
          <p:cNvSpPr txBox="1">
            <a:spLocks noGrp="1"/>
          </p:cNvSpPr>
          <p:nvPr>
            <p:ph type="subTitle" idx="15"/>
          </p:nvPr>
        </p:nvSpPr>
        <p:spPr>
          <a:xfrm>
            <a:off x="6405282" y="3367325"/>
            <a:ext cx="20415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userDrawn="1">
  <p:cSld name="CUSTOM_8">
    <p:spTree>
      <p:nvGrpSpPr>
        <p:cNvPr id="1" name="Shape 238"/>
        <p:cNvGrpSpPr/>
        <p:nvPr/>
      </p:nvGrpSpPr>
      <p:grpSpPr>
        <a:xfrm>
          <a:off x="0" y="0"/>
          <a:ext cx="0" cy="0"/>
          <a:chOff x="0" y="0"/>
          <a:chExt cx="0" cy="0"/>
        </a:xfrm>
      </p:grpSpPr>
      <p:sp>
        <p:nvSpPr>
          <p:cNvPr id="239" name="Google Shape;239;p30"/>
          <p:cNvSpPr txBox="1">
            <a:spLocks noGrp="1"/>
          </p:cNvSpPr>
          <p:nvPr>
            <p:ph type="title" hasCustomPrompt="1"/>
          </p:nvPr>
        </p:nvSpPr>
        <p:spPr>
          <a:xfrm>
            <a:off x="4345300" y="607250"/>
            <a:ext cx="3952800" cy="6522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0" name="Google Shape;240;p30"/>
          <p:cNvSpPr txBox="1">
            <a:spLocks noGrp="1"/>
          </p:cNvSpPr>
          <p:nvPr>
            <p:ph type="subTitle" idx="1"/>
          </p:nvPr>
        </p:nvSpPr>
        <p:spPr>
          <a:xfrm>
            <a:off x="4345300" y="1259450"/>
            <a:ext cx="39528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7" name="Google Shape;247;p30"/>
          <p:cNvSpPr txBox="1">
            <a:spLocks noGrp="1"/>
          </p:cNvSpPr>
          <p:nvPr>
            <p:ph type="title" idx="5" hasCustomPrompt="1"/>
          </p:nvPr>
        </p:nvSpPr>
        <p:spPr>
          <a:xfrm>
            <a:off x="4345300" y="1929725"/>
            <a:ext cx="3952800" cy="6522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8" name="Google Shape;248;p30"/>
          <p:cNvSpPr txBox="1">
            <a:spLocks noGrp="1"/>
          </p:cNvSpPr>
          <p:nvPr>
            <p:ph type="subTitle" idx="6"/>
          </p:nvPr>
        </p:nvSpPr>
        <p:spPr>
          <a:xfrm>
            <a:off x="4345300" y="2581925"/>
            <a:ext cx="39528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9" name="Google Shape;249;p30"/>
          <p:cNvSpPr txBox="1">
            <a:spLocks noGrp="1"/>
          </p:cNvSpPr>
          <p:nvPr>
            <p:ph type="title" idx="7" hasCustomPrompt="1"/>
          </p:nvPr>
        </p:nvSpPr>
        <p:spPr>
          <a:xfrm>
            <a:off x="4345300" y="3286375"/>
            <a:ext cx="3952800" cy="6522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0" name="Google Shape;250;p30"/>
          <p:cNvSpPr txBox="1">
            <a:spLocks noGrp="1"/>
          </p:cNvSpPr>
          <p:nvPr>
            <p:ph type="subTitle" idx="8"/>
          </p:nvPr>
        </p:nvSpPr>
        <p:spPr>
          <a:xfrm>
            <a:off x="4345300" y="3938575"/>
            <a:ext cx="39528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392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
        <p:cNvGrpSpPr/>
        <p:nvPr/>
      </p:nvGrpSpPr>
      <p:grpSpPr>
        <a:xfrm>
          <a:off x="0" y="0"/>
          <a:ext cx="0" cy="0"/>
          <a:chOff x="0" y="0"/>
          <a:chExt cx="0" cy="0"/>
        </a:xfrm>
      </p:grpSpPr>
      <p:sp>
        <p:nvSpPr>
          <p:cNvPr id="15" name="Google Shape;15;p11"/>
          <p:cNvSpPr>
            <a:spLocks noGrp="1"/>
          </p:cNvSpPr>
          <p:nvPr>
            <p:ph type="pic" idx="2"/>
          </p:nvPr>
        </p:nvSpPr>
        <p:spPr>
          <a:xfrm>
            <a:off x="5362575" y="0"/>
            <a:ext cx="2852738" cy="5143500"/>
          </a:xfrm>
          <a:prstGeom prst="rect">
            <a:avLst/>
          </a:prstGeom>
          <a:noFill/>
          <a:ln>
            <a:noFill/>
          </a:ln>
        </p:spPr>
      </p:sp>
    </p:spTree>
    <p:extLst>
      <p:ext uri="{BB962C8B-B14F-4D97-AF65-F5344CB8AC3E}">
        <p14:creationId xmlns:p14="http://schemas.microsoft.com/office/powerpoint/2010/main" val="2107906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62"/>
        <p:cNvGrpSpPr/>
        <p:nvPr/>
      </p:nvGrpSpPr>
      <p:grpSpPr>
        <a:xfrm>
          <a:off x="0" y="0"/>
          <a:ext cx="0" cy="0"/>
          <a:chOff x="0" y="0"/>
          <a:chExt cx="0" cy="0"/>
        </a:xfrm>
      </p:grpSpPr>
      <p:sp>
        <p:nvSpPr>
          <p:cNvPr id="163" name="Google Shape;163;g2d42f9e7b77_0_1079"/>
          <p:cNvSpPr/>
          <p:nvPr/>
        </p:nvSpPr>
        <p:spPr>
          <a:xfrm>
            <a:off x="4572000" y="0"/>
            <a:ext cx="4572000" cy="5143500"/>
          </a:xfrm>
          <a:custGeom>
            <a:avLst/>
            <a:gdLst/>
            <a:ahLst/>
            <a:cxnLst/>
            <a:rect l="l" t="t" r="r" b="b"/>
            <a:pathLst>
              <a:path w="8128000" h="9144000" extrusionOk="0">
                <a:moveTo>
                  <a:pt x="8128000" y="0"/>
                </a:moveTo>
                <a:lnTo>
                  <a:pt x="0" y="0"/>
                </a:lnTo>
                <a:lnTo>
                  <a:pt x="0" y="9144000"/>
                </a:lnTo>
                <a:lnTo>
                  <a:pt x="8128000" y="9144000"/>
                </a:lnTo>
                <a:lnTo>
                  <a:pt x="8128000" y="0"/>
                </a:lnTo>
                <a:close/>
              </a:path>
            </a:pathLst>
          </a:custGeom>
          <a:solidFill>
            <a:srgbClr val="F0C27D"/>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pic>
        <p:nvPicPr>
          <p:cNvPr id="164" name="Google Shape;164;g2d42f9e7b77_0_1079"/>
          <p:cNvPicPr preferRelativeResize="0"/>
          <p:nvPr/>
        </p:nvPicPr>
        <p:blipFill rotWithShape="1">
          <a:blip r:embed="rId2">
            <a:alphaModFix/>
          </a:blip>
          <a:srcRect/>
          <a:stretch/>
        </p:blipFill>
        <p:spPr>
          <a:xfrm>
            <a:off x="4786313" y="214305"/>
            <a:ext cx="4143382" cy="4714881"/>
          </a:xfrm>
          <a:prstGeom prst="rect">
            <a:avLst/>
          </a:prstGeom>
          <a:noFill/>
          <a:ln>
            <a:noFill/>
          </a:ln>
        </p:spPr>
      </p:pic>
      <p:sp>
        <p:nvSpPr>
          <p:cNvPr id="165" name="Google Shape;165;g2d42f9e7b77_0_1079"/>
          <p:cNvSpPr/>
          <p:nvPr/>
        </p:nvSpPr>
        <p:spPr>
          <a:xfrm>
            <a:off x="7767778" y="130173"/>
            <a:ext cx="1376243" cy="534353"/>
          </a:xfrm>
          <a:custGeom>
            <a:avLst/>
            <a:gdLst/>
            <a:ahLst/>
            <a:cxnLst/>
            <a:rect l="l" t="t" r="r" b="b"/>
            <a:pathLst>
              <a:path w="2446655" h="949960" extrusionOk="0">
                <a:moveTo>
                  <a:pt x="2446616" y="0"/>
                </a:moveTo>
                <a:lnTo>
                  <a:pt x="0" y="0"/>
                </a:lnTo>
                <a:lnTo>
                  <a:pt x="0" y="949782"/>
                </a:lnTo>
                <a:lnTo>
                  <a:pt x="2446616" y="949782"/>
                </a:lnTo>
                <a:lnTo>
                  <a:pt x="2446616"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pic>
        <p:nvPicPr>
          <p:cNvPr id="166" name="Google Shape;166;g2d42f9e7b77_0_1079"/>
          <p:cNvPicPr preferRelativeResize="0"/>
          <p:nvPr/>
        </p:nvPicPr>
        <p:blipFill rotWithShape="1">
          <a:blip r:embed="rId3">
            <a:alphaModFix/>
          </a:blip>
          <a:srcRect/>
          <a:stretch/>
        </p:blipFill>
        <p:spPr>
          <a:xfrm>
            <a:off x="7769859" y="132642"/>
            <a:ext cx="1258695" cy="531726"/>
          </a:xfrm>
          <a:prstGeom prst="rect">
            <a:avLst/>
          </a:prstGeom>
          <a:noFill/>
          <a:ln>
            <a:noFill/>
          </a:ln>
        </p:spPr>
      </p:pic>
      <p:sp>
        <p:nvSpPr>
          <p:cNvPr id="167" name="Google Shape;167;g2d42f9e7b77_0_1079"/>
          <p:cNvSpPr/>
          <p:nvPr/>
        </p:nvSpPr>
        <p:spPr>
          <a:xfrm>
            <a:off x="2238590" y="4407891"/>
            <a:ext cx="4667011" cy="552569"/>
          </a:xfrm>
          <a:custGeom>
            <a:avLst/>
            <a:gdLst/>
            <a:ahLst/>
            <a:cxnLst/>
            <a:rect l="l" t="t" r="r" b="b"/>
            <a:pathLst>
              <a:path w="8296909" h="982345" extrusionOk="0">
                <a:moveTo>
                  <a:pt x="7805610" y="0"/>
                </a:moveTo>
                <a:lnTo>
                  <a:pt x="490956" y="0"/>
                </a:lnTo>
                <a:lnTo>
                  <a:pt x="443674" y="2247"/>
                </a:lnTo>
                <a:lnTo>
                  <a:pt x="397664" y="8852"/>
                </a:lnTo>
                <a:lnTo>
                  <a:pt x="353130" y="19610"/>
                </a:lnTo>
                <a:lnTo>
                  <a:pt x="310280" y="34313"/>
                </a:lnTo>
                <a:lnTo>
                  <a:pt x="269319" y="52757"/>
                </a:lnTo>
                <a:lnTo>
                  <a:pt x="230452" y="74736"/>
                </a:lnTo>
                <a:lnTo>
                  <a:pt x="193885" y="100045"/>
                </a:lnTo>
                <a:lnTo>
                  <a:pt x="159825" y="128476"/>
                </a:lnTo>
                <a:lnTo>
                  <a:pt x="128476" y="159825"/>
                </a:lnTo>
                <a:lnTo>
                  <a:pt x="100045" y="193885"/>
                </a:lnTo>
                <a:lnTo>
                  <a:pt x="74736" y="230452"/>
                </a:lnTo>
                <a:lnTo>
                  <a:pt x="52757" y="269319"/>
                </a:lnTo>
                <a:lnTo>
                  <a:pt x="34313" y="310280"/>
                </a:lnTo>
                <a:lnTo>
                  <a:pt x="19610" y="353130"/>
                </a:lnTo>
                <a:lnTo>
                  <a:pt x="8852" y="397664"/>
                </a:lnTo>
                <a:lnTo>
                  <a:pt x="2247" y="443674"/>
                </a:lnTo>
                <a:lnTo>
                  <a:pt x="0" y="490956"/>
                </a:lnTo>
                <a:lnTo>
                  <a:pt x="2247" y="538238"/>
                </a:lnTo>
                <a:lnTo>
                  <a:pt x="8852" y="584249"/>
                </a:lnTo>
                <a:lnTo>
                  <a:pt x="19610" y="628782"/>
                </a:lnTo>
                <a:lnTo>
                  <a:pt x="34313" y="671632"/>
                </a:lnTo>
                <a:lnTo>
                  <a:pt x="52757" y="712593"/>
                </a:lnTo>
                <a:lnTo>
                  <a:pt x="74736" y="751460"/>
                </a:lnTo>
                <a:lnTo>
                  <a:pt x="100045" y="788027"/>
                </a:lnTo>
                <a:lnTo>
                  <a:pt x="128476" y="822088"/>
                </a:lnTo>
                <a:lnTo>
                  <a:pt x="159825" y="853436"/>
                </a:lnTo>
                <a:lnTo>
                  <a:pt x="193885" y="881868"/>
                </a:lnTo>
                <a:lnTo>
                  <a:pt x="230452" y="907176"/>
                </a:lnTo>
                <a:lnTo>
                  <a:pt x="269319" y="929155"/>
                </a:lnTo>
                <a:lnTo>
                  <a:pt x="310280" y="947599"/>
                </a:lnTo>
                <a:lnTo>
                  <a:pt x="353130" y="962303"/>
                </a:lnTo>
                <a:lnTo>
                  <a:pt x="397664" y="973060"/>
                </a:lnTo>
                <a:lnTo>
                  <a:pt x="443674" y="979665"/>
                </a:lnTo>
                <a:lnTo>
                  <a:pt x="490956" y="981913"/>
                </a:lnTo>
                <a:lnTo>
                  <a:pt x="7805610" y="981913"/>
                </a:lnTo>
                <a:lnTo>
                  <a:pt x="7852892" y="979665"/>
                </a:lnTo>
                <a:lnTo>
                  <a:pt x="7898902" y="973060"/>
                </a:lnTo>
                <a:lnTo>
                  <a:pt x="7943436" y="962303"/>
                </a:lnTo>
                <a:lnTo>
                  <a:pt x="7986286" y="947599"/>
                </a:lnTo>
                <a:lnTo>
                  <a:pt x="8027247" y="929155"/>
                </a:lnTo>
                <a:lnTo>
                  <a:pt x="8066114" y="907176"/>
                </a:lnTo>
                <a:lnTo>
                  <a:pt x="8102681" y="881868"/>
                </a:lnTo>
                <a:lnTo>
                  <a:pt x="8136741" y="853436"/>
                </a:lnTo>
                <a:lnTo>
                  <a:pt x="8168090" y="822088"/>
                </a:lnTo>
                <a:lnTo>
                  <a:pt x="8196522" y="788027"/>
                </a:lnTo>
                <a:lnTo>
                  <a:pt x="8221830" y="751460"/>
                </a:lnTo>
                <a:lnTo>
                  <a:pt x="8243809" y="712593"/>
                </a:lnTo>
                <a:lnTo>
                  <a:pt x="8262253" y="671632"/>
                </a:lnTo>
                <a:lnTo>
                  <a:pt x="8276956" y="628782"/>
                </a:lnTo>
                <a:lnTo>
                  <a:pt x="8287714" y="584249"/>
                </a:lnTo>
                <a:lnTo>
                  <a:pt x="8294319" y="538238"/>
                </a:lnTo>
                <a:lnTo>
                  <a:pt x="8296567" y="490956"/>
                </a:lnTo>
                <a:lnTo>
                  <a:pt x="8294319" y="443674"/>
                </a:lnTo>
                <a:lnTo>
                  <a:pt x="8287714" y="397664"/>
                </a:lnTo>
                <a:lnTo>
                  <a:pt x="8276956" y="353130"/>
                </a:lnTo>
                <a:lnTo>
                  <a:pt x="8262253" y="310280"/>
                </a:lnTo>
                <a:lnTo>
                  <a:pt x="8243809" y="269319"/>
                </a:lnTo>
                <a:lnTo>
                  <a:pt x="8221830" y="230452"/>
                </a:lnTo>
                <a:lnTo>
                  <a:pt x="8196522" y="193885"/>
                </a:lnTo>
                <a:lnTo>
                  <a:pt x="8168090" y="159825"/>
                </a:lnTo>
                <a:lnTo>
                  <a:pt x="8136741" y="128476"/>
                </a:lnTo>
                <a:lnTo>
                  <a:pt x="8102681" y="100045"/>
                </a:lnTo>
                <a:lnTo>
                  <a:pt x="8066114" y="74736"/>
                </a:lnTo>
                <a:lnTo>
                  <a:pt x="8027247" y="52757"/>
                </a:lnTo>
                <a:lnTo>
                  <a:pt x="7986286" y="34313"/>
                </a:lnTo>
                <a:lnTo>
                  <a:pt x="7943436" y="19610"/>
                </a:lnTo>
                <a:lnTo>
                  <a:pt x="7898902" y="8852"/>
                </a:lnTo>
                <a:lnTo>
                  <a:pt x="7852892" y="2247"/>
                </a:lnTo>
                <a:lnTo>
                  <a:pt x="7805610" y="0"/>
                </a:lnTo>
                <a:close/>
              </a:path>
            </a:pathLst>
          </a:custGeom>
          <a:solidFill>
            <a:srgbClr val="004047"/>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168" name="Google Shape;168;g2d42f9e7b77_0_1079"/>
          <p:cNvSpPr txBox="1">
            <a:spLocks noGrp="1"/>
          </p:cNvSpPr>
          <p:nvPr>
            <p:ph type="ctrTitle"/>
          </p:nvPr>
        </p:nvSpPr>
        <p:spPr>
          <a:xfrm>
            <a:off x="997944" y="1689545"/>
            <a:ext cx="2835900" cy="14817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800"/>
              <a:buNone/>
              <a:defRPr sz="2400" b="1" i="0">
                <a:solidFill>
                  <a:srgbClr val="6DC067"/>
                </a:solidFill>
                <a:latin typeface="Trebuchet MS"/>
                <a:ea typeface="Trebuchet MS"/>
                <a:cs typeface="Trebuchet MS"/>
                <a:sym typeface="Trebuchet MS"/>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169" name="Google Shape;169;g2d42f9e7b77_0_1079"/>
          <p:cNvSpPr txBox="1">
            <a:spLocks noGrp="1"/>
          </p:cNvSpPr>
          <p:nvPr>
            <p:ph type="subTitle" idx="1"/>
          </p:nvPr>
        </p:nvSpPr>
        <p:spPr>
          <a:xfrm>
            <a:off x="1371600" y="2880360"/>
            <a:ext cx="6400800" cy="12858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800"/>
              <a:buNone/>
              <a:defRPr sz="1300" b="0" i="0">
                <a:solidFill>
                  <a:srgbClr val="383838"/>
                </a:solidFill>
                <a:latin typeface="Verdana"/>
                <a:ea typeface="Verdana"/>
                <a:cs typeface="Verdana"/>
                <a:sym typeface="Verdana"/>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70" name="Google Shape;170;g2d42f9e7b77_0_1079"/>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171" name="Google Shape;171;g2d42f9e7b77_0_1079"/>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172" name="Google Shape;172;g2d42f9e7b77_0_1079"/>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‹Nr.›</a:t>
            </a:fld>
            <a:endParaRPr/>
          </a:p>
        </p:txBody>
      </p:sp>
    </p:spTree>
    <p:extLst>
      <p:ext uri="{BB962C8B-B14F-4D97-AF65-F5344CB8AC3E}">
        <p14:creationId xmlns:p14="http://schemas.microsoft.com/office/powerpoint/2010/main" val="235669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enner">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C875FCA7-157E-4716-823A-F5615D6C6F63}"/>
              </a:ext>
            </a:extLst>
          </p:cNvPr>
          <p:cNvGrpSpPr/>
          <p:nvPr userDrawn="1"/>
        </p:nvGrpSpPr>
        <p:grpSpPr>
          <a:xfrm>
            <a:off x="0" y="0"/>
            <a:ext cx="9144000" cy="5143500"/>
            <a:chOff x="0" y="0"/>
            <a:chExt cx="12192000" cy="6858000"/>
          </a:xfrm>
        </p:grpSpPr>
        <p:sp>
          <p:nvSpPr>
            <p:cNvPr id="7" name="Rechteck 6">
              <a:extLst>
                <a:ext uri="{FF2B5EF4-FFF2-40B4-BE49-F238E27FC236}">
                  <a16:creationId xmlns:a16="http://schemas.microsoft.com/office/drawing/2014/main" id="{36ED80F3-17B8-40F4-93B8-F99C5506E68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8" name="Rechteck 7">
              <a:extLst>
                <a:ext uri="{FF2B5EF4-FFF2-40B4-BE49-F238E27FC236}">
                  <a16:creationId xmlns:a16="http://schemas.microsoft.com/office/drawing/2014/main" id="{5C6042A5-0C39-4605-8158-8C1B3D7B7576}"/>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2EAF25B4-BF1E-44E5-A8B4-37A02DB69853}"/>
              </a:ext>
            </a:extLst>
          </p:cNvPr>
          <p:cNvSpPr>
            <a:spLocks noGrp="1"/>
          </p:cNvSpPr>
          <p:nvPr>
            <p:ph type="title"/>
          </p:nvPr>
        </p:nvSpPr>
        <p:spPr>
          <a:xfrm>
            <a:off x="1459555" y="3263110"/>
            <a:ext cx="6804756" cy="1306862"/>
          </a:xfrm>
        </p:spPr>
        <p:txBody>
          <a:bodyPr>
            <a:normAutofit/>
          </a:bodyPr>
          <a:lstStyle>
            <a:lvl1pPr>
              <a:lnSpc>
                <a:spcPts val="3900"/>
              </a:lnSpc>
              <a:defRPr sz="3600">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5B22A2CF-2409-4894-8998-C2CB9E12FDC1}"/>
              </a:ext>
            </a:extLst>
          </p:cNvPr>
          <p:cNvSpPr>
            <a:spLocks noGrp="1"/>
          </p:cNvSpPr>
          <p:nvPr>
            <p:ph type="dt" sz="half" idx="10"/>
          </p:nvPr>
        </p:nvSpPr>
        <p:spPr/>
        <p:txBody>
          <a:bodyPr/>
          <a:lstStyle>
            <a:lvl1pPr>
              <a:defRPr>
                <a:solidFill>
                  <a:schemeClr val="bg1"/>
                </a:solidFill>
              </a:defRPr>
            </a:lvl1pPr>
          </a:lstStyle>
          <a:p>
            <a:fld id="{E098B92B-BEB6-4D2D-923E-36B753FF6FF8}" type="datetime1">
              <a:rPr lang="de-DE" smtClean="0"/>
              <a:pPr/>
              <a:t>05.11.2024</a:t>
            </a:fld>
            <a:endParaRPr lang="de-DE"/>
          </a:p>
        </p:txBody>
      </p:sp>
      <p:sp>
        <p:nvSpPr>
          <p:cNvPr id="4" name="Fußzeilenplatzhalter 3">
            <a:extLst>
              <a:ext uri="{FF2B5EF4-FFF2-40B4-BE49-F238E27FC236}">
                <a16:creationId xmlns:a16="http://schemas.microsoft.com/office/drawing/2014/main" id="{59F15179-DA75-412F-86E7-65234521C584}"/>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8756A8CC-81E2-4FC9-A017-5BE7B3CC2E11}"/>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151754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720000" y="356550"/>
            <a:ext cx="4412400" cy="1280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7"/>
          <p:cNvSpPr txBox="1">
            <a:spLocks noGrp="1"/>
          </p:cNvSpPr>
          <p:nvPr>
            <p:ph type="subTitle" idx="1"/>
          </p:nvPr>
        </p:nvSpPr>
        <p:spPr>
          <a:xfrm>
            <a:off x="4136100" y="2169475"/>
            <a:ext cx="4294800" cy="19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59F07D8-8C01-49F5-B4B3-955F5217A864}"/>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5133030A-6ED6-40F8-BEC8-1F1A35D0FA8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2" name="Rechteck 11">
              <a:extLst>
                <a:ext uri="{FF2B5EF4-FFF2-40B4-BE49-F238E27FC236}">
                  <a16:creationId xmlns:a16="http://schemas.microsoft.com/office/drawing/2014/main" id="{01A9A534-E323-4B0D-A957-1257F353D109}"/>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7" name="Titel 6">
            <a:extLst>
              <a:ext uri="{FF2B5EF4-FFF2-40B4-BE49-F238E27FC236}">
                <a16:creationId xmlns:a16="http://schemas.microsoft.com/office/drawing/2014/main" id="{24B92995-E18B-4227-B0DD-BFDDD3F61A1F}"/>
              </a:ext>
            </a:extLst>
          </p:cNvPr>
          <p:cNvSpPr>
            <a:spLocks noGrp="1"/>
          </p:cNvSpPr>
          <p:nvPr>
            <p:ph type="title"/>
          </p:nvPr>
        </p:nvSpPr>
        <p:spPr>
          <a:xfrm>
            <a:off x="474689" y="3201120"/>
            <a:ext cx="6883619" cy="967363"/>
          </a:xfrm>
        </p:spPr>
        <p:txBody>
          <a:bodyPr anchor="b"/>
          <a:lstStyle>
            <a:lvl1pPr>
              <a:lnSpc>
                <a:spcPts val="3750"/>
              </a:lnSpc>
              <a:defRPr sz="3450">
                <a:solidFill>
                  <a:schemeClr val="bg1"/>
                </a:solidFill>
              </a:defRPr>
            </a:lvl1pPr>
          </a:lstStyle>
          <a:p>
            <a:r>
              <a:rPr lang="en-US"/>
              <a:t>Click to edit Master title style</a:t>
            </a:r>
            <a:endParaRPr lang="de-DE"/>
          </a:p>
        </p:txBody>
      </p:sp>
      <p:sp>
        <p:nvSpPr>
          <p:cNvPr id="9" name="Textplatzhalter 8">
            <a:extLst>
              <a:ext uri="{FF2B5EF4-FFF2-40B4-BE49-F238E27FC236}">
                <a16:creationId xmlns:a16="http://schemas.microsoft.com/office/drawing/2014/main" id="{3FFEAEA6-7D21-450F-9C48-044D9B75A497}"/>
              </a:ext>
            </a:extLst>
          </p:cNvPr>
          <p:cNvSpPr>
            <a:spLocks noGrp="1"/>
          </p:cNvSpPr>
          <p:nvPr>
            <p:ph type="body" sz="quarter" idx="10"/>
          </p:nvPr>
        </p:nvSpPr>
        <p:spPr>
          <a:xfrm>
            <a:off x="474688" y="4398429"/>
            <a:ext cx="6883619" cy="216041"/>
          </a:xfrm>
        </p:spPr>
        <p:txBody>
          <a:bodyPr/>
          <a:lstStyle>
            <a:lvl1pPr>
              <a:buNone/>
              <a:defRPr>
                <a:solidFill>
                  <a:schemeClr val="bg1"/>
                </a:solidFill>
                <a:latin typeface="Source Sans Pro Semibold" panose="020B0603030403020204" pitchFamily="34" charset="0"/>
              </a:defRPr>
            </a:lvl1pPr>
          </a:lstStyle>
          <a:p>
            <a:pPr lvl="0"/>
            <a:r>
              <a:rPr lang="en-US"/>
              <a:t>Click to edit Master text styles</a:t>
            </a:r>
          </a:p>
        </p:txBody>
      </p:sp>
      <p:pic>
        <p:nvPicPr>
          <p:cNvPr id="2" name="Picture 1" descr="A map of the world with dots and lines&#10;&#10;Description automatically generated">
            <a:extLst>
              <a:ext uri="{FF2B5EF4-FFF2-40B4-BE49-F238E27FC236}">
                <a16:creationId xmlns:a16="http://schemas.microsoft.com/office/drawing/2014/main" id="{8568E9B1-FF19-68AD-C160-0CDCEE9FEE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096" y="96852"/>
            <a:ext cx="3533462" cy="2133927"/>
          </a:xfrm>
          <a:prstGeom prst="rect">
            <a:avLst/>
          </a:prstGeom>
        </p:spPr>
      </p:pic>
    </p:spTree>
    <p:extLst>
      <p:ext uri="{BB962C8B-B14F-4D97-AF65-F5344CB8AC3E}">
        <p14:creationId xmlns:p14="http://schemas.microsoft.com/office/powerpoint/2010/main" val="739786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folie mit Partner">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59F07D8-8C01-49F5-B4B3-955F5217A864}"/>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5133030A-6ED6-40F8-BEC8-1F1A35D0FA8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2" name="Rechteck 11">
              <a:extLst>
                <a:ext uri="{FF2B5EF4-FFF2-40B4-BE49-F238E27FC236}">
                  <a16:creationId xmlns:a16="http://schemas.microsoft.com/office/drawing/2014/main" id="{01A9A534-E323-4B0D-A957-1257F353D109}"/>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7" name="Titel 6">
            <a:extLst>
              <a:ext uri="{FF2B5EF4-FFF2-40B4-BE49-F238E27FC236}">
                <a16:creationId xmlns:a16="http://schemas.microsoft.com/office/drawing/2014/main" id="{24B92995-E18B-4227-B0DD-BFDDD3F61A1F}"/>
              </a:ext>
            </a:extLst>
          </p:cNvPr>
          <p:cNvSpPr>
            <a:spLocks noGrp="1"/>
          </p:cNvSpPr>
          <p:nvPr>
            <p:ph type="title"/>
          </p:nvPr>
        </p:nvSpPr>
        <p:spPr>
          <a:xfrm>
            <a:off x="474689" y="2912721"/>
            <a:ext cx="6883619" cy="967363"/>
          </a:xfrm>
        </p:spPr>
        <p:txBody>
          <a:bodyPr anchor="b"/>
          <a:lstStyle>
            <a:lvl1pPr>
              <a:lnSpc>
                <a:spcPts val="3750"/>
              </a:lnSpc>
              <a:defRPr sz="3450">
                <a:solidFill>
                  <a:schemeClr val="bg1"/>
                </a:solidFill>
              </a:defRPr>
            </a:lvl1pPr>
          </a:lstStyle>
          <a:p>
            <a:r>
              <a:rPr lang="en-US"/>
              <a:t>Click to edit Master title style</a:t>
            </a:r>
            <a:endParaRPr lang="de-DE"/>
          </a:p>
        </p:txBody>
      </p:sp>
      <p:sp>
        <p:nvSpPr>
          <p:cNvPr id="9" name="Textplatzhalter 8">
            <a:extLst>
              <a:ext uri="{FF2B5EF4-FFF2-40B4-BE49-F238E27FC236}">
                <a16:creationId xmlns:a16="http://schemas.microsoft.com/office/drawing/2014/main" id="{3FFEAEA6-7D21-450F-9C48-044D9B75A497}"/>
              </a:ext>
            </a:extLst>
          </p:cNvPr>
          <p:cNvSpPr>
            <a:spLocks noGrp="1"/>
          </p:cNvSpPr>
          <p:nvPr>
            <p:ph type="body" sz="quarter" idx="10"/>
          </p:nvPr>
        </p:nvSpPr>
        <p:spPr>
          <a:xfrm>
            <a:off x="474688" y="4110031"/>
            <a:ext cx="6883619" cy="216041"/>
          </a:xfrm>
        </p:spPr>
        <p:txBody>
          <a:bodyPr/>
          <a:lstStyle>
            <a:lvl1pPr>
              <a:buNone/>
              <a:defRPr>
                <a:solidFill>
                  <a:schemeClr val="bg1"/>
                </a:solidFill>
                <a:latin typeface="Source Sans Pro Semibold" panose="020B0603030403020204" pitchFamily="34" charset="0"/>
              </a:defRPr>
            </a:lvl1pPr>
          </a:lstStyle>
          <a:p>
            <a:pPr lvl="0"/>
            <a:r>
              <a:rPr lang="en-US"/>
              <a:t>Click to edit Master text styles</a:t>
            </a:r>
          </a:p>
        </p:txBody>
      </p:sp>
      <p:sp>
        <p:nvSpPr>
          <p:cNvPr id="2" name="Rechteck 1">
            <a:extLst>
              <a:ext uri="{FF2B5EF4-FFF2-40B4-BE49-F238E27FC236}">
                <a16:creationId xmlns:a16="http://schemas.microsoft.com/office/drawing/2014/main" id="{1981B964-3630-4869-A395-21CAA8C5A13A}"/>
              </a:ext>
            </a:extLst>
          </p:cNvPr>
          <p:cNvSpPr/>
          <p:nvPr userDrawn="1"/>
        </p:nvSpPr>
        <p:spPr>
          <a:xfrm>
            <a:off x="0" y="4402819"/>
            <a:ext cx="9144000" cy="7406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pic>
        <p:nvPicPr>
          <p:cNvPr id="3" name="Grafik 4">
            <a:extLst>
              <a:ext uri="{FF2B5EF4-FFF2-40B4-BE49-F238E27FC236}">
                <a16:creationId xmlns:a16="http://schemas.microsoft.com/office/drawing/2014/main" id="{BCB1ED78-C53F-6C8B-8BFF-A9EA1CCA5BBE}"/>
              </a:ext>
            </a:extLst>
          </p:cNvPr>
          <p:cNvPicPr>
            <a:picLocks noChangeAspect="1"/>
          </p:cNvPicPr>
          <p:nvPr userDrawn="1"/>
        </p:nvPicPr>
        <p:blipFill>
          <a:blip r:embed="rId2"/>
          <a:stretch>
            <a:fillRect/>
          </a:stretch>
        </p:blipFill>
        <p:spPr>
          <a:xfrm>
            <a:off x="3785507" y="4590162"/>
            <a:ext cx="1620385" cy="365994"/>
          </a:xfrm>
          <a:prstGeom prst="rect">
            <a:avLst/>
          </a:prstGeom>
        </p:spPr>
      </p:pic>
      <p:pic>
        <p:nvPicPr>
          <p:cNvPr id="4" name="Grafik 7">
            <a:extLst>
              <a:ext uri="{FF2B5EF4-FFF2-40B4-BE49-F238E27FC236}">
                <a16:creationId xmlns:a16="http://schemas.microsoft.com/office/drawing/2014/main" id="{7F1D655E-D1F2-F550-D3FC-6BED5E8722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06127" y="4608659"/>
            <a:ext cx="1265939" cy="329001"/>
          </a:xfrm>
          <a:prstGeom prst="rect">
            <a:avLst/>
          </a:prstGeom>
        </p:spPr>
      </p:pic>
      <p:pic>
        <p:nvPicPr>
          <p:cNvPr id="5" name="Grafik 11">
            <a:extLst>
              <a:ext uri="{FF2B5EF4-FFF2-40B4-BE49-F238E27FC236}">
                <a16:creationId xmlns:a16="http://schemas.microsoft.com/office/drawing/2014/main" id="{CA18E78A-163E-2F64-A99B-BA2A41456F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72300" y="4461899"/>
            <a:ext cx="1728192" cy="622521"/>
          </a:xfrm>
          <a:prstGeom prst="rect">
            <a:avLst/>
          </a:prstGeom>
        </p:spPr>
      </p:pic>
      <p:pic>
        <p:nvPicPr>
          <p:cNvPr id="10" name="Picture 9" descr="A map of the world with dots and lines&#10;&#10;Description automatically generated">
            <a:extLst>
              <a:ext uri="{FF2B5EF4-FFF2-40B4-BE49-F238E27FC236}">
                <a16:creationId xmlns:a16="http://schemas.microsoft.com/office/drawing/2014/main" id="{28DC8491-3C64-6108-A414-1D204235E85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36096" y="96852"/>
            <a:ext cx="3533462" cy="2133927"/>
          </a:xfrm>
          <a:prstGeom prst="rect">
            <a:avLst/>
          </a:prstGeom>
        </p:spPr>
      </p:pic>
    </p:spTree>
    <p:extLst>
      <p:ext uri="{BB962C8B-B14F-4D97-AF65-F5344CB8AC3E}">
        <p14:creationId xmlns:p14="http://schemas.microsoft.com/office/powerpoint/2010/main" val="3530350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mit Bild">
    <p:spTree>
      <p:nvGrpSpPr>
        <p:cNvPr id="1" name=""/>
        <p:cNvGrpSpPr/>
        <p:nvPr/>
      </p:nvGrpSpPr>
      <p:grpSpPr>
        <a:xfrm>
          <a:off x="0" y="0"/>
          <a:ext cx="0" cy="0"/>
          <a:chOff x="0" y="0"/>
          <a:chExt cx="0" cy="0"/>
        </a:xfrm>
      </p:grpSpPr>
      <p:grpSp>
        <p:nvGrpSpPr>
          <p:cNvPr id="86" name="Gruppieren 85">
            <a:extLst>
              <a:ext uri="{FF2B5EF4-FFF2-40B4-BE49-F238E27FC236}">
                <a16:creationId xmlns:a16="http://schemas.microsoft.com/office/drawing/2014/main" id="{CE067396-5996-48EE-B266-6B72A8C02A74}"/>
              </a:ext>
            </a:extLst>
          </p:cNvPr>
          <p:cNvGrpSpPr/>
          <p:nvPr userDrawn="1"/>
        </p:nvGrpSpPr>
        <p:grpSpPr>
          <a:xfrm>
            <a:off x="0" y="0"/>
            <a:ext cx="9144000" cy="5143500"/>
            <a:chOff x="0" y="0"/>
            <a:chExt cx="12192000" cy="6858000"/>
          </a:xfrm>
        </p:grpSpPr>
        <p:sp>
          <p:nvSpPr>
            <p:cNvPr id="87" name="Rechteck 86">
              <a:extLst>
                <a:ext uri="{FF2B5EF4-FFF2-40B4-BE49-F238E27FC236}">
                  <a16:creationId xmlns:a16="http://schemas.microsoft.com/office/drawing/2014/main" id="{0525A022-9FB7-4648-8C1B-2267586BCFB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88" name="Rechteck 87">
              <a:extLst>
                <a:ext uri="{FF2B5EF4-FFF2-40B4-BE49-F238E27FC236}">
                  <a16:creationId xmlns:a16="http://schemas.microsoft.com/office/drawing/2014/main" id="{0FB1B898-E1D0-4677-95EE-68532BD2E227}"/>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10" name="Bildplatzhalter 9">
            <a:extLst>
              <a:ext uri="{FF2B5EF4-FFF2-40B4-BE49-F238E27FC236}">
                <a16:creationId xmlns:a16="http://schemas.microsoft.com/office/drawing/2014/main" id="{E1AF70CB-A79B-4C45-A791-B1C3B77F90D0}"/>
              </a:ext>
            </a:extLst>
          </p:cNvPr>
          <p:cNvSpPr>
            <a:spLocks noGrp="1"/>
          </p:cNvSpPr>
          <p:nvPr>
            <p:ph type="pic" sz="quarter" idx="14" hasCustomPrompt="1"/>
          </p:nvPr>
        </p:nvSpPr>
        <p:spPr>
          <a:xfrm>
            <a:off x="5024437" y="3"/>
            <a:ext cx="4119563" cy="5143499"/>
          </a:xfrm>
          <a:custGeom>
            <a:avLst/>
            <a:gdLst>
              <a:gd name="connsiteX0" fmla="*/ 1341182 w 5492750"/>
              <a:gd name="connsiteY0" fmla="*/ 0 h 6857999"/>
              <a:gd name="connsiteX1" fmla="*/ 5492750 w 5492750"/>
              <a:gd name="connsiteY1" fmla="*/ 0 h 6857999"/>
              <a:gd name="connsiteX2" fmla="*/ 5492750 w 5492750"/>
              <a:gd name="connsiteY2" fmla="*/ 6857999 h 6857999"/>
              <a:gd name="connsiteX3" fmla="*/ 1870382 w 5492750"/>
              <a:gd name="connsiteY3" fmla="*/ 6857999 h 6857999"/>
              <a:gd name="connsiteX4" fmla="*/ 0 w 5492750"/>
              <a:gd name="connsiteY4" fmla="*/ 554354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750" h="6857999">
                <a:moveTo>
                  <a:pt x="1341182" y="0"/>
                </a:moveTo>
                <a:lnTo>
                  <a:pt x="5492750" y="0"/>
                </a:lnTo>
                <a:lnTo>
                  <a:pt x="5492750" y="6857999"/>
                </a:lnTo>
                <a:lnTo>
                  <a:pt x="1870382" y="6857999"/>
                </a:lnTo>
                <a:lnTo>
                  <a:pt x="0" y="5543549"/>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12" name="Textplatzhalter 8">
            <a:extLst>
              <a:ext uri="{FF2B5EF4-FFF2-40B4-BE49-F238E27FC236}">
                <a16:creationId xmlns:a16="http://schemas.microsoft.com/office/drawing/2014/main" id="{A1040BA2-5415-4E94-AB5C-F700F9A53097}"/>
              </a:ext>
            </a:extLst>
          </p:cNvPr>
          <p:cNvSpPr>
            <a:spLocks noGrp="1"/>
          </p:cNvSpPr>
          <p:nvPr>
            <p:ph type="body" sz="quarter" idx="13"/>
          </p:nvPr>
        </p:nvSpPr>
        <p:spPr>
          <a:xfrm>
            <a:off x="474688" y="4398429"/>
            <a:ext cx="4475354" cy="216041"/>
          </a:xfrm>
        </p:spPr>
        <p:txBody>
          <a:bodyPr/>
          <a:lstStyle>
            <a:lvl1pPr>
              <a:buNone/>
              <a:defRPr>
                <a:solidFill>
                  <a:schemeClr val="bg1"/>
                </a:solidFill>
                <a:latin typeface="Source Sans Pro Semibold" panose="020B0603030403020204" pitchFamily="34" charset="0"/>
              </a:defRPr>
            </a:lvl1pPr>
          </a:lstStyle>
          <a:p>
            <a:pPr lvl="0"/>
            <a:r>
              <a:rPr lang="en-US"/>
              <a:t>Click to edit Master text styles</a:t>
            </a:r>
          </a:p>
        </p:txBody>
      </p:sp>
      <p:sp>
        <p:nvSpPr>
          <p:cNvPr id="89" name="Titel 1">
            <a:extLst>
              <a:ext uri="{FF2B5EF4-FFF2-40B4-BE49-F238E27FC236}">
                <a16:creationId xmlns:a16="http://schemas.microsoft.com/office/drawing/2014/main" id="{1C07C52F-E262-4539-9E68-2C494431F106}"/>
              </a:ext>
            </a:extLst>
          </p:cNvPr>
          <p:cNvSpPr>
            <a:spLocks noGrp="1"/>
          </p:cNvSpPr>
          <p:nvPr>
            <p:ph type="title"/>
          </p:nvPr>
        </p:nvSpPr>
        <p:spPr>
          <a:xfrm>
            <a:off x="474690" y="3057804"/>
            <a:ext cx="4475353" cy="1110678"/>
          </a:xfrm>
        </p:spPr>
        <p:txBody>
          <a:bodyPr anchor="b"/>
          <a:lstStyle>
            <a:lvl1pPr>
              <a:lnSpc>
                <a:spcPts val="3450"/>
              </a:lnSpc>
              <a:defRPr lang="de-DE" sz="3150" kern="1200" dirty="0">
                <a:solidFill>
                  <a:schemeClr val="bg1"/>
                </a:solidFill>
                <a:latin typeface="+mj-lt"/>
                <a:ea typeface="+mj-ea"/>
                <a:cs typeface="+mj-cs"/>
              </a:defRPr>
            </a:lvl1pPr>
          </a:lstStyle>
          <a:p>
            <a:r>
              <a:rPr lang="en-US"/>
              <a:t>Click to edit Master title style</a:t>
            </a:r>
            <a:endParaRPr lang="de-DE"/>
          </a:p>
        </p:txBody>
      </p:sp>
      <p:pic>
        <p:nvPicPr>
          <p:cNvPr id="2" name="Grafik 29">
            <a:extLst>
              <a:ext uri="{FF2B5EF4-FFF2-40B4-BE49-F238E27FC236}">
                <a16:creationId xmlns:a16="http://schemas.microsoft.com/office/drawing/2014/main" id="{B6D869AB-CD39-A7B9-4354-38F129BE40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6102" y="314710"/>
            <a:ext cx="4752527" cy="2414098"/>
          </a:xfrm>
          <a:prstGeom prst="rect">
            <a:avLst/>
          </a:prstGeom>
        </p:spPr>
      </p:pic>
    </p:spTree>
    <p:extLst>
      <p:ext uri="{BB962C8B-B14F-4D97-AF65-F5344CB8AC3E}">
        <p14:creationId xmlns:p14="http://schemas.microsoft.com/office/powerpoint/2010/main" val="215038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A6BD511E-5961-4F35-8C21-97C0D22F0270}"/>
              </a:ext>
            </a:extLst>
          </p:cNvPr>
          <p:cNvGrpSpPr/>
          <p:nvPr userDrawn="1"/>
        </p:nvGrpSpPr>
        <p:grpSpPr>
          <a:xfrm>
            <a:off x="0" y="0"/>
            <a:ext cx="9144000" cy="5143500"/>
            <a:chOff x="0" y="0"/>
            <a:chExt cx="12192000" cy="6858000"/>
          </a:xfrm>
        </p:grpSpPr>
        <p:sp>
          <p:nvSpPr>
            <p:cNvPr id="39" name="Rechteck 38">
              <a:extLst>
                <a:ext uri="{FF2B5EF4-FFF2-40B4-BE49-F238E27FC236}">
                  <a16:creationId xmlns:a16="http://schemas.microsoft.com/office/drawing/2014/main" id="{AA62B02A-3F28-4802-96B8-DC0369F3BA3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40" name="Rechteck 39">
              <a:extLst>
                <a:ext uri="{FF2B5EF4-FFF2-40B4-BE49-F238E27FC236}">
                  <a16:creationId xmlns:a16="http://schemas.microsoft.com/office/drawing/2014/main" id="{58C6B757-79B8-41EE-A80B-64F23A828914}"/>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7BCA7FE2-AAED-4E85-B02D-8A2EB01141FB}"/>
              </a:ext>
            </a:extLst>
          </p:cNvPr>
          <p:cNvSpPr>
            <a:spLocks noGrp="1"/>
          </p:cNvSpPr>
          <p:nvPr>
            <p:ph type="title"/>
          </p:nvPr>
        </p:nvSpPr>
        <p:spPr/>
        <p:txBody>
          <a:bodyPr/>
          <a:lstStyle>
            <a:lvl1pPr>
              <a:defRPr>
                <a:solidFill>
                  <a:srgbClr val="C5EDED"/>
                </a:solidFill>
              </a:defRPr>
            </a:lvl1pPr>
          </a:lstStyle>
          <a:p>
            <a:r>
              <a:rPr lang="en-US"/>
              <a:t>Click to edit Master title style</a:t>
            </a:r>
            <a:endParaRPr lang="de-DE"/>
          </a:p>
        </p:txBody>
      </p:sp>
      <p:sp>
        <p:nvSpPr>
          <p:cNvPr id="16" name="Bildplatzhalter 15">
            <a:extLst>
              <a:ext uri="{FF2B5EF4-FFF2-40B4-BE49-F238E27FC236}">
                <a16:creationId xmlns:a16="http://schemas.microsoft.com/office/drawing/2014/main" id="{57216137-0F65-4808-878D-19ECF3BD5B81}"/>
              </a:ext>
            </a:extLst>
          </p:cNvPr>
          <p:cNvSpPr>
            <a:spLocks noGrp="1"/>
          </p:cNvSpPr>
          <p:nvPr>
            <p:ph type="pic" sz="quarter" idx="13" hasCustomPrompt="1"/>
          </p:nvPr>
        </p:nvSpPr>
        <p:spPr>
          <a:xfrm>
            <a:off x="4384018" y="-4875"/>
            <a:ext cx="4759982" cy="5148377"/>
          </a:xfrm>
          <a:custGeom>
            <a:avLst/>
            <a:gdLst>
              <a:gd name="connsiteX0" fmla="*/ 6346642 w 6346642"/>
              <a:gd name="connsiteY0" fmla="*/ 0 h 6864503"/>
              <a:gd name="connsiteX1" fmla="*/ 6346642 w 6346642"/>
              <a:gd name="connsiteY1" fmla="*/ 6864503 h 6864503"/>
              <a:gd name="connsiteX2" fmla="*/ 0 w 6346642"/>
              <a:gd name="connsiteY2" fmla="*/ 6864503 h 6864503"/>
              <a:gd name="connsiteX3" fmla="*/ 1491929 w 6346642"/>
              <a:gd name="connsiteY3" fmla="*/ 1557007 h 6864503"/>
            </a:gdLst>
            <a:ahLst/>
            <a:cxnLst>
              <a:cxn ang="0">
                <a:pos x="connsiteX0" y="connsiteY0"/>
              </a:cxn>
              <a:cxn ang="0">
                <a:pos x="connsiteX1" y="connsiteY1"/>
              </a:cxn>
              <a:cxn ang="0">
                <a:pos x="connsiteX2" y="connsiteY2"/>
              </a:cxn>
              <a:cxn ang="0">
                <a:pos x="connsiteX3" y="connsiteY3"/>
              </a:cxn>
            </a:cxnLst>
            <a:rect l="l" t="t" r="r" b="b"/>
            <a:pathLst>
              <a:path w="6346642" h="6864503">
                <a:moveTo>
                  <a:pt x="6346642" y="0"/>
                </a:moveTo>
                <a:lnTo>
                  <a:pt x="6346642" y="6864503"/>
                </a:lnTo>
                <a:lnTo>
                  <a:pt x="0" y="6864503"/>
                </a:lnTo>
                <a:lnTo>
                  <a:pt x="1491929" y="1557007"/>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a:t>
            </a:r>
            <a:br>
              <a:rPr lang="de-DE"/>
            </a:br>
            <a:r>
              <a:rPr lang="de-DE"/>
              <a:t>Klick einfügen</a:t>
            </a:r>
          </a:p>
        </p:txBody>
      </p:sp>
      <p:sp>
        <p:nvSpPr>
          <p:cNvPr id="18" name="Textplatzhalter 17">
            <a:extLst>
              <a:ext uri="{FF2B5EF4-FFF2-40B4-BE49-F238E27FC236}">
                <a16:creationId xmlns:a16="http://schemas.microsoft.com/office/drawing/2014/main" id="{9FE3EF79-39CF-4649-B383-6BC4848F7792}"/>
              </a:ext>
            </a:extLst>
          </p:cNvPr>
          <p:cNvSpPr>
            <a:spLocks noGrp="1"/>
          </p:cNvSpPr>
          <p:nvPr>
            <p:ph type="body" sz="quarter" idx="14" hasCustomPrompt="1"/>
          </p:nvPr>
        </p:nvSpPr>
        <p:spPr>
          <a:xfrm>
            <a:off x="335289" y="1152115"/>
            <a:ext cx="486482" cy="324520"/>
          </a:xfrm>
        </p:spPr>
        <p:txBody>
          <a:bodyPr>
            <a:normAutofit/>
          </a:bodyPr>
          <a:lstStyle>
            <a:lvl1pPr algn="l">
              <a:lnSpc>
                <a:spcPct val="100000"/>
              </a:lnSpc>
              <a:buNone/>
              <a:defRPr sz="2100">
                <a:solidFill>
                  <a:srgbClr val="C5EDED"/>
                </a:solidFill>
                <a:latin typeface="Source Sans Pro Semibold" panose="020B0603030403020204" pitchFamily="34" charset="0"/>
              </a:defRPr>
            </a:lvl1pPr>
          </a:lstStyle>
          <a:p>
            <a:pPr lvl="0"/>
            <a:r>
              <a:rPr lang="de-DE"/>
              <a:t>00</a:t>
            </a:r>
          </a:p>
        </p:txBody>
      </p:sp>
      <p:sp>
        <p:nvSpPr>
          <p:cNvPr id="20" name="Textplatzhalter 19">
            <a:extLst>
              <a:ext uri="{FF2B5EF4-FFF2-40B4-BE49-F238E27FC236}">
                <a16:creationId xmlns:a16="http://schemas.microsoft.com/office/drawing/2014/main" id="{4470B9B3-5A4E-4C21-A1F1-11F005EC8034}"/>
              </a:ext>
            </a:extLst>
          </p:cNvPr>
          <p:cNvSpPr>
            <a:spLocks noGrp="1"/>
          </p:cNvSpPr>
          <p:nvPr>
            <p:ph type="body" sz="quarter" idx="15"/>
          </p:nvPr>
        </p:nvSpPr>
        <p:spPr>
          <a:xfrm>
            <a:off x="970722" y="1245696"/>
            <a:ext cx="3413297" cy="215745"/>
          </a:xfrm>
        </p:spPr>
        <p:txBody>
          <a:bodyPr/>
          <a:lstStyle>
            <a:lvl1pPr>
              <a:buNone/>
              <a:defRPr b="0">
                <a:solidFill>
                  <a:srgbClr val="C5EDED"/>
                </a:solidFill>
                <a:latin typeface="Source Sans Pro Semibold" panose="020B0603030403020204" pitchFamily="34" charset="0"/>
              </a:defRPr>
            </a:lvl1pPr>
          </a:lstStyle>
          <a:p>
            <a:pPr lvl="0"/>
            <a:r>
              <a:rPr lang="en-US"/>
              <a:t>Click to edit Master text styles</a:t>
            </a:r>
          </a:p>
        </p:txBody>
      </p:sp>
      <p:sp>
        <p:nvSpPr>
          <p:cNvPr id="26" name="Textplatzhalter 17">
            <a:extLst>
              <a:ext uri="{FF2B5EF4-FFF2-40B4-BE49-F238E27FC236}">
                <a16:creationId xmlns:a16="http://schemas.microsoft.com/office/drawing/2014/main" id="{8CFDD6EF-72A7-423C-A37E-B6C4D5448888}"/>
              </a:ext>
            </a:extLst>
          </p:cNvPr>
          <p:cNvSpPr>
            <a:spLocks noGrp="1"/>
          </p:cNvSpPr>
          <p:nvPr>
            <p:ph type="body" sz="quarter" idx="16" hasCustomPrompt="1"/>
          </p:nvPr>
        </p:nvSpPr>
        <p:spPr>
          <a:xfrm>
            <a:off x="335289" y="1645034"/>
            <a:ext cx="486482" cy="324520"/>
          </a:xfrm>
        </p:spPr>
        <p:txBody>
          <a:bodyPr>
            <a:normAutofit/>
          </a:bodyPr>
          <a:lstStyle>
            <a:lvl1pPr algn="l">
              <a:lnSpc>
                <a:spcPct val="100000"/>
              </a:lnSpc>
              <a:buNone/>
              <a:defRPr sz="2100">
                <a:solidFill>
                  <a:srgbClr val="C5EDED"/>
                </a:solidFill>
                <a:latin typeface="Source Sans Pro Semibold" panose="020B0603030403020204" pitchFamily="34" charset="0"/>
              </a:defRPr>
            </a:lvl1pPr>
          </a:lstStyle>
          <a:p>
            <a:pPr lvl="0"/>
            <a:r>
              <a:rPr lang="de-DE"/>
              <a:t>00</a:t>
            </a:r>
          </a:p>
        </p:txBody>
      </p:sp>
      <p:sp>
        <p:nvSpPr>
          <p:cNvPr id="27" name="Textplatzhalter 19">
            <a:extLst>
              <a:ext uri="{FF2B5EF4-FFF2-40B4-BE49-F238E27FC236}">
                <a16:creationId xmlns:a16="http://schemas.microsoft.com/office/drawing/2014/main" id="{2FB888D4-9CAF-4AD8-97D1-CA4AD24E496B}"/>
              </a:ext>
            </a:extLst>
          </p:cNvPr>
          <p:cNvSpPr>
            <a:spLocks noGrp="1"/>
          </p:cNvSpPr>
          <p:nvPr>
            <p:ph type="body" sz="quarter" idx="17"/>
          </p:nvPr>
        </p:nvSpPr>
        <p:spPr>
          <a:xfrm>
            <a:off x="970722" y="1738615"/>
            <a:ext cx="3413297" cy="215745"/>
          </a:xfrm>
        </p:spPr>
        <p:txBody>
          <a:bodyPr/>
          <a:lstStyle>
            <a:lvl1pPr>
              <a:buNone/>
              <a:defRPr b="0">
                <a:solidFill>
                  <a:srgbClr val="C5EDED"/>
                </a:solidFill>
                <a:latin typeface="Source Sans Pro Semibold" panose="020B0603030403020204" pitchFamily="34" charset="0"/>
              </a:defRPr>
            </a:lvl1pPr>
          </a:lstStyle>
          <a:p>
            <a:pPr lvl="0"/>
            <a:r>
              <a:rPr lang="en-US"/>
              <a:t>Click to edit Master text styles</a:t>
            </a:r>
          </a:p>
        </p:txBody>
      </p:sp>
      <p:sp>
        <p:nvSpPr>
          <p:cNvPr id="28" name="Textplatzhalter 17">
            <a:extLst>
              <a:ext uri="{FF2B5EF4-FFF2-40B4-BE49-F238E27FC236}">
                <a16:creationId xmlns:a16="http://schemas.microsoft.com/office/drawing/2014/main" id="{2BE4328F-B4C6-474D-96DF-3961A626D744}"/>
              </a:ext>
            </a:extLst>
          </p:cNvPr>
          <p:cNvSpPr>
            <a:spLocks noGrp="1"/>
          </p:cNvSpPr>
          <p:nvPr>
            <p:ph type="body" sz="quarter" idx="18" hasCustomPrompt="1"/>
          </p:nvPr>
        </p:nvSpPr>
        <p:spPr>
          <a:xfrm>
            <a:off x="335289" y="2137953"/>
            <a:ext cx="486482" cy="324520"/>
          </a:xfrm>
        </p:spPr>
        <p:txBody>
          <a:bodyPr>
            <a:normAutofit/>
          </a:bodyPr>
          <a:lstStyle>
            <a:lvl1pPr algn="l">
              <a:lnSpc>
                <a:spcPct val="100000"/>
              </a:lnSpc>
              <a:buNone/>
              <a:defRPr sz="2100">
                <a:solidFill>
                  <a:srgbClr val="C5EDED"/>
                </a:solidFill>
                <a:latin typeface="Source Sans Pro Semibold" panose="020B0603030403020204" pitchFamily="34" charset="0"/>
              </a:defRPr>
            </a:lvl1pPr>
          </a:lstStyle>
          <a:p>
            <a:pPr lvl="0"/>
            <a:r>
              <a:rPr lang="de-DE"/>
              <a:t>00</a:t>
            </a:r>
          </a:p>
        </p:txBody>
      </p:sp>
      <p:sp>
        <p:nvSpPr>
          <p:cNvPr id="29" name="Textplatzhalter 19">
            <a:extLst>
              <a:ext uri="{FF2B5EF4-FFF2-40B4-BE49-F238E27FC236}">
                <a16:creationId xmlns:a16="http://schemas.microsoft.com/office/drawing/2014/main" id="{FB88DB02-85D0-4EDE-A835-568E1138D5B2}"/>
              </a:ext>
            </a:extLst>
          </p:cNvPr>
          <p:cNvSpPr>
            <a:spLocks noGrp="1"/>
          </p:cNvSpPr>
          <p:nvPr>
            <p:ph type="body" sz="quarter" idx="19"/>
          </p:nvPr>
        </p:nvSpPr>
        <p:spPr>
          <a:xfrm>
            <a:off x="970722" y="2231534"/>
            <a:ext cx="3413297" cy="215745"/>
          </a:xfrm>
        </p:spPr>
        <p:txBody>
          <a:bodyPr/>
          <a:lstStyle>
            <a:lvl1pPr>
              <a:buNone/>
              <a:defRPr b="0">
                <a:solidFill>
                  <a:srgbClr val="C5EDED"/>
                </a:solidFill>
                <a:latin typeface="Source Sans Pro Semibold" panose="020B0603030403020204" pitchFamily="34" charset="0"/>
              </a:defRPr>
            </a:lvl1pPr>
          </a:lstStyle>
          <a:p>
            <a:pPr lvl="0"/>
            <a:r>
              <a:rPr lang="en-US"/>
              <a:t>Click to edit Master text styles</a:t>
            </a:r>
          </a:p>
        </p:txBody>
      </p:sp>
      <p:sp>
        <p:nvSpPr>
          <p:cNvPr id="30" name="Textplatzhalter 17">
            <a:extLst>
              <a:ext uri="{FF2B5EF4-FFF2-40B4-BE49-F238E27FC236}">
                <a16:creationId xmlns:a16="http://schemas.microsoft.com/office/drawing/2014/main" id="{55DE431F-0FC0-4C15-BCBB-6EB280ECA1C4}"/>
              </a:ext>
            </a:extLst>
          </p:cNvPr>
          <p:cNvSpPr>
            <a:spLocks noGrp="1"/>
          </p:cNvSpPr>
          <p:nvPr>
            <p:ph type="body" sz="quarter" idx="20" hasCustomPrompt="1"/>
          </p:nvPr>
        </p:nvSpPr>
        <p:spPr>
          <a:xfrm>
            <a:off x="335289" y="2630871"/>
            <a:ext cx="486482" cy="324520"/>
          </a:xfrm>
        </p:spPr>
        <p:txBody>
          <a:bodyPr>
            <a:normAutofit/>
          </a:bodyPr>
          <a:lstStyle>
            <a:lvl1pPr algn="l">
              <a:lnSpc>
                <a:spcPct val="100000"/>
              </a:lnSpc>
              <a:buNone/>
              <a:defRPr sz="2100">
                <a:solidFill>
                  <a:srgbClr val="C5EDED"/>
                </a:solidFill>
                <a:latin typeface="Source Sans Pro Semibold" panose="020B0603030403020204" pitchFamily="34" charset="0"/>
              </a:defRPr>
            </a:lvl1pPr>
          </a:lstStyle>
          <a:p>
            <a:pPr lvl="0"/>
            <a:r>
              <a:rPr lang="de-DE"/>
              <a:t>00</a:t>
            </a:r>
          </a:p>
        </p:txBody>
      </p:sp>
      <p:sp>
        <p:nvSpPr>
          <p:cNvPr id="31" name="Textplatzhalter 19">
            <a:extLst>
              <a:ext uri="{FF2B5EF4-FFF2-40B4-BE49-F238E27FC236}">
                <a16:creationId xmlns:a16="http://schemas.microsoft.com/office/drawing/2014/main" id="{896A725E-BA01-41C2-9E55-B9EE588A1394}"/>
              </a:ext>
            </a:extLst>
          </p:cNvPr>
          <p:cNvSpPr>
            <a:spLocks noGrp="1"/>
          </p:cNvSpPr>
          <p:nvPr>
            <p:ph type="body" sz="quarter" idx="21"/>
          </p:nvPr>
        </p:nvSpPr>
        <p:spPr>
          <a:xfrm>
            <a:off x="970722" y="2724452"/>
            <a:ext cx="3413297" cy="215745"/>
          </a:xfrm>
        </p:spPr>
        <p:txBody>
          <a:bodyPr/>
          <a:lstStyle>
            <a:lvl1pPr>
              <a:buNone/>
              <a:defRPr b="0">
                <a:solidFill>
                  <a:srgbClr val="C5EDED"/>
                </a:solidFill>
                <a:latin typeface="Source Sans Pro Semibold" panose="020B0603030403020204" pitchFamily="34" charset="0"/>
              </a:defRPr>
            </a:lvl1pPr>
          </a:lstStyle>
          <a:p>
            <a:pPr lvl="0"/>
            <a:r>
              <a:rPr lang="en-US"/>
              <a:t>Click to edit Master text styles</a:t>
            </a:r>
          </a:p>
        </p:txBody>
      </p:sp>
      <p:sp>
        <p:nvSpPr>
          <p:cNvPr id="32" name="Textplatzhalter 17">
            <a:extLst>
              <a:ext uri="{FF2B5EF4-FFF2-40B4-BE49-F238E27FC236}">
                <a16:creationId xmlns:a16="http://schemas.microsoft.com/office/drawing/2014/main" id="{C21916A4-3A9E-4C87-98DC-F88F56746C62}"/>
              </a:ext>
            </a:extLst>
          </p:cNvPr>
          <p:cNvSpPr>
            <a:spLocks noGrp="1"/>
          </p:cNvSpPr>
          <p:nvPr>
            <p:ph type="body" sz="quarter" idx="22" hasCustomPrompt="1"/>
          </p:nvPr>
        </p:nvSpPr>
        <p:spPr>
          <a:xfrm>
            <a:off x="335289" y="3123790"/>
            <a:ext cx="486482" cy="324520"/>
          </a:xfrm>
        </p:spPr>
        <p:txBody>
          <a:bodyPr>
            <a:normAutofit/>
          </a:bodyPr>
          <a:lstStyle>
            <a:lvl1pPr algn="l">
              <a:lnSpc>
                <a:spcPct val="100000"/>
              </a:lnSpc>
              <a:buNone/>
              <a:defRPr sz="2100">
                <a:solidFill>
                  <a:srgbClr val="C5EDED"/>
                </a:solidFill>
                <a:latin typeface="Source Sans Pro Semibold" panose="020B0603030403020204" pitchFamily="34" charset="0"/>
              </a:defRPr>
            </a:lvl1pPr>
          </a:lstStyle>
          <a:p>
            <a:pPr lvl="0"/>
            <a:r>
              <a:rPr lang="de-DE"/>
              <a:t>00</a:t>
            </a:r>
          </a:p>
        </p:txBody>
      </p:sp>
      <p:sp>
        <p:nvSpPr>
          <p:cNvPr id="33" name="Textplatzhalter 19">
            <a:extLst>
              <a:ext uri="{FF2B5EF4-FFF2-40B4-BE49-F238E27FC236}">
                <a16:creationId xmlns:a16="http://schemas.microsoft.com/office/drawing/2014/main" id="{4B975F43-94C6-424F-A263-CFD89A2E0C41}"/>
              </a:ext>
            </a:extLst>
          </p:cNvPr>
          <p:cNvSpPr>
            <a:spLocks noGrp="1"/>
          </p:cNvSpPr>
          <p:nvPr>
            <p:ph type="body" sz="quarter" idx="23"/>
          </p:nvPr>
        </p:nvSpPr>
        <p:spPr>
          <a:xfrm>
            <a:off x="970722" y="3217371"/>
            <a:ext cx="3413297" cy="215745"/>
          </a:xfrm>
        </p:spPr>
        <p:txBody>
          <a:bodyPr/>
          <a:lstStyle>
            <a:lvl1pPr>
              <a:buNone/>
              <a:defRPr b="0">
                <a:solidFill>
                  <a:srgbClr val="C5EDED"/>
                </a:solidFill>
                <a:latin typeface="Source Sans Pro Semibold" panose="020B0603030403020204" pitchFamily="34" charset="0"/>
              </a:defRPr>
            </a:lvl1pPr>
          </a:lstStyle>
          <a:p>
            <a:pPr lvl="0"/>
            <a:r>
              <a:rPr lang="en-US"/>
              <a:t>Click to edit Master text styles</a:t>
            </a:r>
          </a:p>
        </p:txBody>
      </p:sp>
      <p:sp>
        <p:nvSpPr>
          <p:cNvPr id="34" name="Textplatzhalter 17">
            <a:extLst>
              <a:ext uri="{FF2B5EF4-FFF2-40B4-BE49-F238E27FC236}">
                <a16:creationId xmlns:a16="http://schemas.microsoft.com/office/drawing/2014/main" id="{38C0F98C-1BAE-47B3-88B8-08DE9B446EB5}"/>
              </a:ext>
            </a:extLst>
          </p:cNvPr>
          <p:cNvSpPr>
            <a:spLocks noGrp="1"/>
          </p:cNvSpPr>
          <p:nvPr>
            <p:ph type="body" sz="quarter" idx="24" hasCustomPrompt="1"/>
          </p:nvPr>
        </p:nvSpPr>
        <p:spPr>
          <a:xfrm>
            <a:off x="335289" y="3616709"/>
            <a:ext cx="486482" cy="324520"/>
          </a:xfrm>
        </p:spPr>
        <p:txBody>
          <a:bodyPr>
            <a:normAutofit/>
          </a:bodyPr>
          <a:lstStyle>
            <a:lvl1pPr algn="l">
              <a:lnSpc>
                <a:spcPct val="100000"/>
              </a:lnSpc>
              <a:buNone/>
              <a:defRPr sz="2100">
                <a:solidFill>
                  <a:srgbClr val="C5EDED"/>
                </a:solidFill>
                <a:latin typeface="Source Sans Pro Semibold" panose="020B0603030403020204" pitchFamily="34" charset="0"/>
              </a:defRPr>
            </a:lvl1pPr>
          </a:lstStyle>
          <a:p>
            <a:pPr lvl="0"/>
            <a:r>
              <a:rPr lang="de-DE"/>
              <a:t>00</a:t>
            </a:r>
          </a:p>
        </p:txBody>
      </p:sp>
      <p:sp>
        <p:nvSpPr>
          <p:cNvPr id="35" name="Textplatzhalter 19">
            <a:extLst>
              <a:ext uri="{FF2B5EF4-FFF2-40B4-BE49-F238E27FC236}">
                <a16:creationId xmlns:a16="http://schemas.microsoft.com/office/drawing/2014/main" id="{E099138A-A8F1-41F2-A7E0-C2F650F34E44}"/>
              </a:ext>
            </a:extLst>
          </p:cNvPr>
          <p:cNvSpPr>
            <a:spLocks noGrp="1"/>
          </p:cNvSpPr>
          <p:nvPr>
            <p:ph type="body" sz="quarter" idx="25"/>
          </p:nvPr>
        </p:nvSpPr>
        <p:spPr>
          <a:xfrm>
            <a:off x="970722" y="3710290"/>
            <a:ext cx="3413297" cy="215745"/>
          </a:xfrm>
        </p:spPr>
        <p:txBody>
          <a:bodyPr/>
          <a:lstStyle>
            <a:lvl1pPr>
              <a:buNone/>
              <a:defRPr b="0">
                <a:solidFill>
                  <a:srgbClr val="C5EDED"/>
                </a:solidFill>
                <a:latin typeface="Source Sans Pro Semibold" panose="020B0603030403020204" pitchFamily="34" charset="0"/>
              </a:defRPr>
            </a:lvl1pPr>
          </a:lstStyle>
          <a:p>
            <a:pPr lvl="0"/>
            <a:r>
              <a:rPr lang="en-US"/>
              <a:t>Click to edit Master text styles</a:t>
            </a:r>
          </a:p>
        </p:txBody>
      </p:sp>
      <p:sp>
        <p:nvSpPr>
          <p:cNvPr id="3" name="Datumsplatzhalter 2">
            <a:extLst>
              <a:ext uri="{FF2B5EF4-FFF2-40B4-BE49-F238E27FC236}">
                <a16:creationId xmlns:a16="http://schemas.microsoft.com/office/drawing/2014/main" id="{12818C58-1E8B-413B-86F9-61D5383DC6C1}"/>
              </a:ext>
            </a:extLst>
          </p:cNvPr>
          <p:cNvSpPr>
            <a:spLocks noGrp="1"/>
          </p:cNvSpPr>
          <p:nvPr>
            <p:ph type="dt" sz="half" idx="10"/>
          </p:nvPr>
        </p:nvSpPr>
        <p:spPr/>
        <p:txBody>
          <a:bodyPr/>
          <a:lstStyle>
            <a:lvl1pPr>
              <a:defRPr>
                <a:solidFill>
                  <a:schemeClr val="bg1"/>
                </a:solidFill>
              </a:defRPr>
            </a:lvl1pPr>
          </a:lstStyle>
          <a:p>
            <a:fld id="{333AFCEB-1D3D-473D-BC97-AC636A2C95A2}" type="datetime1">
              <a:rPr lang="de-DE" smtClean="0"/>
              <a:pPr/>
              <a:t>05.11.2024</a:t>
            </a:fld>
            <a:endParaRPr lang="de-DE"/>
          </a:p>
        </p:txBody>
      </p:sp>
      <p:sp>
        <p:nvSpPr>
          <p:cNvPr id="4" name="Fußzeilenplatzhalter 3">
            <a:extLst>
              <a:ext uri="{FF2B5EF4-FFF2-40B4-BE49-F238E27FC236}">
                <a16:creationId xmlns:a16="http://schemas.microsoft.com/office/drawing/2014/main" id="{65187C2C-9258-4949-A2BA-C9B426FF1237}"/>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8358D593-9659-47B3-B291-03EC3DADB097}"/>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4014450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A7FE2-AAED-4E85-B02D-8A2EB01141FB}"/>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de-DE"/>
          </a:p>
        </p:txBody>
      </p:sp>
      <p:sp>
        <p:nvSpPr>
          <p:cNvPr id="16" name="Bildplatzhalter 15">
            <a:extLst>
              <a:ext uri="{FF2B5EF4-FFF2-40B4-BE49-F238E27FC236}">
                <a16:creationId xmlns:a16="http://schemas.microsoft.com/office/drawing/2014/main" id="{57216137-0F65-4808-878D-19ECF3BD5B81}"/>
              </a:ext>
            </a:extLst>
          </p:cNvPr>
          <p:cNvSpPr>
            <a:spLocks noGrp="1"/>
          </p:cNvSpPr>
          <p:nvPr>
            <p:ph type="pic" sz="quarter" idx="13" hasCustomPrompt="1"/>
          </p:nvPr>
        </p:nvSpPr>
        <p:spPr>
          <a:xfrm>
            <a:off x="4384018" y="-4875"/>
            <a:ext cx="4759982" cy="5148377"/>
          </a:xfrm>
          <a:custGeom>
            <a:avLst/>
            <a:gdLst>
              <a:gd name="connsiteX0" fmla="*/ 6346642 w 6346642"/>
              <a:gd name="connsiteY0" fmla="*/ 0 h 6864503"/>
              <a:gd name="connsiteX1" fmla="*/ 6346642 w 6346642"/>
              <a:gd name="connsiteY1" fmla="*/ 6864503 h 6864503"/>
              <a:gd name="connsiteX2" fmla="*/ 0 w 6346642"/>
              <a:gd name="connsiteY2" fmla="*/ 6864503 h 6864503"/>
              <a:gd name="connsiteX3" fmla="*/ 1491929 w 6346642"/>
              <a:gd name="connsiteY3" fmla="*/ 1557007 h 6864503"/>
            </a:gdLst>
            <a:ahLst/>
            <a:cxnLst>
              <a:cxn ang="0">
                <a:pos x="connsiteX0" y="connsiteY0"/>
              </a:cxn>
              <a:cxn ang="0">
                <a:pos x="connsiteX1" y="connsiteY1"/>
              </a:cxn>
              <a:cxn ang="0">
                <a:pos x="connsiteX2" y="connsiteY2"/>
              </a:cxn>
              <a:cxn ang="0">
                <a:pos x="connsiteX3" y="connsiteY3"/>
              </a:cxn>
            </a:cxnLst>
            <a:rect l="l" t="t" r="r" b="b"/>
            <a:pathLst>
              <a:path w="6346642" h="6864503">
                <a:moveTo>
                  <a:pt x="6346642" y="0"/>
                </a:moveTo>
                <a:lnTo>
                  <a:pt x="6346642" y="6864503"/>
                </a:lnTo>
                <a:lnTo>
                  <a:pt x="0" y="6864503"/>
                </a:lnTo>
                <a:lnTo>
                  <a:pt x="1491929" y="1557007"/>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18" name="Textplatzhalter 17">
            <a:extLst>
              <a:ext uri="{FF2B5EF4-FFF2-40B4-BE49-F238E27FC236}">
                <a16:creationId xmlns:a16="http://schemas.microsoft.com/office/drawing/2014/main" id="{9FE3EF79-39CF-4649-B383-6BC4848F7792}"/>
              </a:ext>
            </a:extLst>
          </p:cNvPr>
          <p:cNvSpPr>
            <a:spLocks noGrp="1"/>
          </p:cNvSpPr>
          <p:nvPr>
            <p:ph type="body" sz="quarter" idx="14" hasCustomPrompt="1"/>
          </p:nvPr>
        </p:nvSpPr>
        <p:spPr>
          <a:xfrm>
            <a:off x="335289" y="1152115"/>
            <a:ext cx="486482" cy="324520"/>
          </a:xfrm>
        </p:spPr>
        <p:txBody>
          <a:bodyPr>
            <a:normAutofit/>
          </a:bodyPr>
          <a:lstStyle>
            <a:lvl1pPr algn="l">
              <a:lnSpc>
                <a:spcPct val="100000"/>
              </a:lnSpc>
              <a:buNone/>
              <a:defRPr sz="2100">
                <a:solidFill>
                  <a:schemeClr val="tx1"/>
                </a:solidFill>
                <a:latin typeface="Source Sans Pro Semibold" panose="020B0603030403020204" pitchFamily="34" charset="0"/>
              </a:defRPr>
            </a:lvl1pPr>
          </a:lstStyle>
          <a:p>
            <a:pPr lvl="0"/>
            <a:r>
              <a:rPr lang="de-DE"/>
              <a:t>00</a:t>
            </a:r>
          </a:p>
        </p:txBody>
      </p:sp>
      <p:sp>
        <p:nvSpPr>
          <p:cNvPr id="20" name="Textplatzhalter 19">
            <a:extLst>
              <a:ext uri="{FF2B5EF4-FFF2-40B4-BE49-F238E27FC236}">
                <a16:creationId xmlns:a16="http://schemas.microsoft.com/office/drawing/2014/main" id="{4470B9B3-5A4E-4C21-A1F1-11F005EC8034}"/>
              </a:ext>
            </a:extLst>
          </p:cNvPr>
          <p:cNvSpPr>
            <a:spLocks noGrp="1"/>
          </p:cNvSpPr>
          <p:nvPr>
            <p:ph type="body" sz="quarter" idx="15"/>
          </p:nvPr>
        </p:nvSpPr>
        <p:spPr>
          <a:xfrm>
            <a:off x="970722" y="1245696"/>
            <a:ext cx="3413297" cy="215745"/>
          </a:xfrm>
        </p:spPr>
        <p:txBody>
          <a:bodyPr/>
          <a:lstStyle>
            <a:lvl1pPr>
              <a:buNone/>
              <a:defRPr b="0">
                <a:solidFill>
                  <a:schemeClr val="tx1"/>
                </a:solidFill>
                <a:latin typeface="Source Sans Pro Semibold" panose="020B0603030403020204" pitchFamily="34" charset="0"/>
              </a:defRPr>
            </a:lvl1pPr>
          </a:lstStyle>
          <a:p>
            <a:pPr lvl="0"/>
            <a:r>
              <a:rPr lang="en-US"/>
              <a:t>Click to edit Master text styles</a:t>
            </a:r>
          </a:p>
        </p:txBody>
      </p:sp>
      <p:sp>
        <p:nvSpPr>
          <p:cNvPr id="26" name="Textplatzhalter 17">
            <a:extLst>
              <a:ext uri="{FF2B5EF4-FFF2-40B4-BE49-F238E27FC236}">
                <a16:creationId xmlns:a16="http://schemas.microsoft.com/office/drawing/2014/main" id="{8CFDD6EF-72A7-423C-A37E-B6C4D5448888}"/>
              </a:ext>
            </a:extLst>
          </p:cNvPr>
          <p:cNvSpPr>
            <a:spLocks noGrp="1"/>
          </p:cNvSpPr>
          <p:nvPr>
            <p:ph type="body" sz="quarter" idx="16" hasCustomPrompt="1"/>
          </p:nvPr>
        </p:nvSpPr>
        <p:spPr>
          <a:xfrm>
            <a:off x="335289" y="1645034"/>
            <a:ext cx="486482" cy="324520"/>
          </a:xfrm>
        </p:spPr>
        <p:txBody>
          <a:bodyPr>
            <a:normAutofit/>
          </a:bodyPr>
          <a:lstStyle>
            <a:lvl1pPr algn="l">
              <a:lnSpc>
                <a:spcPct val="100000"/>
              </a:lnSpc>
              <a:buNone/>
              <a:defRPr sz="2100">
                <a:solidFill>
                  <a:schemeClr val="tx1"/>
                </a:solidFill>
                <a:latin typeface="Source Sans Pro Semibold" panose="020B0603030403020204" pitchFamily="34" charset="0"/>
              </a:defRPr>
            </a:lvl1pPr>
          </a:lstStyle>
          <a:p>
            <a:pPr lvl="0"/>
            <a:r>
              <a:rPr lang="de-DE"/>
              <a:t>00</a:t>
            </a:r>
          </a:p>
        </p:txBody>
      </p:sp>
      <p:sp>
        <p:nvSpPr>
          <p:cNvPr id="27" name="Textplatzhalter 19">
            <a:extLst>
              <a:ext uri="{FF2B5EF4-FFF2-40B4-BE49-F238E27FC236}">
                <a16:creationId xmlns:a16="http://schemas.microsoft.com/office/drawing/2014/main" id="{2FB888D4-9CAF-4AD8-97D1-CA4AD24E496B}"/>
              </a:ext>
            </a:extLst>
          </p:cNvPr>
          <p:cNvSpPr>
            <a:spLocks noGrp="1"/>
          </p:cNvSpPr>
          <p:nvPr>
            <p:ph type="body" sz="quarter" idx="17"/>
          </p:nvPr>
        </p:nvSpPr>
        <p:spPr>
          <a:xfrm>
            <a:off x="970722" y="1738615"/>
            <a:ext cx="3413297" cy="215745"/>
          </a:xfrm>
        </p:spPr>
        <p:txBody>
          <a:bodyPr/>
          <a:lstStyle>
            <a:lvl1pPr>
              <a:buNone/>
              <a:defRPr b="0">
                <a:solidFill>
                  <a:schemeClr val="tx1"/>
                </a:solidFill>
                <a:latin typeface="Source Sans Pro Semibold" panose="020B0603030403020204" pitchFamily="34" charset="0"/>
              </a:defRPr>
            </a:lvl1pPr>
          </a:lstStyle>
          <a:p>
            <a:pPr lvl="0"/>
            <a:r>
              <a:rPr lang="en-US"/>
              <a:t>Click to edit Master text styles</a:t>
            </a:r>
          </a:p>
        </p:txBody>
      </p:sp>
      <p:sp>
        <p:nvSpPr>
          <p:cNvPr id="28" name="Textplatzhalter 17">
            <a:extLst>
              <a:ext uri="{FF2B5EF4-FFF2-40B4-BE49-F238E27FC236}">
                <a16:creationId xmlns:a16="http://schemas.microsoft.com/office/drawing/2014/main" id="{2BE4328F-B4C6-474D-96DF-3961A626D744}"/>
              </a:ext>
            </a:extLst>
          </p:cNvPr>
          <p:cNvSpPr>
            <a:spLocks noGrp="1"/>
          </p:cNvSpPr>
          <p:nvPr>
            <p:ph type="body" sz="quarter" idx="18" hasCustomPrompt="1"/>
          </p:nvPr>
        </p:nvSpPr>
        <p:spPr>
          <a:xfrm>
            <a:off x="335289" y="2137953"/>
            <a:ext cx="486482" cy="324520"/>
          </a:xfrm>
        </p:spPr>
        <p:txBody>
          <a:bodyPr>
            <a:normAutofit/>
          </a:bodyPr>
          <a:lstStyle>
            <a:lvl1pPr algn="l">
              <a:lnSpc>
                <a:spcPct val="100000"/>
              </a:lnSpc>
              <a:buNone/>
              <a:defRPr sz="2100">
                <a:solidFill>
                  <a:schemeClr val="tx1"/>
                </a:solidFill>
                <a:latin typeface="Source Sans Pro Semibold" panose="020B0603030403020204" pitchFamily="34" charset="0"/>
              </a:defRPr>
            </a:lvl1pPr>
          </a:lstStyle>
          <a:p>
            <a:pPr lvl="0"/>
            <a:r>
              <a:rPr lang="de-DE"/>
              <a:t>00</a:t>
            </a:r>
          </a:p>
        </p:txBody>
      </p:sp>
      <p:sp>
        <p:nvSpPr>
          <p:cNvPr id="29" name="Textplatzhalter 19">
            <a:extLst>
              <a:ext uri="{FF2B5EF4-FFF2-40B4-BE49-F238E27FC236}">
                <a16:creationId xmlns:a16="http://schemas.microsoft.com/office/drawing/2014/main" id="{FB88DB02-85D0-4EDE-A835-568E1138D5B2}"/>
              </a:ext>
            </a:extLst>
          </p:cNvPr>
          <p:cNvSpPr>
            <a:spLocks noGrp="1"/>
          </p:cNvSpPr>
          <p:nvPr>
            <p:ph type="body" sz="quarter" idx="19"/>
          </p:nvPr>
        </p:nvSpPr>
        <p:spPr>
          <a:xfrm>
            <a:off x="970722" y="2231534"/>
            <a:ext cx="3413297" cy="215745"/>
          </a:xfrm>
        </p:spPr>
        <p:txBody>
          <a:bodyPr/>
          <a:lstStyle>
            <a:lvl1pPr>
              <a:buNone/>
              <a:defRPr b="0">
                <a:solidFill>
                  <a:schemeClr val="tx1"/>
                </a:solidFill>
                <a:latin typeface="Source Sans Pro Semibold" panose="020B0603030403020204" pitchFamily="34" charset="0"/>
              </a:defRPr>
            </a:lvl1pPr>
          </a:lstStyle>
          <a:p>
            <a:pPr lvl="0"/>
            <a:r>
              <a:rPr lang="en-US"/>
              <a:t>Click to edit Master text styles</a:t>
            </a:r>
          </a:p>
        </p:txBody>
      </p:sp>
      <p:sp>
        <p:nvSpPr>
          <p:cNvPr id="30" name="Textplatzhalter 17">
            <a:extLst>
              <a:ext uri="{FF2B5EF4-FFF2-40B4-BE49-F238E27FC236}">
                <a16:creationId xmlns:a16="http://schemas.microsoft.com/office/drawing/2014/main" id="{55DE431F-0FC0-4C15-BCBB-6EB280ECA1C4}"/>
              </a:ext>
            </a:extLst>
          </p:cNvPr>
          <p:cNvSpPr>
            <a:spLocks noGrp="1"/>
          </p:cNvSpPr>
          <p:nvPr>
            <p:ph type="body" sz="quarter" idx="20" hasCustomPrompt="1"/>
          </p:nvPr>
        </p:nvSpPr>
        <p:spPr>
          <a:xfrm>
            <a:off x="335289" y="2630871"/>
            <a:ext cx="486482" cy="324520"/>
          </a:xfrm>
        </p:spPr>
        <p:txBody>
          <a:bodyPr>
            <a:normAutofit/>
          </a:bodyPr>
          <a:lstStyle>
            <a:lvl1pPr algn="l">
              <a:lnSpc>
                <a:spcPct val="100000"/>
              </a:lnSpc>
              <a:buNone/>
              <a:defRPr sz="2100">
                <a:solidFill>
                  <a:schemeClr val="tx1"/>
                </a:solidFill>
                <a:latin typeface="Source Sans Pro Semibold" panose="020B0603030403020204" pitchFamily="34" charset="0"/>
              </a:defRPr>
            </a:lvl1pPr>
          </a:lstStyle>
          <a:p>
            <a:pPr lvl="0"/>
            <a:r>
              <a:rPr lang="de-DE"/>
              <a:t>00</a:t>
            </a:r>
          </a:p>
        </p:txBody>
      </p:sp>
      <p:sp>
        <p:nvSpPr>
          <p:cNvPr id="31" name="Textplatzhalter 19">
            <a:extLst>
              <a:ext uri="{FF2B5EF4-FFF2-40B4-BE49-F238E27FC236}">
                <a16:creationId xmlns:a16="http://schemas.microsoft.com/office/drawing/2014/main" id="{896A725E-BA01-41C2-9E55-B9EE588A1394}"/>
              </a:ext>
            </a:extLst>
          </p:cNvPr>
          <p:cNvSpPr>
            <a:spLocks noGrp="1"/>
          </p:cNvSpPr>
          <p:nvPr>
            <p:ph type="body" sz="quarter" idx="21"/>
          </p:nvPr>
        </p:nvSpPr>
        <p:spPr>
          <a:xfrm>
            <a:off x="970722" y="2724452"/>
            <a:ext cx="3413297" cy="215745"/>
          </a:xfrm>
        </p:spPr>
        <p:txBody>
          <a:bodyPr/>
          <a:lstStyle>
            <a:lvl1pPr>
              <a:buNone/>
              <a:defRPr b="0">
                <a:solidFill>
                  <a:schemeClr val="tx1"/>
                </a:solidFill>
                <a:latin typeface="Source Sans Pro Semibold" panose="020B0603030403020204" pitchFamily="34" charset="0"/>
              </a:defRPr>
            </a:lvl1pPr>
          </a:lstStyle>
          <a:p>
            <a:pPr lvl="0"/>
            <a:r>
              <a:rPr lang="en-US"/>
              <a:t>Click to edit Master text styles</a:t>
            </a:r>
          </a:p>
        </p:txBody>
      </p:sp>
      <p:sp>
        <p:nvSpPr>
          <p:cNvPr id="32" name="Textplatzhalter 17">
            <a:extLst>
              <a:ext uri="{FF2B5EF4-FFF2-40B4-BE49-F238E27FC236}">
                <a16:creationId xmlns:a16="http://schemas.microsoft.com/office/drawing/2014/main" id="{C21916A4-3A9E-4C87-98DC-F88F56746C62}"/>
              </a:ext>
            </a:extLst>
          </p:cNvPr>
          <p:cNvSpPr>
            <a:spLocks noGrp="1"/>
          </p:cNvSpPr>
          <p:nvPr>
            <p:ph type="body" sz="quarter" idx="22" hasCustomPrompt="1"/>
          </p:nvPr>
        </p:nvSpPr>
        <p:spPr>
          <a:xfrm>
            <a:off x="335289" y="3123790"/>
            <a:ext cx="486482" cy="324520"/>
          </a:xfrm>
        </p:spPr>
        <p:txBody>
          <a:bodyPr>
            <a:normAutofit/>
          </a:bodyPr>
          <a:lstStyle>
            <a:lvl1pPr algn="l">
              <a:lnSpc>
                <a:spcPct val="100000"/>
              </a:lnSpc>
              <a:buNone/>
              <a:defRPr sz="2100">
                <a:solidFill>
                  <a:schemeClr val="tx1"/>
                </a:solidFill>
                <a:latin typeface="Source Sans Pro Semibold" panose="020B0603030403020204" pitchFamily="34" charset="0"/>
              </a:defRPr>
            </a:lvl1pPr>
          </a:lstStyle>
          <a:p>
            <a:pPr lvl="0"/>
            <a:r>
              <a:rPr lang="de-DE"/>
              <a:t>00</a:t>
            </a:r>
          </a:p>
        </p:txBody>
      </p:sp>
      <p:sp>
        <p:nvSpPr>
          <p:cNvPr id="33" name="Textplatzhalter 19">
            <a:extLst>
              <a:ext uri="{FF2B5EF4-FFF2-40B4-BE49-F238E27FC236}">
                <a16:creationId xmlns:a16="http://schemas.microsoft.com/office/drawing/2014/main" id="{4B975F43-94C6-424F-A263-CFD89A2E0C41}"/>
              </a:ext>
            </a:extLst>
          </p:cNvPr>
          <p:cNvSpPr>
            <a:spLocks noGrp="1"/>
          </p:cNvSpPr>
          <p:nvPr>
            <p:ph type="body" sz="quarter" idx="23"/>
          </p:nvPr>
        </p:nvSpPr>
        <p:spPr>
          <a:xfrm>
            <a:off x="970722" y="3217371"/>
            <a:ext cx="3413297" cy="215745"/>
          </a:xfrm>
        </p:spPr>
        <p:txBody>
          <a:bodyPr/>
          <a:lstStyle>
            <a:lvl1pPr>
              <a:buNone/>
              <a:defRPr b="0">
                <a:solidFill>
                  <a:schemeClr val="tx1"/>
                </a:solidFill>
                <a:latin typeface="Source Sans Pro Semibold" panose="020B0603030403020204" pitchFamily="34" charset="0"/>
              </a:defRPr>
            </a:lvl1pPr>
          </a:lstStyle>
          <a:p>
            <a:pPr lvl="0"/>
            <a:r>
              <a:rPr lang="en-US"/>
              <a:t>Click to edit Master text styles</a:t>
            </a:r>
          </a:p>
        </p:txBody>
      </p:sp>
      <p:sp>
        <p:nvSpPr>
          <p:cNvPr id="34" name="Textplatzhalter 17">
            <a:extLst>
              <a:ext uri="{FF2B5EF4-FFF2-40B4-BE49-F238E27FC236}">
                <a16:creationId xmlns:a16="http://schemas.microsoft.com/office/drawing/2014/main" id="{38C0F98C-1BAE-47B3-88B8-08DE9B446EB5}"/>
              </a:ext>
            </a:extLst>
          </p:cNvPr>
          <p:cNvSpPr>
            <a:spLocks noGrp="1"/>
          </p:cNvSpPr>
          <p:nvPr>
            <p:ph type="body" sz="quarter" idx="24" hasCustomPrompt="1"/>
          </p:nvPr>
        </p:nvSpPr>
        <p:spPr>
          <a:xfrm>
            <a:off x="335289" y="3616709"/>
            <a:ext cx="486482" cy="324520"/>
          </a:xfrm>
        </p:spPr>
        <p:txBody>
          <a:bodyPr>
            <a:normAutofit/>
          </a:bodyPr>
          <a:lstStyle>
            <a:lvl1pPr algn="l">
              <a:lnSpc>
                <a:spcPct val="100000"/>
              </a:lnSpc>
              <a:buNone/>
              <a:defRPr sz="2100">
                <a:solidFill>
                  <a:schemeClr val="tx1"/>
                </a:solidFill>
                <a:latin typeface="Source Sans Pro Semibold" panose="020B0603030403020204" pitchFamily="34" charset="0"/>
              </a:defRPr>
            </a:lvl1pPr>
          </a:lstStyle>
          <a:p>
            <a:pPr lvl="0"/>
            <a:r>
              <a:rPr lang="de-DE"/>
              <a:t>00</a:t>
            </a:r>
          </a:p>
        </p:txBody>
      </p:sp>
      <p:sp>
        <p:nvSpPr>
          <p:cNvPr id="35" name="Textplatzhalter 19">
            <a:extLst>
              <a:ext uri="{FF2B5EF4-FFF2-40B4-BE49-F238E27FC236}">
                <a16:creationId xmlns:a16="http://schemas.microsoft.com/office/drawing/2014/main" id="{E099138A-A8F1-41F2-A7E0-C2F650F34E44}"/>
              </a:ext>
            </a:extLst>
          </p:cNvPr>
          <p:cNvSpPr>
            <a:spLocks noGrp="1"/>
          </p:cNvSpPr>
          <p:nvPr>
            <p:ph type="body" sz="quarter" idx="25"/>
          </p:nvPr>
        </p:nvSpPr>
        <p:spPr>
          <a:xfrm>
            <a:off x="970722" y="3710290"/>
            <a:ext cx="3413297" cy="215745"/>
          </a:xfrm>
        </p:spPr>
        <p:txBody>
          <a:bodyPr/>
          <a:lstStyle>
            <a:lvl1pPr>
              <a:buNone/>
              <a:defRPr b="0">
                <a:solidFill>
                  <a:schemeClr val="tx1"/>
                </a:solidFill>
                <a:latin typeface="Source Sans Pro Semibold" panose="020B0603030403020204" pitchFamily="34" charset="0"/>
              </a:defRPr>
            </a:lvl1pPr>
          </a:lstStyle>
          <a:p>
            <a:pPr lvl="0"/>
            <a:r>
              <a:rPr lang="en-US"/>
              <a:t>Click to edit Master text styles</a:t>
            </a:r>
          </a:p>
        </p:txBody>
      </p:sp>
      <p:sp>
        <p:nvSpPr>
          <p:cNvPr id="3" name="Datumsplatzhalter 2">
            <a:extLst>
              <a:ext uri="{FF2B5EF4-FFF2-40B4-BE49-F238E27FC236}">
                <a16:creationId xmlns:a16="http://schemas.microsoft.com/office/drawing/2014/main" id="{12818C58-1E8B-413B-86F9-61D5383DC6C1}"/>
              </a:ext>
            </a:extLst>
          </p:cNvPr>
          <p:cNvSpPr>
            <a:spLocks noGrp="1"/>
          </p:cNvSpPr>
          <p:nvPr>
            <p:ph type="dt" sz="half" idx="10"/>
          </p:nvPr>
        </p:nvSpPr>
        <p:spPr/>
        <p:txBody>
          <a:bodyPr/>
          <a:lstStyle>
            <a:lvl1pPr>
              <a:defRPr>
                <a:solidFill>
                  <a:schemeClr val="accent1"/>
                </a:solidFill>
              </a:defRPr>
            </a:lvl1pPr>
          </a:lstStyle>
          <a:p>
            <a:fld id="{CC447751-7359-4DB9-BAB5-5C36709CC0FA}" type="datetime1">
              <a:rPr lang="de-DE" smtClean="0"/>
              <a:pPr/>
              <a:t>05.11.2024</a:t>
            </a:fld>
            <a:endParaRPr lang="de-DE"/>
          </a:p>
        </p:txBody>
      </p:sp>
      <p:sp>
        <p:nvSpPr>
          <p:cNvPr id="4" name="Fußzeilenplatzhalter 3">
            <a:extLst>
              <a:ext uri="{FF2B5EF4-FFF2-40B4-BE49-F238E27FC236}">
                <a16:creationId xmlns:a16="http://schemas.microsoft.com/office/drawing/2014/main" id="{65187C2C-9258-4949-A2BA-C9B426FF1237}"/>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8358D593-9659-47B3-B291-03EC3DADB097}"/>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1083705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4D1A8430-C9E8-4F0E-8423-FA66CCB001B5}"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6881813"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3015059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1186AC49-535F-4FA0-B353-FB590A0EF1E4}"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6881813" cy="2996803"/>
          </a:xfrm>
        </p:spPr>
        <p:txBody>
          <a:body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2480079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6B567D9D-4E1E-40BC-A36E-BF18465D1EC0}"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090282"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
        <p:nvSpPr>
          <p:cNvPr id="11" name="Textplatzhalter 6">
            <a:extLst>
              <a:ext uri="{FF2B5EF4-FFF2-40B4-BE49-F238E27FC236}">
                <a16:creationId xmlns:a16="http://schemas.microsoft.com/office/drawing/2014/main" id="{B99059D4-479C-4DE1-9779-A2767B1774B0}"/>
              </a:ext>
            </a:extLst>
          </p:cNvPr>
          <p:cNvSpPr>
            <a:spLocks noGrp="1"/>
          </p:cNvSpPr>
          <p:nvPr>
            <p:ph type="body" sz="quarter" idx="15"/>
          </p:nvPr>
        </p:nvSpPr>
        <p:spPr>
          <a:xfrm>
            <a:off x="4721534" y="1627585"/>
            <a:ext cx="4090282"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774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2-spaltig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B8FF7B00-5D49-4473-84F1-9B3B30739F10}"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
        <p:nvSpPr>
          <p:cNvPr id="8" name="Textplatzhalter 6">
            <a:extLst>
              <a:ext uri="{FF2B5EF4-FFF2-40B4-BE49-F238E27FC236}">
                <a16:creationId xmlns:a16="http://schemas.microsoft.com/office/drawing/2014/main" id="{843CDDA9-90BA-4631-8955-1821FAE4970B}"/>
              </a:ext>
            </a:extLst>
          </p:cNvPr>
          <p:cNvSpPr>
            <a:spLocks noGrp="1"/>
          </p:cNvSpPr>
          <p:nvPr>
            <p:ph type="body" sz="quarter" idx="13"/>
          </p:nvPr>
        </p:nvSpPr>
        <p:spPr>
          <a:xfrm>
            <a:off x="334566" y="1627585"/>
            <a:ext cx="4090282"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0" name="Textplatzhalter 6">
            <a:extLst>
              <a:ext uri="{FF2B5EF4-FFF2-40B4-BE49-F238E27FC236}">
                <a16:creationId xmlns:a16="http://schemas.microsoft.com/office/drawing/2014/main" id="{943BD9F7-9AA4-4723-B27A-3796BCE8C9FD}"/>
              </a:ext>
            </a:extLst>
          </p:cNvPr>
          <p:cNvSpPr>
            <a:spLocks noGrp="1"/>
          </p:cNvSpPr>
          <p:nvPr>
            <p:ph type="body" sz="quarter" idx="15"/>
          </p:nvPr>
        </p:nvSpPr>
        <p:spPr>
          <a:xfrm>
            <a:off x="4721534" y="1627585"/>
            <a:ext cx="4090282"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32951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nner">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C875FCA7-157E-4716-823A-F5615D6C6F63}"/>
              </a:ext>
            </a:extLst>
          </p:cNvPr>
          <p:cNvGrpSpPr/>
          <p:nvPr userDrawn="1"/>
        </p:nvGrpSpPr>
        <p:grpSpPr>
          <a:xfrm>
            <a:off x="0" y="0"/>
            <a:ext cx="9144000" cy="5143500"/>
            <a:chOff x="0" y="0"/>
            <a:chExt cx="12192000" cy="6858000"/>
          </a:xfrm>
        </p:grpSpPr>
        <p:sp>
          <p:nvSpPr>
            <p:cNvPr id="7" name="Rechteck 6">
              <a:extLst>
                <a:ext uri="{FF2B5EF4-FFF2-40B4-BE49-F238E27FC236}">
                  <a16:creationId xmlns:a16="http://schemas.microsoft.com/office/drawing/2014/main" id="{36ED80F3-17B8-40F4-93B8-F99C5506E68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8" name="Rechteck 7">
              <a:extLst>
                <a:ext uri="{FF2B5EF4-FFF2-40B4-BE49-F238E27FC236}">
                  <a16:creationId xmlns:a16="http://schemas.microsoft.com/office/drawing/2014/main" id="{5C6042A5-0C39-4605-8158-8C1B3D7B7576}"/>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2EAF25B4-BF1E-44E5-A8B4-37A02DB69853}"/>
              </a:ext>
            </a:extLst>
          </p:cNvPr>
          <p:cNvSpPr>
            <a:spLocks noGrp="1"/>
          </p:cNvSpPr>
          <p:nvPr>
            <p:ph type="title"/>
          </p:nvPr>
        </p:nvSpPr>
        <p:spPr>
          <a:xfrm>
            <a:off x="1459555" y="3263110"/>
            <a:ext cx="6804756" cy="1306862"/>
          </a:xfrm>
        </p:spPr>
        <p:txBody>
          <a:bodyPr>
            <a:normAutofit/>
          </a:bodyPr>
          <a:lstStyle>
            <a:lvl1pPr>
              <a:lnSpc>
                <a:spcPts val="3900"/>
              </a:lnSpc>
              <a:defRPr sz="3600">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5B22A2CF-2409-4894-8998-C2CB9E12FDC1}"/>
              </a:ext>
            </a:extLst>
          </p:cNvPr>
          <p:cNvSpPr>
            <a:spLocks noGrp="1"/>
          </p:cNvSpPr>
          <p:nvPr>
            <p:ph type="dt" sz="half" idx="10"/>
          </p:nvPr>
        </p:nvSpPr>
        <p:spPr/>
        <p:txBody>
          <a:bodyPr/>
          <a:lstStyle>
            <a:lvl1pPr>
              <a:defRPr>
                <a:solidFill>
                  <a:schemeClr val="bg1"/>
                </a:solidFill>
              </a:defRPr>
            </a:lvl1pPr>
          </a:lstStyle>
          <a:p>
            <a:fld id="{E098B92B-BEB6-4D2D-923E-36B753FF6FF8}" type="datetime1">
              <a:rPr lang="de-DE" smtClean="0"/>
              <a:pPr/>
              <a:t>05.11.2024</a:t>
            </a:fld>
            <a:endParaRPr lang="de-DE"/>
          </a:p>
        </p:txBody>
      </p:sp>
      <p:sp>
        <p:nvSpPr>
          <p:cNvPr id="4" name="Fußzeilenplatzhalter 3">
            <a:extLst>
              <a:ext uri="{FF2B5EF4-FFF2-40B4-BE49-F238E27FC236}">
                <a16:creationId xmlns:a16="http://schemas.microsoft.com/office/drawing/2014/main" id="{59F15179-DA75-412F-86E7-65234521C584}"/>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8756A8CC-81E2-4FC9-A017-5BE7B3CC2E11}"/>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240330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userDrawn="1">
  <p:cSld name="MAIN_POINT">
    <p:bg>
      <p:bgPr>
        <a:solidFill>
          <a:srgbClr val="C7BADF"/>
        </a:solidFill>
        <a:effectLst/>
      </p:bgPr>
    </p:bg>
    <p:spTree>
      <p:nvGrpSpPr>
        <p:cNvPr id="1" name="Shape 53"/>
        <p:cNvGrpSpPr/>
        <p:nvPr/>
      </p:nvGrpSpPr>
      <p:grpSpPr>
        <a:xfrm>
          <a:off x="0" y="0"/>
          <a:ext cx="0" cy="0"/>
          <a:chOff x="0" y="0"/>
          <a:chExt cx="0" cy="0"/>
        </a:xfrm>
      </p:grpSpPr>
      <p:sp>
        <p:nvSpPr>
          <p:cNvPr id="7" name="Rechteck 1">
            <a:extLst>
              <a:ext uri="{FF2B5EF4-FFF2-40B4-BE49-F238E27FC236}">
                <a16:creationId xmlns:a16="http://schemas.microsoft.com/office/drawing/2014/main" id="{13104980-B956-F59C-3B19-78050D05280C}"/>
              </a:ext>
            </a:extLst>
          </p:cNvPr>
          <p:cNvSpPr/>
          <p:nvPr userDrawn="1"/>
        </p:nvSpPr>
        <p:spPr>
          <a:xfrm>
            <a:off x="0" y="4402819"/>
            <a:ext cx="9144000" cy="7406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pic>
        <p:nvPicPr>
          <p:cNvPr id="8" name="Grafik 4">
            <a:extLst>
              <a:ext uri="{FF2B5EF4-FFF2-40B4-BE49-F238E27FC236}">
                <a16:creationId xmlns:a16="http://schemas.microsoft.com/office/drawing/2014/main" id="{8DD7AEEC-A317-CFB3-6385-4B3CFA205EA9}"/>
              </a:ext>
            </a:extLst>
          </p:cNvPr>
          <p:cNvPicPr>
            <a:picLocks noChangeAspect="1"/>
          </p:cNvPicPr>
          <p:nvPr userDrawn="1"/>
        </p:nvPicPr>
        <p:blipFill>
          <a:blip r:embed="rId2"/>
          <a:stretch>
            <a:fillRect/>
          </a:stretch>
        </p:blipFill>
        <p:spPr>
          <a:xfrm>
            <a:off x="3577391" y="4546210"/>
            <a:ext cx="1620385" cy="365994"/>
          </a:xfrm>
          <a:prstGeom prst="rect">
            <a:avLst/>
          </a:prstGeom>
        </p:spPr>
      </p:pic>
      <p:pic>
        <p:nvPicPr>
          <p:cNvPr id="9" name="Grafik 7">
            <a:extLst>
              <a:ext uri="{FF2B5EF4-FFF2-40B4-BE49-F238E27FC236}">
                <a16:creationId xmlns:a16="http://schemas.microsoft.com/office/drawing/2014/main" id="{0A8C838D-1E15-785F-8D65-471D942B6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6610" y="4546210"/>
            <a:ext cx="1265939" cy="329001"/>
          </a:xfrm>
          <a:prstGeom prst="rect">
            <a:avLst/>
          </a:prstGeom>
        </p:spPr>
      </p:pic>
      <p:pic>
        <p:nvPicPr>
          <p:cNvPr id="10" name="Grafik 11">
            <a:extLst>
              <a:ext uri="{FF2B5EF4-FFF2-40B4-BE49-F238E27FC236}">
                <a16:creationId xmlns:a16="http://schemas.microsoft.com/office/drawing/2014/main" id="{946C7B91-D3DA-9B16-9480-BCAF4DA9FF7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4464" y="4442204"/>
            <a:ext cx="1728192" cy="622521"/>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nner mit Bi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C3E7E663-E895-4B17-A65E-1DE060EFDB1E}"/>
              </a:ext>
            </a:extLst>
          </p:cNvPr>
          <p:cNvGrpSpPr/>
          <p:nvPr userDrawn="1"/>
        </p:nvGrpSpPr>
        <p:grpSpPr>
          <a:xfrm>
            <a:off x="0" y="0"/>
            <a:ext cx="9144000" cy="5143500"/>
            <a:chOff x="0" y="0"/>
            <a:chExt cx="12192000" cy="6858000"/>
          </a:xfrm>
        </p:grpSpPr>
        <p:sp>
          <p:nvSpPr>
            <p:cNvPr id="20" name="Rechteck 19">
              <a:extLst>
                <a:ext uri="{FF2B5EF4-FFF2-40B4-BE49-F238E27FC236}">
                  <a16:creationId xmlns:a16="http://schemas.microsoft.com/office/drawing/2014/main" id="{5F0BDF2E-725B-4371-B2CA-77AF2429DF1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21" name="Rechteck 20">
              <a:extLst>
                <a:ext uri="{FF2B5EF4-FFF2-40B4-BE49-F238E27FC236}">
                  <a16:creationId xmlns:a16="http://schemas.microsoft.com/office/drawing/2014/main" id="{B680F51C-2443-4A5D-BF64-9E3F8B2E4E4D}"/>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17" name="Bildplatzhalter 16">
            <a:extLst>
              <a:ext uri="{FF2B5EF4-FFF2-40B4-BE49-F238E27FC236}">
                <a16:creationId xmlns:a16="http://schemas.microsoft.com/office/drawing/2014/main" id="{62850BC4-383B-4DF9-AB75-202C331A360D}"/>
              </a:ext>
            </a:extLst>
          </p:cNvPr>
          <p:cNvSpPr>
            <a:spLocks noGrp="1"/>
          </p:cNvSpPr>
          <p:nvPr>
            <p:ph type="pic" sz="quarter" idx="13" hasCustomPrompt="1"/>
          </p:nvPr>
        </p:nvSpPr>
        <p:spPr>
          <a:xfrm>
            <a:off x="1" y="0"/>
            <a:ext cx="5520291" cy="5143500"/>
          </a:xfrm>
          <a:custGeom>
            <a:avLst/>
            <a:gdLst>
              <a:gd name="connsiteX0" fmla="*/ 0 w 7360388"/>
              <a:gd name="connsiteY0" fmla="*/ 0 h 6858000"/>
              <a:gd name="connsiteX1" fmla="*/ 7360388 w 7360388"/>
              <a:gd name="connsiteY1" fmla="*/ 0 h 6858000"/>
              <a:gd name="connsiteX2" fmla="*/ 1142917 w 7360388"/>
              <a:gd name="connsiteY2" fmla="*/ 6858000 h 6858000"/>
              <a:gd name="connsiteX3" fmla="*/ 0 w 73603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60388" h="6858000">
                <a:moveTo>
                  <a:pt x="0" y="0"/>
                </a:moveTo>
                <a:lnTo>
                  <a:pt x="7360388" y="0"/>
                </a:lnTo>
                <a:lnTo>
                  <a:pt x="1142917"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536BC897-BB78-44C4-AA95-DD2D1AF459C3}"/>
              </a:ext>
            </a:extLst>
          </p:cNvPr>
          <p:cNvSpPr>
            <a:spLocks noGrp="1"/>
          </p:cNvSpPr>
          <p:nvPr>
            <p:ph type="dt" sz="half" idx="10"/>
          </p:nvPr>
        </p:nvSpPr>
        <p:spPr/>
        <p:txBody>
          <a:bodyPr/>
          <a:lstStyle>
            <a:lvl1pPr>
              <a:defRPr>
                <a:solidFill>
                  <a:schemeClr val="bg1"/>
                </a:solidFill>
              </a:defRPr>
            </a:lvl1pPr>
          </a:lstStyle>
          <a:p>
            <a:fld id="{220EC540-5CF3-4A52-B191-132A7EB5EFD1}" type="datetime1">
              <a:rPr lang="de-DE" smtClean="0"/>
              <a:pPr/>
              <a:t>05.11.2024</a:t>
            </a:fld>
            <a:endParaRPr lang="de-DE"/>
          </a:p>
        </p:txBody>
      </p:sp>
      <p:sp>
        <p:nvSpPr>
          <p:cNvPr id="4" name="Fußzeilenplatzhalter 3">
            <a:extLst>
              <a:ext uri="{FF2B5EF4-FFF2-40B4-BE49-F238E27FC236}">
                <a16:creationId xmlns:a16="http://schemas.microsoft.com/office/drawing/2014/main" id="{C3854A2C-BA52-4648-9F82-4CC206B14E2A}"/>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70178539-30B0-4CF3-80CA-43ED257F50D3}"/>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18" name="Titel 1">
            <a:extLst>
              <a:ext uri="{FF2B5EF4-FFF2-40B4-BE49-F238E27FC236}">
                <a16:creationId xmlns:a16="http://schemas.microsoft.com/office/drawing/2014/main" id="{A5F7B4EB-CFB4-4EB6-86CE-1F7D2A2CAE4A}"/>
              </a:ext>
            </a:extLst>
          </p:cNvPr>
          <p:cNvSpPr>
            <a:spLocks noGrp="1"/>
          </p:cNvSpPr>
          <p:nvPr>
            <p:ph type="title"/>
          </p:nvPr>
        </p:nvSpPr>
        <p:spPr>
          <a:xfrm>
            <a:off x="5185120" y="2811424"/>
            <a:ext cx="3626696" cy="1306862"/>
          </a:xfrm>
        </p:spPr>
        <p:txBody>
          <a:bodyPr>
            <a:normAutofit/>
          </a:bodyPr>
          <a:lstStyle>
            <a:lvl1pPr>
              <a:lnSpc>
                <a:spcPts val="3900"/>
              </a:lnSpc>
              <a:defRPr sz="3600">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641064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enner mit Bild hell">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62850BC4-383B-4DF9-AB75-202C331A360D}"/>
              </a:ext>
            </a:extLst>
          </p:cNvPr>
          <p:cNvSpPr>
            <a:spLocks noGrp="1"/>
          </p:cNvSpPr>
          <p:nvPr>
            <p:ph type="pic" sz="quarter" idx="13" hasCustomPrompt="1"/>
          </p:nvPr>
        </p:nvSpPr>
        <p:spPr>
          <a:xfrm>
            <a:off x="1" y="0"/>
            <a:ext cx="5520291" cy="5143500"/>
          </a:xfrm>
          <a:custGeom>
            <a:avLst/>
            <a:gdLst>
              <a:gd name="connsiteX0" fmla="*/ 0 w 7360388"/>
              <a:gd name="connsiteY0" fmla="*/ 0 h 6858000"/>
              <a:gd name="connsiteX1" fmla="*/ 7360388 w 7360388"/>
              <a:gd name="connsiteY1" fmla="*/ 0 h 6858000"/>
              <a:gd name="connsiteX2" fmla="*/ 1142917 w 7360388"/>
              <a:gd name="connsiteY2" fmla="*/ 6858000 h 6858000"/>
              <a:gd name="connsiteX3" fmla="*/ 0 w 73603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60388" h="6858000">
                <a:moveTo>
                  <a:pt x="0" y="0"/>
                </a:moveTo>
                <a:lnTo>
                  <a:pt x="7360388" y="0"/>
                </a:lnTo>
                <a:lnTo>
                  <a:pt x="1142917"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536BC897-BB78-44C4-AA95-DD2D1AF459C3}"/>
              </a:ext>
            </a:extLst>
          </p:cNvPr>
          <p:cNvSpPr>
            <a:spLocks noGrp="1"/>
          </p:cNvSpPr>
          <p:nvPr>
            <p:ph type="dt" sz="half" idx="10"/>
          </p:nvPr>
        </p:nvSpPr>
        <p:spPr/>
        <p:txBody>
          <a:bodyPr/>
          <a:lstStyle>
            <a:lvl1pPr>
              <a:defRPr>
                <a:solidFill>
                  <a:schemeClr val="accent1"/>
                </a:solidFill>
              </a:defRPr>
            </a:lvl1pPr>
          </a:lstStyle>
          <a:p>
            <a:fld id="{A249497C-A75C-4405-A32A-E74C3956442D}" type="datetime1">
              <a:rPr lang="de-DE" smtClean="0"/>
              <a:pPr/>
              <a:t>05.11.2024</a:t>
            </a:fld>
            <a:endParaRPr lang="de-DE"/>
          </a:p>
        </p:txBody>
      </p:sp>
      <p:sp>
        <p:nvSpPr>
          <p:cNvPr id="4" name="Fußzeilenplatzhalter 3">
            <a:extLst>
              <a:ext uri="{FF2B5EF4-FFF2-40B4-BE49-F238E27FC236}">
                <a16:creationId xmlns:a16="http://schemas.microsoft.com/office/drawing/2014/main" id="{C3854A2C-BA52-4648-9F82-4CC206B14E2A}"/>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70178539-30B0-4CF3-80CA-43ED257F50D3}"/>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18" name="Titel 1">
            <a:extLst>
              <a:ext uri="{FF2B5EF4-FFF2-40B4-BE49-F238E27FC236}">
                <a16:creationId xmlns:a16="http://schemas.microsoft.com/office/drawing/2014/main" id="{A5F7B4EB-CFB4-4EB6-86CE-1F7D2A2CAE4A}"/>
              </a:ext>
            </a:extLst>
          </p:cNvPr>
          <p:cNvSpPr>
            <a:spLocks noGrp="1"/>
          </p:cNvSpPr>
          <p:nvPr>
            <p:ph type="title"/>
          </p:nvPr>
        </p:nvSpPr>
        <p:spPr>
          <a:xfrm>
            <a:off x="5185120" y="2811424"/>
            <a:ext cx="3626696" cy="1306862"/>
          </a:xfrm>
        </p:spPr>
        <p:txBody>
          <a:bodyPr>
            <a:normAutofit/>
          </a:bodyPr>
          <a:lstStyle>
            <a:lvl1pPr>
              <a:lnSpc>
                <a:spcPts val="3900"/>
              </a:lnSpc>
              <a:defRPr sz="3600">
                <a:solidFill>
                  <a:srgbClr val="0082D2"/>
                </a:solidFill>
              </a:defRPr>
            </a:lvl1pPr>
          </a:lstStyle>
          <a:p>
            <a:r>
              <a:rPr lang="en-US"/>
              <a:t>Click to edit Master title style</a:t>
            </a:r>
            <a:endParaRPr lang="de-DE"/>
          </a:p>
        </p:txBody>
      </p:sp>
    </p:spTree>
    <p:extLst>
      <p:ext uri="{BB962C8B-B14F-4D97-AF65-F5344CB8AC3E}">
        <p14:creationId xmlns:p14="http://schemas.microsoft.com/office/powerpoint/2010/main" val="2132349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mit Bild 01">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2" name="Bildplatzhalter 21">
            <a:extLst>
              <a:ext uri="{FF2B5EF4-FFF2-40B4-BE49-F238E27FC236}">
                <a16:creationId xmlns:a16="http://schemas.microsoft.com/office/drawing/2014/main" id="{B5F2815D-57CF-4A21-88A1-25E02F44EA09}"/>
              </a:ext>
            </a:extLst>
          </p:cNvPr>
          <p:cNvSpPr>
            <a:spLocks noGrp="1"/>
          </p:cNvSpPr>
          <p:nvPr>
            <p:ph type="pic" sz="quarter" idx="15" hasCustomPrompt="1"/>
          </p:nvPr>
        </p:nvSpPr>
        <p:spPr>
          <a:xfrm>
            <a:off x="1218147" y="1824990"/>
            <a:ext cx="7925853" cy="3318510"/>
          </a:xfrm>
          <a:custGeom>
            <a:avLst/>
            <a:gdLst>
              <a:gd name="connsiteX0" fmla="*/ 5228724 w 10567804"/>
              <a:gd name="connsiteY0" fmla="*/ 0 h 4424680"/>
              <a:gd name="connsiteX1" fmla="*/ 10567804 w 10567804"/>
              <a:gd name="connsiteY1" fmla="*/ 1585816 h 4424680"/>
              <a:gd name="connsiteX2" fmla="*/ 10567804 w 10567804"/>
              <a:gd name="connsiteY2" fmla="*/ 4424680 h 4424680"/>
              <a:gd name="connsiteX3" fmla="*/ 0 w 10567804"/>
              <a:gd name="connsiteY3" fmla="*/ 4424680 h 4424680"/>
            </a:gdLst>
            <a:ahLst/>
            <a:cxnLst>
              <a:cxn ang="0">
                <a:pos x="connsiteX0" y="connsiteY0"/>
              </a:cxn>
              <a:cxn ang="0">
                <a:pos x="connsiteX1" y="connsiteY1"/>
              </a:cxn>
              <a:cxn ang="0">
                <a:pos x="connsiteX2" y="connsiteY2"/>
              </a:cxn>
              <a:cxn ang="0">
                <a:pos x="connsiteX3" y="connsiteY3"/>
              </a:cxn>
            </a:cxnLst>
            <a:rect l="l" t="t" r="r" b="b"/>
            <a:pathLst>
              <a:path w="10567804" h="4424680">
                <a:moveTo>
                  <a:pt x="5228724" y="0"/>
                </a:moveTo>
                <a:lnTo>
                  <a:pt x="10567804" y="1585816"/>
                </a:lnTo>
                <a:lnTo>
                  <a:pt x="10567804" y="4424680"/>
                </a:lnTo>
                <a:lnTo>
                  <a:pt x="0" y="442468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334675" y="308244"/>
            <a:ext cx="4018921" cy="643327"/>
          </a:xfrm>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AAC30B7E-ABEF-47C0-91C5-B99673A2C88F}"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021410"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6" y="1027429"/>
            <a:ext cx="4021410"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1128554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mit Bild 01 hell">
    <p:spTree>
      <p:nvGrpSpPr>
        <p:cNvPr id="1" name=""/>
        <p:cNvGrpSpPr/>
        <p:nvPr/>
      </p:nvGrpSpPr>
      <p:grpSpPr>
        <a:xfrm>
          <a:off x="0" y="0"/>
          <a:ext cx="0" cy="0"/>
          <a:chOff x="0" y="0"/>
          <a:chExt cx="0" cy="0"/>
        </a:xfrm>
      </p:grpSpPr>
      <p:sp>
        <p:nvSpPr>
          <p:cNvPr id="22" name="Bildplatzhalter 21">
            <a:extLst>
              <a:ext uri="{FF2B5EF4-FFF2-40B4-BE49-F238E27FC236}">
                <a16:creationId xmlns:a16="http://schemas.microsoft.com/office/drawing/2014/main" id="{B5F2815D-57CF-4A21-88A1-25E02F44EA09}"/>
              </a:ext>
            </a:extLst>
          </p:cNvPr>
          <p:cNvSpPr>
            <a:spLocks noGrp="1"/>
          </p:cNvSpPr>
          <p:nvPr>
            <p:ph type="pic" sz="quarter" idx="15" hasCustomPrompt="1"/>
          </p:nvPr>
        </p:nvSpPr>
        <p:spPr>
          <a:xfrm>
            <a:off x="1218147" y="1824990"/>
            <a:ext cx="7925853" cy="3318510"/>
          </a:xfrm>
          <a:custGeom>
            <a:avLst/>
            <a:gdLst>
              <a:gd name="connsiteX0" fmla="*/ 5228724 w 10567804"/>
              <a:gd name="connsiteY0" fmla="*/ 0 h 4424680"/>
              <a:gd name="connsiteX1" fmla="*/ 10567804 w 10567804"/>
              <a:gd name="connsiteY1" fmla="*/ 1585816 h 4424680"/>
              <a:gd name="connsiteX2" fmla="*/ 10567804 w 10567804"/>
              <a:gd name="connsiteY2" fmla="*/ 4424680 h 4424680"/>
              <a:gd name="connsiteX3" fmla="*/ 0 w 10567804"/>
              <a:gd name="connsiteY3" fmla="*/ 4424680 h 4424680"/>
            </a:gdLst>
            <a:ahLst/>
            <a:cxnLst>
              <a:cxn ang="0">
                <a:pos x="connsiteX0" y="connsiteY0"/>
              </a:cxn>
              <a:cxn ang="0">
                <a:pos x="connsiteX1" y="connsiteY1"/>
              </a:cxn>
              <a:cxn ang="0">
                <a:pos x="connsiteX2" y="connsiteY2"/>
              </a:cxn>
              <a:cxn ang="0">
                <a:pos x="connsiteX3" y="connsiteY3"/>
              </a:cxn>
            </a:cxnLst>
            <a:rect l="l" t="t" r="r" b="b"/>
            <a:pathLst>
              <a:path w="10567804" h="4424680">
                <a:moveTo>
                  <a:pt x="5228724" y="0"/>
                </a:moveTo>
                <a:lnTo>
                  <a:pt x="10567804" y="1585816"/>
                </a:lnTo>
                <a:lnTo>
                  <a:pt x="10567804" y="4424680"/>
                </a:lnTo>
                <a:lnTo>
                  <a:pt x="0" y="442468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334675" y="308244"/>
            <a:ext cx="4018921" cy="643327"/>
          </a:xfrm>
        </p:spPr>
        <p:txBody>
          <a:bodyPr/>
          <a:lstStyle>
            <a:lvl1pPr>
              <a:defRPr>
                <a:solidFill>
                  <a:schemeClr val="tx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8FC57581-DC35-450C-9742-8A665A17D327}"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021410"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6" y="1027429"/>
            <a:ext cx="4021410"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432531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mit Bild 02">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3" name="Bildplatzhalter 22">
            <a:extLst>
              <a:ext uri="{FF2B5EF4-FFF2-40B4-BE49-F238E27FC236}">
                <a16:creationId xmlns:a16="http://schemas.microsoft.com/office/drawing/2014/main" id="{900AAD82-15E6-47F9-8A74-FA801B282F98}"/>
              </a:ext>
            </a:extLst>
          </p:cNvPr>
          <p:cNvSpPr>
            <a:spLocks noGrp="1"/>
          </p:cNvSpPr>
          <p:nvPr>
            <p:ph type="pic" sz="quarter" idx="15" hasCustomPrompt="1"/>
          </p:nvPr>
        </p:nvSpPr>
        <p:spPr>
          <a:xfrm>
            <a:off x="4926330" y="0"/>
            <a:ext cx="4217670" cy="51435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334675" y="308244"/>
            <a:ext cx="4504674" cy="643327"/>
          </a:xfrm>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AD120103-EBD9-41FF-ACA5-5925743728DA}"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507464"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6" y="1027429"/>
            <a:ext cx="4507464"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2213551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mit Bild 02 hell">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900AAD82-15E6-47F9-8A74-FA801B282F98}"/>
              </a:ext>
            </a:extLst>
          </p:cNvPr>
          <p:cNvSpPr>
            <a:spLocks noGrp="1"/>
          </p:cNvSpPr>
          <p:nvPr>
            <p:ph type="pic" sz="quarter" idx="15" hasCustomPrompt="1"/>
          </p:nvPr>
        </p:nvSpPr>
        <p:spPr>
          <a:xfrm>
            <a:off x="4926330" y="0"/>
            <a:ext cx="4217670" cy="51435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334675" y="308244"/>
            <a:ext cx="4504674" cy="643327"/>
          </a:xfrm>
        </p:spPr>
        <p:txBody>
          <a:bodyPr/>
          <a:lstStyle>
            <a:lvl1pPr>
              <a:defRPr>
                <a:solidFill>
                  <a:schemeClr val="tx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BC22D99F-7787-457F-AF43-B251CDBF9593}"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507464"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6" y="1027429"/>
            <a:ext cx="4507464"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3783746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mit Bild 03">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4" name="Bildplatzhalter 23">
            <a:extLst>
              <a:ext uri="{FF2B5EF4-FFF2-40B4-BE49-F238E27FC236}">
                <a16:creationId xmlns:a16="http://schemas.microsoft.com/office/drawing/2014/main" id="{5855FEB5-F998-4326-A874-279E905CB80F}"/>
              </a:ext>
            </a:extLst>
          </p:cNvPr>
          <p:cNvSpPr>
            <a:spLocks noGrp="1"/>
          </p:cNvSpPr>
          <p:nvPr>
            <p:ph type="pic" sz="quarter" idx="15" hasCustomPrompt="1"/>
          </p:nvPr>
        </p:nvSpPr>
        <p:spPr>
          <a:xfrm>
            <a:off x="5089070" y="2"/>
            <a:ext cx="4054931" cy="5143499"/>
          </a:xfrm>
          <a:custGeom>
            <a:avLst/>
            <a:gdLst>
              <a:gd name="connsiteX0" fmla="*/ 2285374 w 5406575"/>
              <a:gd name="connsiteY0" fmla="*/ 0 h 6857999"/>
              <a:gd name="connsiteX1" fmla="*/ 5406575 w 5406575"/>
              <a:gd name="connsiteY1" fmla="*/ 0 h 6857999"/>
              <a:gd name="connsiteX2" fmla="*/ 5406575 w 5406575"/>
              <a:gd name="connsiteY2" fmla="*/ 6857999 h 6857999"/>
              <a:gd name="connsiteX3" fmla="*/ 0 w 5406575"/>
              <a:gd name="connsiteY3" fmla="*/ 6857999 h 6857999"/>
              <a:gd name="connsiteX4" fmla="*/ 1210495 w 5406575"/>
              <a:gd name="connsiteY4" fmla="*/ 3525520 h 6857999"/>
              <a:gd name="connsiteX5" fmla="*/ 16695 w 5406575"/>
              <a:gd name="connsiteY5" fmla="*/ 1417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6575" h="6857999">
                <a:moveTo>
                  <a:pt x="2285374" y="0"/>
                </a:moveTo>
                <a:lnTo>
                  <a:pt x="5406575" y="0"/>
                </a:lnTo>
                <a:lnTo>
                  <a:pt x="5406575" y="6857999"/>
                </a:lnTo>
                <a:lnTo>
                  <a:pt x="0" y="6857999"/>
                </a:lnTo>
                <a:lnTo>
                  <a:pt x="1210495" y="3525520"/>
                </a:lnTo>
                <a:lnTo>
                  <a:pt x="16695" y="141732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334675" y="308244"/>
            <a:ext cx="4504674" cy="643327"/>
          </a:xfrm>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D9420F44-BF3D-4ACC-8808-7D391B28ADC2}"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507464"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6" y="1027429"/>
            <a:ext cx="4507464"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845354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mit Bild 03 hell">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5855FEB5-F998-4326-A874-279E905CB80F}"/>
              </a:ext>
            </a:extLst>
          </p:cNvPr>
          <p:cNvSpPr>
            <a:spLocks noGrp="1"/>
          </p:cNvSpPr>
          <p:nvPr>
            <p:ph type="pic" sz="quarter" idx="15" hasCustomPrompt="1"/>
          </p:nvPr>
        </p:nvSpPr>
        <p:spPr>
          <a:xfrm>
            <a:off x="5089070" y="2"/>
            <a:ext cx="4054931" cy="5143499"/>
          </a:xfrm>
          <a:custGeom>
            <a:avLst/>
            <a:gdLst>
              <a:gd name="connsiteX0" fmla="*/ 2285374 w 5406575"/>
              <a:gd name="connsiteY0" fmla="*/ 0 h 6857999"/>
              <a:gd name="connsiteX1" fmla="*/ 5406575 w 5406575"/>
              <a:gd name="connsiteY1" fmla="*/ 0 h 6857999"/>
              <a:gd name="connsiteX2" fmla="*/ 5406575 w 5406575"/>
              <a:gd name="connsiteY2" fmla="*/ 6857999 h 6857999"/>
              <a:gd name="connsiteX3" fmla="*/ 0 w 5406575"/>
              <a:gd name="connsiteY3" fmla="*/ 6857999 h 6857999"/>
              <a:gd name="connsiteX4" fmla="*/ 1210495 w 5406575"/>
              <a:gd name="connsiteY4" fmla="*/ 3525520 h 6857999"/>
              <a:gd name="connsiteX5" fmla="*/ 16695 w 5406575"/>
              <a:gd name="connsiteY5" fmla="*/ 1417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6575" h="6857999">
                <a:moveTo>
                  <a:pt x="2285374" y="0"/>
                </a:moveTo>
                <a:lnTo>
                  <a:pt x="5406575" y="0"/>
                </a:lnTo>
                <a:lnTo>
                  <a:pt x="5406575" y="6857999"/>
                </a:lnTo>
                <a:lnTo>
                  <a:pt x="0" y="6857999"/>
                </a:lnTo>
                <a:lnTo>
                  <a:pt x="1210495" y="3525520"/>
                </a:lnTo>
                <a:lnTo>
                  <a:pt x="16695" y="141732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334675" y="308244"/>
            <a:ext cx="4504674" cy="643327"/>
          </a:xfrm>
        </p:spPr>
        <p:txBody>
          <a:bodyPr/>
          <a:lstStyle>
            <a:lvl1pPr>
              <a:defRPr>
                <a:solidFill>
                  <a:schemeClr val="tx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15C50404-6D4B-4B5E-8113-BE2AFF79C83C}"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1627585"/>
            <a:ext cx="4507464"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6" y="1027429"/>
            <a:ext cx="4507464"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962413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mit Bild 04">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3" name="Bildplatzhalter 22">
            <a:extLst>
              <a:ext uri="{FF2B5EF4-FFF2-40B4-BE49-F238E27FC236}">
                <a16:creationId xmlns:a16="http://schemas.microsoft.com/office/drawing/2014/main" id="{6E1188D4-A21B-419B-9444-C0E417AA8772}"/>
              </a:ext>
            </a:extLst>
          </p:cNvPr>
          <p:cNvSpPr>
            <a:spLocks noGrp="1"/>
          </p:cNvSpPr>
          <p:nvPr>
            <p:ph type="pic" sz="quarter" idx="15" hasCustomPrompt="1"/>
          </p:nvPr>
        </p:nvSpPr>
        <p:spPr>
          <a:xfrm>
            <a:off x="0" y="0"/>
            <a:ext cx="4331970" cy="5143500"/>
          </a:xfrm>
          <a:custGeom>
            <a:avLst/>
            <a:gdLst>
              <a:gd name="connsiteX0" fmla="*/ 0 w 5775960"/>
              <a:gd name="connsiteY0" fmla="*/ 0 h 6858000"/>
              <a:gd name="connsiteX1" fmla="*/ 1114649 w 5775960"/>
              <a:gd name="connsiteY1" fmla="*/ 0 h 6858000"/>
              <a:gd name="connsiteX2" fmla="*/ 5775960 w 5775960"/>
              <a:gd name="connsiteY2" fmla="*/ 2910840 h 6858000"/>
              <a:gd name="connsiteX3" fmla="*/ 1400356 w 5775960"/>
              <a:gd name="connsiteY3" fmla="*/ 6858000 h 6858000"/>
              <a:gd name="connsiteX4" fmla="*/ 0 w 57759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5960" h="6858000">
                <a:moveTo>
                  <a:pt x="0" y="0"/>
                </a:moveTo>
                <a:lnTo>
                  <a:pt x="1114649" y="0"/>
                </a:lnTo>
                <a:lnTo>
                  <a:pt x="5775960" y="2910840"/>
                </a:lnTo>
                <a:lnTo>
                  <a:pt x="140035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572000" y="308244"/>
            <a:ext cx="4239816" cy="643327"/>
          </a:xfrm>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E0D2A708-F16F-4696-873B-7629C6ED4D43}"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572000" y="1627585"/>
            <a:ext cx="4239816"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572000" y="1027429"/>
            <a:ext cx="4239816"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1809624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mit Bild 04 hell">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6E1188D4-A21B-419B-9444-C0E417AA8772}"/>
              </a:ext>
            </a:extLst>
          </p:cNvPr>
          <p:cNvSpPr>
            <a:spLocks noGrp="1"/>
          </p:cNvSpPr>
          <p:nvPr>
            <p:ph type="pic" sz="quarter" idx="15" hasCustomPrompt="1"/>
          </p:nvPr>
        </p:nvSpPr>
        <p:spPr>
          <a:xfrm>
            <a:off x="0" y="0"/>
            <a:ext cx="4331970" cy="5143500"/>
          </a:xfrm>
          <a:custGeom>
            <a:avLst/>
            <a:gdLst>
              <a:gd name="connsiteX0" fmla="*/ 0 w 5775960"/>
              <a:gd name="connsiteY0" fmla="*/ 0 h 6858000"/>
              <a:gd name="connsiteX1" fmla="*/ 1114649 w 5775960"/>
              <a:gd name="connsiteY1" fmla="*/ 0 h 6858000"/>
              <a:gd name="connsiteX2" fmla="*/ 5775960 w 5775960"/>
              <a:gd name="connsiteY2" fmla="*/ 2910840 h 6858000"/>
              <a:gd name="connsiteX3" fmla="*/ 1400356 w 5775960"/>
              <a:gd name="connsiteY3" fmla="*/ 6858000 h 6858000"/>
              <a:gd name="connsiteX4" fmla="*/ 0 w 57759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5960" h="6858000">
                <a:moveTo>
                  <a:pt x="0" y="0"/>
                </a:moveTo>
                <a:lnTo>
                  <a:pt x="1114649" y="0"/>
                </a:lnTo>
                <a:lnTo>
                  <a:pt x="5775960" y="2910840"/>
                </a:lnTo>
                <a:lnTo>
                  <a:pt x="140035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572000" y="308244"/>
            <a:ext cx="4239816" cy="643327"/>
          </a:xfrm>
        </p:spPr>
        <p:txBody>
          <a:bodyPr/>
          <a:lstStyle>
            <a:lvl1pPr>
              <a:defRPr>
                <a:solidFill>
                  <a:schemeClr val="tx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35AD3FDC-9949-4C94-B17D-2CAD8A5CE4EB}"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572000" y="1627585"/>
            <a:ext cx="4239816"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572000" y="1027429"/>
            <a:ext cx="4239816"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5279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bg>
      <p:bgPr>
        <a:solidFill>
          <a:srgbClr val="C7BADF"/>
        </a:solidFill>
        <a:effectLst/>
      </p:bgPr>
    </p:bg>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1316947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mit Bild 05">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4" name="Bildplatzhalter 23">
            <a:extLst>
              <a:ext uri="{FF2B5EF4-FFF2-40B4-BE49-F238E27FC236}">
                <a16:creationId xmlns:a16="http://schemas.microsoft.com/office/drawing/2014/main" id="{50E6B728-7ADB-4DD4-929B-AE3F8973B68E}"/>
              </a:ext>
            </a:extLst>
          </p:cNvPr>
          <p:cNvSpPr>
            <a:spLocks noGrp="1"/>
          </p:cNvSpPr>
          <p:nvPr>
            <p:ph type="pic" sz="quarter" idx="15" hasCustomPrompt="1"/>
          </p:nvPr>
        </p:nvSpPr>
        <p:spPr>
          <a:xfrm>
            <a:off x="0" y="0"/>
            <a:ext cx="4202430" cy="5143500"/>
          </a:xfrm>
          <a:custGeom>
            <a:avLst/>
            <a:gdLst>
              <a:gd name="connsiteX0" fmla="*/ 0 w 5603240"/>
              <a:gd name="connsiteY0" fmla="*/ 0 h 6858000"/>
              <a:gd name="connsiteX1" fmla="*/ 3448710 w 5603240"/>
              <a:gd name="connsiteY1" fmla="*/ 0 h 6858000"/>
              <a:gd name="connsiteX2" fmla="*/ 5603240 w 5603240"/>
              <a:gd name="connsiteY2" fmla="*/ 1402080 h 6858000"/>
              <a:gd name="connsiteX3" fmla="*/ 3007360 w 5603240"/>
              <a:gd name="connsiteY3" fmla="*/ 4485640 h 6858000"/>
              <a:gd name="connsiteX4" fmla="*/ 5539706 w 5603240"/>
              <a:gd name="connsiteY4" fmla="*/ 6858000 h 6858000"/>
              <a:gd name="connsiteX5" fmla="*/ 0 w 56032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240" h="6858000">
                <a:moveTo>
                  <a:pt x="0" y="0"/>
                </a:moveTo>
                <a:lnTo>
                  <a:pt x="3448710" y="0"/>
                </a:lnTo>
                <a:lnTo>
                  <a:pt x="5603240" y="1402080"/>
                </a:lnTo>
                <a:lnTo>
                  <a:pt x="3007360" y="4485640"/>
                </a:lnTo>
                <a:lnTo>
                  <a:pt x="553970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572000" y="308244"/>
            <a:ext cx="4239816" cy="643327"/>
          </a:xfrm>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2B2357A1-0969-431E-AC69-B95920E0AC64}"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572000" y="1627585"/>
            <a:ext cx="4239816" cy="29968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572000" y="1027429"/>
            <a:ext cx="4239816"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1733436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mit Bild 05 hell">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50E6B728-7ADB-4DD4-929B-AE3F8973B68E}"/>
              </a:ext>
            </a:extLst>
          </p:cNvPr>
          <p:cNvSpPr>
            <a:spLocks noGrp="1"/>
          </p:cNvSpPr>
          <p:nvPr>
            <p:ph type="pic" sz="quarter" idx="15" hasCustomPrompt="1"/>
          </p:nvPr>
        </p:nvSpPr>
        <p:spPr>
          <a:xfrm>
            <a:off x="0" y="0"/>
            <a:ext cx="4202430" cy="5143500"/>
          </a:xfrm>
          <a:custGeom>
            <a:avLst/>
            <a:gdLst>
              <a:gd name="connsiteX0" fmla="*/ 0 w 5603240"/>
              <a:gd name="connsiteY0" fmla="*/ 0 h 6858000"/>
              <a:gd name="connsiteX1" fmla="*/ 3448710 w 5603240"/>
              <a:gd name="connsiteY1" fmla="*/ 0 h 6858000"/>
              <a:gd name="connsiteX2" fmla="*/ 5603240 w 5603240"/>
              <a:gd name="connsiteY2" fmla="*/ 1402080 h 6858000"/>
              <a:gd name="connsiteX3" fmla="*/ 3007360 w 5603240"/>
              <a:gd name="connsiteY3" fmla="*/ 4485640 h 6858000"/>
              <a:gd name="connsiteX4" fmla="*/ 5539706 w 5603240"/>
              <a:gd name="connsiteY4" fmla="*/ 6858000 h 6858000"/>
              <a:gd name="connsiteX5" fmla="*/ 0 w 56032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240" h="6858000">
                <a:moveTo>
                  <a:pt x="0" y="0"/>
                </a:moveTo>
                <a:lnTo>
                  <a:pt x="3448710" y="0"/>
                </a:lnTo>
                <a:lnTo>
                  <a:pt x="5603240" y="1402080"/>
                </a:lnTo>
                <a:lnTo>
                  <a:pt x="3007360" y="4485640"/>
                </a:lnTo>
                <a:lnTo>
                  <a:pt x="553970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572000" y="308244"/>
            <a:ext cx="4239816" cy="643327"/>
          </a:xfrm>
        </p:spPr>
        <p:txBody>
          <a:bodyPr/>
          <a:lstStyle>
            <a:lvl1pPr>
              <a:defRPr>
                <a:solidFill>
                  <a:schemeClr val="tx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27A669F4-D87D-4F92-A3D0-2D1AA735D43F}" type="datetime1">
              <a:rPr lang="de-DE" smtClean="0"/>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solidFill>
                  <a:schemeClr val="accent1"/>
                </a:solidFill>
              </a:rPr>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572000" y="1627585"/>
            <a:ext cx="4239816" cy="29968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572000" y="1027429"/>
            <a:ext cx="4239816"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3745010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E0256546-C0B0-4428-B483-91337463F1A6}"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741129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er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026F0EFC-0C75-4CEE-AC70-E83ABA9172FA}"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2821118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62391DBC-27F9-4FF1-A6E8-21DE146EF0F2}"/>
              </a:ext>
            </a:extLst>
          </p:cNvPr>
          <p:cNvGrpSpPr/>
          <p:nvPr userDrawn="1"/>
        </p:nvGrpSpPr>
        <p:grpSpPr>
          <a:xfrm>
            <a:off x="0" y="0"/>
            <a:ext cx="9144000" cy="5143500"/>
            <a:chOff x="0" y="0"/>
            <a:chExt cx="12192000" cy="6858000"/>
          </a:xfrm>
        </p:grpSpPr>
        <p:sp>
          <p:nvSpPr>
            <p:cNvPr id="7" name="Rechteck 6">
              <a:extLst>
                <a:ext uri="{FF2B5EF4-FFF2-40B4-BE49-F238E27FC236}">
                  <a16:creationId xmlns:a16="http://schemas.microsoft.com/office/drawing/2014/main" id="{218AD243-A0F8-43D2-B39E-003CFD96D9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8" name="Rechteck 7">
              <a:extLst>
                <a:ext uri="{FF2B5EF4-FFF2-40B4-BE49-F238E27FC236}">
                  <a16:creationId xmlns:a16="http://schemas.microsoft.com/office/drawing/2014/main" id="{E4CAC905-EA78-414D-9194-FF4DBED173F8}"/>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Titel 1">
            <a:extLst>
              <a:ext uri="{FF2B5EF4-FFF2-40B4-BE49-F238E27FC236}">
                <a16:creationId xmlns:a16="http://schemas.microsoft.com/office/drawing/2014/main" id="{FE8D5459-0875-40B2-949E-E6738B4F832A}"/>
              </a:ext>
            </a:extLst>
          </p:cNvPr>
          <p:cNvSpPr>
            <a:spLocks noGrp="1"/>
          </p:cNvSpPr>
          <p:nvPr>
            <p:ph type="title"/>
          </p:nvPr>
        </p:nvSpPr>
        <p:spPr>
          <a:xfrm>
            <a:off x="716141" y="496478"/>
            <a:ext cx="4482498" cy="2970330"/>
          </a:xfrm>
        </p:spPr>
        <p:txBody>
          <a:bodyPr anchor="b"/>
          <a:lstStyle>
            <a:lvl1pPr>
              <a:lnSpc>
                <a:spcPts val="3900"/>
              </a:lnSpc>
              <a:defRPr sz="3600">
                <a:solidFill>
                  <a:schemeClr val="bg1"/>
                </a:solidFill>
              </a:defRPr>
            </a:lvl1pPr>
          </a:lstStyle>
          <a:p>
            <a:r>
              <a:rPr lang="en-US"/>
              <a:t>Click to edit Master title style</a:t>
            </a:r>
            <a:endParaRPr lang="de-DE"/>
          </a:p>
        </p:txBody>
      </p:sp>
      <p:sp>
        <p:nvSpPr>
          <p:cNvPr id="12" name="Textplatzhalter 11">
            <a:extLst>
              <a:ext uri="{FF2B5EF4-FFF2-40B4-BE49-F238E27FC236}">
                <a16:creationId xmlns:a16="http://schemas.microsoft.com/office/drawing/2014/main" id="{D7975C9F-4F47-4780-A174-0B30594E3ECA}"/>
              </a:ext>
            </a:extLst>
          </p:cNvPr>
          <p:cNvSpPr>
            <a:spLocks noGrp="1"/>
          </p:cNvSpPr>
          <p:nvPr>
            <p:ph type="body" sz="quarter" idx="13"/>
          </p:nvPr>
        </p:nvSpPr>
        <p:spPr>
          <a:xfrm>
            <a:off x="716141" y="3786187"/>
            <a:ext cx="4017877" cy="459581"/>
          </a:xfrm>
        </p:spPr>
        <p:txBody>
          <a:bodyPr/>
          <a:lstStyle>
            <a:lvl1pPr>
              <a:buNone/>
              <a:defRPr>
                <a:solidFill>
                  <a:schemeClr val="bg1"/>
                </a:solidFill>
              </a:defRPr>
            </a:lvl1pPr>
            <a:lvl2pPr>
              <a:buNone/>
              <a:defRPr/>
            </a:lvl2pPr>
          </a:lstStyle>
          <a:p>
            <a:pPr lvl="0"/>
            <a:r>
              <a:rPr lang="en-US"/>
              <a:t>Click to edit Master text styles</a:t>
            </a:r>
          </a:p>
        </p:txBody>
      </p:sp>
      <p:sp>
        <p:nvSpPr>
          <p:cNvPr id="14" name="Grafik 12">
            <a:extLst>
              <a:ext uri="{FF2B5EF4-FFF2-40B4-BE49-F238E27FC236}">
                <a16:creationId xmlns:a16="http://schemas.microsoft.com/office/drawing/2014/main" id="{F8E6612D-C11E-4DA5-ABF4-CD50407A5F0E}"/>
              </a:ext>
            </a:extLst>
          </p:cNvPr>
          <p:cNvSpPr/>
          <p:nvPr/>
        </p:nvSpPr>
        <p:spPr>
          <a:xfrm>
            <a:off x="296000" y="415084"/>
            <a:ext cx="594066" cy="540716"/>
          </a:xfrm>
          <a:custGeom>
            <a:avLst/>
            <a:gdLst>
              <a:gd name="connsiteX0" fmla="*/ 4890105 w 7535237"/>
              <a:gd name="connsiteY0" fmla="*/ 6858535 h 6858535"/>
              <a:gd name="connsiteX1" fmla="*/ 7535238 w 7535237"/>
              <a:gd name="connsiteY1" fmla="*/ 2060611 h 6858535"/>
              <a:gd name="connsiteX2" fmla="*/ 6151196 w 7535237"/>
              <a:gd name="connsiteY2" fmla="*/ 0 h 6858535"/>
              <a:gd name="connsiteX3" fmla="*/ 4951648 w 7535237"/>
              <a:gd name="connsiteY3" fmla="*/ 1230186 h 6858535"/>
              <a:gd name="connsiteX4" fmla="*/ 6151196 w 7535237"/>
              <a:gd name="connsiteY4" fmla="*/ 2368057 h 6858535"/>
              <a:gd name="connsiteX5" fmla="*/ 6397233 w 7535237"/>
              <a:gd name="connsiteY5" fmla="*/ 2337286 h 6858535"/>
              <a:gd name="connsiteX6" fmla="*/ 4336488 w 7535237"/>
              <a:gd name="connsiteY6" fmla="*/ 6151062 h 6858535"/>
              <a:gd name="connsiteX7" fmla="*/ 4890105 w 7535237"/>
              <a:gd name="connsiteY7" fmla="*/ 6858535 h 6858535"/>
              <a:gd name="connsiteX8" fmla="*/ 553617 w 7535237"/>
              <a:gd name="connsiteY8" fmla="*/ 6858535 h 6858535"/>
              <a:gd name="connsiteX9" fmla="*/ 3198616 w 7535237"/>
              <a:gd name="connsiteY9" fmla="*/ 2060611 h 6858535"/>
              <a:gd name="connsiteX10" fmla="*/ 1814574 w 7535237"/>
              <a:gd name="connsiteY10" fmla="*/ 0 h 6858535"/>
              <a:gd name="connsiteX11" fmla="*/ 615160 w 7535237"/>
              <a:gd name="connsiteY11" fmla="*/ 1230186 h 6858535"/>
              <a:gd name="connsiteX12" fmla="*/ 1814574 w 7535237"/>
              <a:gd name="connsiteY12" fmla="*/ 2368057 h 6858535"/>
              <a:gd name="connsiteX13" fmla="*/ 2060745 w 7535237"/>
              <a:gd name="connsiteY13" fmla="*/ 2337286 h 6858535"/>
              <a:gd name="connsiteX14" fmla="*/ 0 w 7535237"/>
              <a:gd name="connsiteY14" fmla="*/ 6151196 h 6858535"/>
              <a:gd name="connsiteX15" fmla="*/ 553617 w 7535237"/>
              <a:gd name="connsiteY15" fmla="*/ 6858535 h 6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5237" h="6858535">
                <a:moveTo>
                  <a:pt x="4890105" y="6858535"/>
                </a:moveTo>
                <a:cubicBezTo>
                  <a:pt x="6551090" y="5782073"/>
                  <a:pt x="7535238" y="4244307"/>
                  <a:pt x="7535238" y="2060611"/>
                </a:cubicBezTo>
                <a:cubicBezTo>
                  <a:pt x="7535238" y="738111"/>
                  <a:pt x="6981621" y="0"/>
                  <a:pt x="6151196" y="0"/>
                </a:cubicBezTo>
                <a:cubicBezTo>
                  <a:pt x="5443856" y="0"/>
                  <a:pt x="4951648" y="461303"/>
                  <a:pt x="4951648" y="1230186"/>
                </a:cubicBezTo>
                <a:cubicBezTo>
                  <a:pt x="4951648" y="1999068"/>
                  <a:pt x="5566807" y="2368057"/>
                  <a:pt x="6151196" y="2368057"/>
                </a:cubicBezTo>
                <a:cubicBezTo>
                  <a:pt x="6243510" y="2368057"/>
                  <a:pt x="6335824" y="2368057"/>
                  <a:pt x="6397233" y="2337286"/>
                </a:cubicBezTo>
                <a:cubicBezTo>
                  <a:pt x="6397233" y="4090450"/>
                  <a:pt x="5689893" y="5043694"/>
                  <a:pt x="4336488" y="6151062"/>
                </a:cubicBezTo>
                <a:lnTo>
                  <a:pt x="4890105" y="6858535"/>
                </a:lnTo>
                <a:close/>
                <a:moveTo>
                  <a:pt x="553617" y="6858535"/>
                </a:moveTo>
                <a:cubicBezTo>
                  <a:pt x="2214468" y="5782073"/>
                  <a:pt x="3198616" y="4244307"/>
                  <a:pt x="3198616" y="2060611"/>
                </a:cubicBezTo>
                <a:cubicBezTo>
                  <a:pt x="3198616" y="738111"/>
                  <a:pt x="2644999" y="0"/>
                  <a:pt x="1814574" y="0"/>
                </a:cubicBezTo>
                <a:cubicBezTo>
                  <a:pt x="1107234" y="0"/>
                  <a:pt x="615160" y="461303"/>
                  <a:pt x="615160" y="1230186"/>
                </a:cubicBezTo>
                <a:cubicBezTo>
                  <a:pt x="615160" y="1999068"/>
                  <a:pt x="1230186" y="2368057"/>
                  <a:pt x="1814574" y="2368057"/>
                </a:cubicBezTo>
                <a:cubicBezTo>
                  <a:pt x="1906888" y="2368057"/>
                  <a:pt x="1999202" y="2368057"/>
                  <a:pt x="2060745" y="2337286"/>
                </a:cubicBezTo>
                <a:cubicBezTo>
                  <a:pt x="2060745" y="4090584"/>
                  <a:pt x="1353271" y="5043828"/>
                  <a:pt x="0" y="6151196"/>
                </a:cubicBezTo>
                <a:lnTo>
                  <a:pt x="553617" y="6858535"/>
                </a:lnTo>
                <a:close/>
              </a:path>
            </a:pathLst>
          </a:custGeom>
          <a:solidFill>
            <a:schemeClr val="accent1"/>
          </a:solidFill>
          <a:ln w="1338" cap="flat">
            <a:noFill/>
            <a:prstDash val="solid"/>
            <a:miter/>
          </a:ln>
        </p:spPr>
        <p:txBody>
          <a:bodyPr rtlCol="0" anchor="ctr"/>
          <a:lstStyle/>
          <a:p>
            <a:endParaRPr lang="de-DE" sz="1350"/>
          </a:p>
        </p:txBody>
      </p:sp>
      <p:sp>
        <p:nvSpPr>
          <p:cNvPr id="15" name="Bildplatzhalter 14">
            <a:extLst>
              <a:ext uri="{FF2B5EF4-FFF2-40B4-BE49-F238E27FC236}">
                <a16:creationId xmlns:a16="http://schemas.microsoft.com/office/drawing/2014/main" id="{49F06416-258A-4BCA-A040-A5019C82A09A}"/>
              </a:ext>
            </a:extLst>
          </p:cNvPr>
          <p:cNvSpPr>
            <a:spLocks noGrp="1"/>
          </p:cNvSpPr>
          <p:nvPr>
            <p:ph type="pic" sz="quarter" idx="15" hasCustomPrompt="1"/>
          </p:nvPr>
        </p:nvSpPr>
        <p:spPr>
          <a:xfrm>
            <a:off x="4926330" y="0"/>
            <a:ext cx="4217670" cy="51435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71D3177F-45E4-476E-AA51-A4EFF6682756}"/>
              </a:ext>
            </a:extLst>
          </p:cNvPr>
          <p:cNvSpPr>
            <a:spLocks noGrp="1"/>
          </p:cNvSpPr>
          <p:nvPr>
            <p:ph type="dt" sz="half" idx="10"/>
          </p:nvPr>
        </p:nvSpPr>
        <p:spPr/>
        <p:txBody>
          <a:bodyPr/>
          <a:lstStyle>
            <a:lvl1pPr>
              <a:defRPr>
                <a:solidFill>
                  <a:schemeClr val="bg1"/>
                </a:solidFill>
              </a:defRPr>
            </a:lvl1pPr>
          </a:lstStyle>
          <a:p>
            <a:fld id="{A7A0B04C-5519-4309-8BA4-355843DC237C}" type="datetime1">
              <a:rPr lang="de-DE" smtClean="0"/>
              <a:pPr/>
              <a:t>05.11.2024</a:t>
            </a:fld>
            <a:endParaRPr lang="de-DE"/>
          </a:p>
        </p:txBody>
      </p:sp>
      <p:sp>
        <p:nvSpPr>
          <p:cNvPr id="4" name="Fußzeilenplatzhalter 3">
            <a:extLst>
              <a:ext uri="{FF2B5EF4-FFF2-40B4-BE49-F238E27FC236}">
                <a16:creationId xmlns:a16="http://schemas.microsoft.com/office/drawing/2014/main" id="{999279D8-725D-4CD1-BC32-A2A6FBABB7D6}"/>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6FEC451A-267B-4DFA-B45E-B549E9A9F5DD}"/>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2255458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D5459-0875-40B2-949E-E6738B4F832A}"/>
              </a:ext>
            </a:extLst>
          </p:cNvPr>
          <p:cNvSpPr>
            <a:spLocks noGrp="1"/>
          </p:cNvSpPr>
          <p:nvPr>
            <p:ph type="title"/>
          </p:nvPr>
        </p:nvSpPr>
        <p:spPr>
          <a:xfrm>
            <a:off x="716141" y="496478"/>
            <a:ext cx="4482498" cy="2970330"/>
          </a:xfrm>
        </p:spPr>
        <p:txBody>
          <a:bodyPr anchor="b"/>
          <a:lstStyle>
            <a:lvl1pPr>
              <a:lnSpc>
                <a:spcPts val="3900"/>
              </a:lnSpc>
              <a:defRPr sz="3600">
                <a:solidFill>
                  <a:schemeClr val="tx1"/>
                </a:solidFill>
              </a:defRPr>
            </a:lvl1pPr>
          </a:lstStyle>
          <a:p>
            <a:r>
              <a:rPr lang="en-US"/>
              <a:t>Click to edit Master title style</a:t>
            </a:r>
            <a:endParaRPr lang="de-DE"/>
          </a:p>
        </p:txBody>
      </p:sp>
      <p:sp>
        <p:nvSpPr>
          <p:cNvPr id="12" name="Textplatzhalter 11">
            <a:extLst>
              <a:ext uri="{FF2B5EF4-FFF2-40B4-BE49-F238E27FC236}">
                <a16:creationId xmlns:a16="http://schemas.microsoft.com/office/drawing/2014/main" id="{D7975C9F-4F47-4780-A174-0B30594E3ECA}"/>
              </a:ext>
            </a:extLst>
          </p:cNvPr>
          <p:cNvSpPr>
            <a:spLocks noGrp="1"/>
          </p:cNvSpPr>
          <p:nvPr>
            <p:ph type="body" sz="quarter" idx="13"/>
          </p:nvPr>
        </p:nvSpPr>
        <p:spPr>
          <a:xfrm>
            <a:off x="716141" y="3786187"/>
            <a:ext cx="4017877" cy="459581"/>
          </a:xfrm>
        </p:spPr>
        <p:txBody>
          <a:bodyPr/>
          <a:lstStyle>
            <a:lvl1pPr>
              <a:buNone/>
              <a:defRPr>
                <a:solidFill>
                  <a:schemeClr val="tx1"/>
                </a:solidFill>
              </a:defRPr>
            </a:lvl1pPr>
            <a:lvl2pPr>
              <a:buNone/>
              <a:defRPr/>
            </a:lvl2pPr>
          </a:lstStyle>
          <a:p>
            <a:pPr lvl="0"/>
            <a:r>
              <a:rPr lang="en-US"/>
              <a:t>Click to edit Master text styles</a:t>
            </a:r>
          </a:p>
        </p:txBody>
      </p:sp>
      <p:sp>
        <p:nvSpPr>
          <p:cNvPr id="14" name="Grafik 12">
            <a:extLst>
              <a:ext uri="{FF2B5EF4-FFF2-40B4-BE49-F238E27FC236}">
                <a16:creationId xmlns:a16="http://schemas.microsoft.com/office/drawing/2014/main" id="{F8E6612D-C11E-4DA5-ABF4-CD50407A5F0E}"/>
              </a:ext>
            </a:extLst>
          </p:cNvPr>
          <p:cNvSpPr/>
          <p:nvPr/>
        </p:nvSpPr>
        <p:spPr>
          <a:xfrm>
            <a:off x="296000" y="415084"/>
            <a:ext cx="594066" cy="540716"/>
          </a:xfrm>
          <a:custGeom>
            <a:avLst/>
            <a:gdLst>
              <a:gd name="connsiteX0" fmla="*/ 4890105 w 7535237"/>
              <a:gd name="connsiteY0" fmla="*/ 6858535 h 6858535"/>
              <a:gd name="connsiteX1" fmla="*/ 7535238 w 7535237"/>
              <a:gd name="connsiteY1" fmla="*/ 2060611 h 6858535"/>
              <a:gd name="connsiteX2" fmla="*/ 6151196 w 7535237"/>
              <a:gd name="connsiteY2" fmla="*/ 0 h 6858535"/>
              <a:gd name="connsiteX3" fmla="*/ 4951648 w 7535237"/>
              <a:gd name="connsiteY3" fmla="*/ 1230186 h 6858535"/>
              <a:gd name="connsiteX4" fmla="*/ 6151196 w 7535237"/>
              <a:gd name="connsiteY4" fmla="*/ 2368057 h 6858535"/>
              <a:gd name="connsiteX5" fmla="*/ 6397233 w 7535237"/>
              <a:gd name="connsiteY5" fmla="*/ 2337286 h 6858535"/>
              <a:gd name="connsiteX6" fmla="*/ 4336488 w 7535237"/>
              <a:gd name="connsiteY6" fmla="*/ 6151062 h 6858535"/>
              <a:gd name="connsiteX7" fmla="*/ 4890105 w 7535237"/>
              <a:gd name="connsiteY7" fmla="*/ 6858535 h 6858535"/>
              <a:gd name="connsiteX8" fmla="*/ 553617 w 7535237"/>
              <a:gd name="connsiteY8" fmla="*/ 6858535 h 6858535"/>
              <a:gd name="connsiteX9" fmla="*/ 3198616 w 7535237"/>
              <a:gd name="connsiteY9" fmla="*/ 2060611 h 6858535"/>
              <a:gd name="connsiteX10" fmla="*/ 1814574 w 7535237"/>
              <a:gd name="connsiteY10" fmla="*/ 0 h 6858535"/>
              <a:gd name="connsiteX11" fmla="*/ 615160 w 7535237"/>
              <a:gd name="connsiteY11" fmla="*/ 1230186 h 6858535"/>
              <a:gd name="connsiteX12" fmla="*/ 1814574 w 7535237"/>
              <a:gd name="connsiteY12" fmla="*/ 2368057 h 6858535"/>
              <a:gd name="connsiteX13" fmla="*/ 2060745 w 7535237"/>
              <a:gd name="connsiteY13" fmla="*/ 2337286 h 6858535"/>
              <a:gd name="connsiteX14" fmla="*/ 0 w 7535237"/>
              <a:gd name="connsiteY14" fmla="*/ 6151196 h 6858535"/>
              <a:gd name="connsiteX15" fmla="*/ 553617 w 7535237"/>
              <a:gd name="connsiteY15" fmla="*/ 6858535 h 6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5237" h="6858535">
                <a:moveTo>
                  <a:pt x="4890105" y="6858535"/>
                </a:moveTo>
                <a:cubicBezTo>
                  <a:pt x="6551090" y="5782073"/>
                  <a:pt x="7535238" y="4244307"/>
                  <a:pt x="7535238" y="2060611"/>
                </a:cubicBezTo>
                <a:cubicBezTo>
                  <a:pt x="7535238" y="738111"/>
                  <a:pt x="6981621" y="0"/>
                  <a:pt x="6151196" y="0"/>
                </a:cubicBezTo>
                <a:cubicBezTo>
                  <a:pt x="5443856" y="0"/>
                  <a:pt x="4951648" y="461303"/>
                  <a:pt x="4951648" y="1230186"/>
                </a:cubicBezTo>
                <a:cubicBezTo>
                  <a:pt x="4951648" y="1999068"/>
                  <a:pt x="5566807" y="2368057"/>
                  <a:pt x="6151196" y="2368057"/>
                </a:cubicBezTo>
                <a:cubicBezTo>
                  <a:pt x="6243510" y="2368057"/>
                  <a:pt x="6335824" y="2368057"/>
                  <a:pt x="6397233" y="2337286"/>
                </a:cubicBezTo>
                <a:cubicBezTo>
                  <a:pt x="6397233" y="4090450"/>
                  <a:pt x="5689893" y="5043694"/>
                  <a:pt x="4336488" y="6151062"/>
                </a:cubicBezTo>
                <a:lnTo>
                  <a:pt x="4890105" y="6858535"/>
                </a:lnTo>
                <a:close/>
                <a:moveTo>
                  <a:pt x="553617" y="6858535"/>
                </a:moveTo>
                <a:cubicBezTo>
                  <a:pt x="2214468" y="5782073"/>
                  <a:pt x="3198616" y="4244307"/>
                  <a:pt x="3198616" y="2060611"/>
                </a:cubicBezTo>
                <a:cubicBezTo>
                  <a:pt x="3198616" y="738111"/>
                  <a:pt x="2644999" y="0"/>
                  <a:pt x="1814574" y="0"/>
                </a:cubicBezTo>
                <a:cubicBezTo>
                  <a:pt x="1107234" y="0"/>
                  <a:pt x="615160" y="461303"/>
                  <a:pt x="615160" y="1230186"/>
                </a:cubicBezTo>
                <a:cubicBezTo>
                  <a:pt x="615160" y="1999068"/>
                  <a:pt x="1230186" y="2368057"/>
                  <a:pt x="1814574" y="2368057"/>
                </a:cubicBezTo>
                <a:cubicBezTo>
                  <a:pt x="1906888" y="2368057"/>
                  <a:pt x="1999202" y="2368057"/>
                  <a:pt x="2060745" y="2337286"/>
                </a:cubicBezTo>
                <a:cubicBezTo>
                  <a:pt x="2060745" y="4090584"/>
                  <a:pt x="1353271" y="5043828"/>
                  <a:pt x="0" y="6151196"/>
                </a:cubicBezTo>
                <a:lnTo>
                  <a:pt x="553617" y="6858535"/>
                </a:lnTo>
                <a:close/>
              </a:path>
            </a:pathLst>
          </a:custGeom>
          <a:solidFill>
            <a:schemeClr val="accent1"/>
          </a:solidFill>
          <a:ln w="1338" cap="flat">
            <a:noFill/>
            <a:prstDash val="solid"/>
            <a:miter/>
          </a:ln>
        </p:spPr>
        <p:txBody>
          <a:bodyPr rtlCol="0" anchor="ctr"/>
          <a:lstStyle/>
          <a:p>
            <a:endParaRPr lang="de-DE" sz="1350">
              <a:solidFill>
                <a:schemeClr val="tx1"/>
              </a:solidFill>
            </a:endParaRPr>
          </a:p>
        </p:txBody>
      </p:sp>
      <p:sp>
        <p:nvSpPr>
          <p:cNvPr id="15" name="Bildplatzhalter 14">
            <a:extLst>
              <a:ext uri="{FF2B5EF4-FFF2-40B4-BE49-F238E27FC236}">
                <a16:creationId xmlns:a16="http://schemas.microsoft.com/office/drawing/2014/main" id="{49F06416-258A-4BCA-A040-A5019C82A09A}"/>
              </a:ext>
            </a:extLst>
          </p:cNvPr>
          <p:cNvSpPr>
            <a:spLocks noGrp="1"/>
          </p:cNvSpPr>
          <p:nvPr>
            <p:ph type="pic" sz="quarter" idx="15" hasCustomPrompt="1"/>
          </p:nvPr>
        </p:nvSpPr>
        <p:spPr>
          <a:xfrm>
            <a:off x="4926330" y="0"/>
            <a:ext cx="4217670" cy="51435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71D3177F-45E4-476E-AA51-A4EFF6682756}"/>
              </a:ext>
            </a:extLst>
          </p:cNvPr>
          <p:cNvSpPr>
            <a:spLocks noGrp="1"/>
          </p:cNvSpPr>
          <p:nvPr>
            <p:ph type="dt" sz="half" idx="10"/>
          </p:nvPr>
        </p:nvSpPr>
        <p:spPr/>
        <p:txBody>
          <a:bodyPr/>
          <a:lstStyle>
            <a:lvl1pPr>
              <a:defRPr>
                <a:solidFill>
                  <a:schemeClr val="accent1"/>
                </a:solidFill>
              </a:defRPr>
            </a:lvl1pPr>
          </a:lstStyle>
          <a:p>
            <a:fld id="{A7A0B04C-5519-4309-8BA4-355843DC237C}" type="datetime1">
              <a:rPr lang="de-DE" smtClean="0"/>
              <a:pPr/>
              <a:t>05.11.2024</a:t>
            </a:fld>
            <a:endParaRPr lang="de-DE"/>
          </a:p>
        </p:txBody>
      </p:sp>
      <p:sp>
        <p:nvSpPr>
          <p:cNvPr id="4" name="Fußzeilenplatzhalter 3">
            <a:extLst>
              <a:ext uri="{FF2B5EF4-FFF2-40B4-BE49-F238E27FC236}">
                <a16:creationId xmlns:a16="http://schemas.microsoft.com/office/drawing/2014/main" id="{999279D8-725D-4CD1-BC32-A2A6FBABB7D6}"/>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6FEC451A-267B-4DFA-B45E-B549E9A9F5DD}"/>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2509573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3 Bilder">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B3DD662F-763E-46F8-89D7-3C5E010EFBBF}"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334566" y="2845353"/>
            <a:ext cx="2563248" cy="1782608"/>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5" name="Titel 1">
            <a:extLst>
              <a:ext uri="{FF2B5EF4-FFF2-40B4-BE49-F238E27FC236}">
                <a16:creationId xmlns:a16="http://schemas.microsoft.com/office/drawing/2014/main" id="{C7245C67-C9CF-49EE-B5FE-E7E6FF128AD7}"/>
              </a:ext>
            </a:extLst>
          </p:cNvPr>
          <p:cNvSpPr>
            <a:spLocks noGrp="1"/>
          </p:cNvSpPr>
          <p:nvPr>
            <p:ph type="title"/>
          </p:nvPr>
        </p:nvSpPr>
        <p:spPr>
          <a:xfrm>
            <a:off x="334675" y="308244"/>
            <a:ext cx="6883619" cy="643327"/>
          </a:xfrm>
        </p:spPr>
        <p:txBody>
          <a:bodyPr/>
          <a:lstStyle>
            <a:lvl1pPr>
              <a:defRPr>
                <a:solidFill>
                  <a:schemeClr val="bg1"/>
                </a:solidFill>
              </a:defRPr>
            </a:lvl1pPr>
          </a:lstStyle>
          <a:p>
            <a:r>
              <a:rPr lang="en-US"/>
              <a:t>Click to edit Master title style</a:t>
            </a:r>
            <a:endParaRPr lang="de-DE"/>
          </a:p>
        </p:txBody>
      </p:sp>
      <p:sp>
        <p:nvSpPr>
          <p:cNvPr id="16" name="Textplatzhalter 8">
            <a:extLst>
              <a:ext uri="{FF2B5EF4-FFF2-40B4-BE49-F238E27FC236}">
                <a16:creationId xmlns:a16="http://schemas.microsoft.com/office/drawing/2014/main" id="{E610442F-6742-4F5A-BB9F-F991A7FFF90D}"/>
              </a:ext>
            </a:extLst>
          </p:cNvPr>
          <p:cNvSpPr>
            <a:spLocks noGrp="1"/>
          </p:cNvSpPr>
          <p:nvPr>
            <p:ph type="body" sz="quarter" idx="14" hasCustomPrompt="1"/>
          </p:nvPr>
        </p:nvSpPr>
        <p:spPr>
          <a:xfrm>
            <a:off x="332185" y="1027429"/>
            <a:ext cx="6884194" cy="161609"/>
          </a:xfrm>
        </p:spPr>
        <p:txBody>
          <a:bodyPr>
            <a:normAutofit/>
          </a:bodyPr>
          <a:lstStyle>
            <a:lvl1pPr>
              <a:lnSpc>
                <a:spcPct val="100000"/>
              </a:lnSpc>
              <a:buNone/>
              <a:defRPr sz="105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
        <p:nvSpPr>
          <p:cNvPr id="21" name="Bildplatzhalter 20">
            <a:extLst>
              <a:ext uri="{FF2B5EF4-FFF2-40B4-BE49-F238E27FC236}">
                <a16:creationId xmlns:a16="http://schemas.microsoft.com/office/drawing/2014/main" id="{0E5F20F0-78F1-46DD-BC65-D2A646AE53D6}"/>
              </a:ext>
            </a:extLst>
          </p:cNvPr>
          <p:cNvSpPr>
            <a:spLocks noGrp="1"/>
          </p:cNvSpPr>
          <p:nvPr>
            <p:ph type="pic" sz="quarter" idx="15" hasCustomPrompt="1"/>
          </p:nvPr>
        </p:nvSpPr>
        <p:spPr>
          <a:xfrm>
            <a:off x="3545886" y="1549003"/>
            <a:ext cx="1632347" cy="1060847"/>
          </a:xfrm>
          <a:custGeom>
            <a:avLst/>
            <a:gdLst>
              <a:gd name="connsiteX0" fmla="*/ 0 w 2176462"/>
              <a:gd name="connsiteY0" fmla="*/ 0 h 1414462"/>
              <a:gd name="connsiteX1" fmla="*/ 1717675 w 2176462"/>
              <a:gd name="connsiteY1" fmla="*/ 227012 h 1414462"/>
              <a:gd name="connsiteX2" fmla="*/ 2176462 w 2176462"/>
              <a:gd name="connsiteY2" fmla="*/ 1414462 h 1414462"/>
              <a:gd name="connsiteX3" fmla="*/ 274637 w 2176462"/>
              <a:gd name="connsiteY3" fmla="*/ 1414462 h 1414462"/>
            </a:gdLst>
            <a:ahLst/>
            <a:cxnLst>
              <a:cxn ang="0">
                <a:pos x="connsiteX0" y="connsiteY0"/>
              </a:cxn>
              <a:cxn ang="0">
                <a:pos x="connsiteX1" y="connsiteY1"/>
              </a:cxn>
              <a:cxn ang="0">
                <a:pos x="connsiteX2" y="connsiteY2"/>
              </a:cxn>
              <a:cxn ang="0">
                <a:pos x="connsiteX3" y="connsiteY3"/>
              </a:cxn>
            </a:cxnLst>
            <a:rect l="l" t="t" r="r" b="b"/>
            <a:pathLst>
              <a:path w="2176462" h="1414462">
                <a:moveTo>
                  <a:pt x="0" y="0"/>
                </a:moveTo>
                <a:lnTo>
                  <a:pt x="1717675" y="227012"/>
                </a:lnTo>
                <a:lnTo>
                  <a:pt x="2176462" y="1414462"/>
                </a:lnTo>
                <a:lnTo>
                  <a:pt x="274637" y="1414462"/>
                </a:lnTo>
                <a:close/>
              </a:path>
            </a:pathLst>
          </a:custGeom>
          <a:solidFill>
            <a:schemeClr val="accent3"/>
          </a:solidFill>
        </p:spPr>
        <p:txBody>
          <a:bodyPr wrap="square" lIns="396000" anchor="ctr">
            <a:noAutofit/>
          </a:bodyPr>
          <a:lstStyle>
            <a:lvl1pPr marL="0" indent="0" algn="l">
              <a:buNone/>
              <a:defRPr>
                <a:solidFill>
                  <a:srgbClr val="C5EDED"/>
                </a:solidFill>
              </a:defRPr>
            </a:lvl1pPr>
          </a:lstStyle>
          <a:p>
            <a:r>
              <a:rPr lang="de-DE"/>
              <a:t>Picture durch</a:t>
            </a:r>
            <a:br>
              <a:rPr lang="de-DE"/>
            </a:br>
            <a:r>
              <a:rPr lang="de-DE"/>
              <a:t>Klick einfügen</a:t>
            </a:r>
          </a:p>
        </p:txBody>
      </p:sp>
      <p:sp>
        <p:nvSpPr>
          <p:cNvPr id="22" name="Bildplatzhalter 21">
            <a:extLst>
              <a:ext uri="{FF2B5EF4-FFF2-40B4-BE49-F238E27FC236}">
                <a16:creationId xmlns:a16="http://schemas.microsoft.com/office/drawing/2014/main" id="{4E5BD501-A2F3-46C5-9CE5-6B665D175413}"/>
              </a:ext>
            </a:extLst>
          </p:cNvPr>
          <p:cNvSpPr>
            <a:spLocks noGrp="1"/>
          </p:cNvSpPr>
          <p:nvPr>
            <p:ph type="pic" sz="quarter" idx="16" hasCustomPrompt="1"/>
          </p:nvPr>
        </p:nvSpPr>
        <p:spPr>
          <a:xfrm>
            <a:off x="737574" y="1549003"/>
            <a:ext cx="1632347" cy="1060847"/>
          </a:xfrm>
          <a:custGeom>
            <a:avLst/>
            <a:gdLst>
              <a:gd name="connsiteX0" fmla="*/ 0 w 2176462"/>
              <a:gd name="connsiteY0" fmla="*/ 0 h 1414462"/>
              <a:gd name="connsiteX1" fmla="*/ 1717675 w 2176462"/>
              <a:gd name="connsiteY1" fmla="*/ 227012 h 1414462"/>
              <a:gd name="connsiteX2" fmla="*/ 2176462 w 2176462"/>
              <a:gd name="connsiteY2" fmla="*/ 1414462 h 1414462"/>
              <a:gd name="connsiteX3" fmla="*/ 274637 w 2176462"/>
              <a:gd name="connsiteY3" fmla="*/ 1414462 h 1414462"/>
            </a:gdLst>
            <a:ahLst/>
            <a:cxnLst>
              <a:cxn ang="0">
                <a:pos x="connsiteX0" y="connsiteY0"/>
              </a:cxn>
              <a:cxn ang="0">
                <a:pos x="connsiteX1" y="connsiteY1"/>
              </a:cxn>
              <a:cxn ang="0">
                <a:pos x="connsiteX2" y="connsiteY2"/>
              </a:cxn>
              <a:cxn ang="0">
                <a:pos x="connsiteX3" y="connsiteY3"/>
              </a:cxn>
            </a:cxnLst>
            <a:rect l="l" t="t" r="r" b="b"/>
            <a:pathLst>
              <a:path w="2176462" h="1414462">
                <a:moveTo>
                  <a:pt x="0" y="0"/>
                </a:moveTo>
                <a:lnTo>
                  <a:pt x="1717675" y="227012"/>
                </a:lnTo>
                <a:lnTo>
                  <a:pt x="2176462" y="1414462"/>
                </a:lnTo>
                <a:lnTo>
                  <a:pt x="274637" y="1414462"/>
                </a:lnTo>
                <a:close/>
              </a:path>
            </a:pathLst>
          </a:custGeom>
          <a:solidFill>
            <a:schemeClr val="accent3"/>
          </a:solidFill>
        </p:spPr>
        <p:txBody>
          <a:bodyPr wrap="square" lIns="396000" anchor="ctr">
            <a:noAutofit/>
          </a:bodyPr>
          <a:lstStyle>
            <a:lvl1pPr marL="0" indent="0" algn="l">
              <a:buNone/>
              <a:defRPr>
                <a:solidFill>
                  <a:srgbClr val="C5EDED"/>
                </a:solidFill>
              </a:defRPr>
            </a:lvl1pPr>
          </a:lstStyle>
          <a:p>
            <a:r>
              <a:rPr lang="de-DE"/>
              <a:t>Picture durch</a:t>
            </a:r>
            <a:br>
              <a:rPr lang="de-DE"/>
            </a:br>
            <a:r>
              <a:rPr lang="de-DE"/>
              <a:t>Klick einfügen</a:t>
            </a:r>
          </a:p>
        </p:txBody>
      </p:sp>
      <p:sp>
        <p:nvSpPr>
          <p:cNvPr id="23" name="Bildplatzhalter 22">
            <a:extLst>
              <a:ext uri="{FF2B5EF4-FFF2-40B4-BE49-F238E27FC236}">
                <a16:creationId xmlns:a16="http://schemas.microsoft.com/office/drawing/2014/main" id="{DE009A27-1A69-4B92-B452-C186DDC76152}"/>
              </a:ext>
            </a:extLst>
          </p:cNvPr>
          <p:cNvSpPr>
            <a:spLocks noGrp="1"/>
          </p:cNvSpPr>
          <p:nvPr>
            <p:ph type="pic" sz="quarter" idx="17" hasCustomPrompt="1"/>
          </p:nvPr>
        </p:nvSpPr>
        <p:spPr>
          <a:xfrm>
            <a:off x="6192180" y="1549003"/>
            <a:ext cx="1632347" cy="1060847"/>
          </a:xfrm>
          <a:custGeom>
            <a:avLst/>
            <a:gdLst>
              <a:gd name="connsiteX0" fmla="*/ 0 w 2176462"/>
              <a:gd name="connsiteY0" fmla="*/ 0 h 1414462"/>
              <a:gd name="connsiteX1" fmla="*/ 1717675 w 2176462"/>
              <a:gd name="connsiteY1" fmla="*/ 227012 h 1414462"/>
              <a:gd name="connsiteX2" fmla="*/ 2176462 w 2176462"/>
              <a:gd name="connsiteY2" fmla="*/ 1414462 h 1414462"/>
              <a:gd name="connsiteX3" fmla="*/ 274637 w 2176462"/>
              <a:gd name="connsiteY3" fmla="*/ 1414462 h 1414462"/>
            </a:gdLst>
            <a:ahLst/>
            <a:cxnLst>
              <a:cxn ang="0">
                <a:pos x="connsiteX0" y="connsiteY0"/>
              </a:cxn>
              <a:cxn ang="0">
                <a:pos x="connsiteX1" y="connsiteY1"/>
              </a:cxn>
              <a:cxn ang="0">
                <a:pos x="connsiteX2" y="connsiteY2"/>
              </a:cxn>
              <a:cxn ang="0">
                <a:pos x="connsiteX3" y="connsiteY3"/>
              </a:cxn>
            </a:cxnLst>
            <a:rect l="l" t="t" r="r" b="b"/>
            <a:pathLst>
              <a:path w="2176462" h="1414462">
                <a:moveTo>
                  <a:pt x="0" y="0"/>
                </a:moveTo>
                <a:lnTo>
                  <a:pt x="1717675" y="227012"/>
                </a:lnTo>
                <a:lnTo>
                  <a:pt x="2176462" y="1414462"/>
                </a:lnTo>
                <a:lnTo>
                  <a:pt x="274637" y="1414462"/>
                </a:lnTo>
                <a:close/>
              </a:path>
            </a:pathLst>
          </a:custGeom>
          <a:solidFill>
            <a:schemeClr val="accent3"/>
          </a:solidFill>
        </p:spPr>
        <p:txBody>
          <a:bodyPr wrap="square" lIns="396000" anchor="ctr">
            <a:noAutofit/>
          </a:bodyPr>
          <a:lstStyle>
            <a:lvl1pPr marL="0" indent="0" algn="l">
              <a:buNone/>
              <a:defRPr>
                <a:solidFill>
                  <a:srgbClr val="C5EDED"/>
                </a:solidFill>
              </a:defRPr>
            </a:lvl1pPr>
          </a:lstStyle>
          <a:p>
            <a:r>
              <a:rPr lang="de-DE"/>
              <a:t>Picture durch</a:t>
            </a:r>
            <a:br>
              <a:rPr lang="de-DE"/>
            </a:br>
            <a:r>
              <a:rPr lang="de-DE"/>
              <a:t>Klick einfügen</a:t>
            </a:r>
          </a:p>
        </p:txBody>
      </p:sp>
      <p:sp>
        <p:nvSpPr>
          <p:cNvPr id="25" name="Textplatzhalter 6">
            <a:extLst>
              <a:ext uri="{FF2B5EF4-FFF2-40B4-BE49-F238E27FC236}">
                <a16:creationId xmlns:a16="http://schemas.microsoft.com/office/drawing/2014/main" id="{9D1CA598-3277-4A61-9145-AC7B642A021B}"/>
              </a:ext>
            </a:extLst>
          </p:cNvPr>
          <p:cNvSpPr>
            <a:spLocks noGrp="1"/>
          </p:cNvSpPr>
          <p:nvPr>
            <p:ph type="body" sz="quarter" idx="18"/>
          </p:nvPr>
        </p:nvSpPr>
        <p:spPr>
          <a:xfrm>
            <a:off x="3131404" y="2845353"/>
            <a:ext cx="2563248" cy="1782608"/>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6" name="Textplatzhalter 6">
            <a:extLst>
              <a:ext uri="{FF2B5EF4-FFF2-40B4-BE49-F238E27FC236}">
                <a16:creationId xmlns:a16="http://schemas.microsoft.com/office/drawing/2014/main" id="{800DB30B-E065-491E-ADE7-810ECB01D6A5}"/>
              </a:ext>
            </a:extLst>
          </p:cNvPr>
          <p:cNvSpPr>
            <a:spLocks noGrp="1"/>
          </p:cNvSpPr>
          <p:nvPr>
            <p:ph type="body" sz="quarter" idx="19"/>
          </p:nvPr>
        </p:nvSpPr>
        <p:spPr>
          <a:xfrm>
            <a:off x="6087214" y="2845353"/>
            <a:ext cx="2563248" cy="1782608"/>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7261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D5754BE3-4496-494E-94E1-5F9E6689DED9}"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‹Nr.›</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2100263" y="1360885"/>
            <a:ext cx="3659869" cy="1558528"/>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5" name="Titel 1">
            <a:extLst>
              <a:ext uri="{FF2B5EF4-FFF2-40B4-BE49-F238E27FC236}">
                <a16:creationId xmlns:a16="http://schemas.microsoft.com/office/drawing/2014/main" id="{C7245C67-C9CF-49EE-B5FE-E7E6FF128AD7}"/>
              </a:ext>
            </a:extLst>
          </p:cNvPr>
          <p:cNvSpPr>
            <a:spLocks noGrp="1"/>
          </p:cNvSpPr>
          <p:nvPr>
            <p:ph type="title"/>
          </p:nvPr>
        </p:nvSpPr>
        <p:spPr>
          <a:xfrm>
            <a:off x="334675" y="308244"/>
            <a:ext cx="6883619" cy="697333"/>
          </a:xfrm>
        </p:spPr>
        <p:txBody>
          <a:bodyPr/>
          <a:lstStyle>
            <a:lvl1pPr>
              <a:defRPr>
                <a:solidFill>
                  <a:schemeClr val="bg1"/>
                </a:solidFill>
              </a:defRPr>
            </a:lvl1pPr>
          </a:lstStyle>
          <a:p>
            <a:r>
              <a:rPr lang="en-US"/>
              <a:t>Click to edit Master title style</a:t>
            </a:r>
            <a:endParaRPr lang="de-DE"/>
          </a:p>
        </p:txBody>
      </p:sp>
      <p:sp>
        <p:nvSpPr>
          <p:cNvPr id="24" name="Bildplatzhalter 23">
            <a:extLst>
              <a:ext uri="{FF2B5EF4-FFF2-40B4-BE49-F238E27FC236}">
                <a16:creationId xmlns:a16="http://schemas.microsoft.com/office/drawing/2014/main" id="{79AF9348-7044-4A4C-B0EE-87D986354C94}"/>
              </a:ext>
            </a:extLst>
          </p:cNvPr>
          <p:cNvSpPr>
            <a:spLocks noGrp="1"/>
          </p:cNvSpPr>
          <p:nvPr>
            <p:ph type="pic" sz="quarter" idx="15" hasCustomPrompt="1"/>
          </p:nvPr>
        </p:nvSpPr>
        <p:spPr>
          <a:xfrm>
            <a:off x="723900" y="1066800"/>
            <a:ext cx="1198960" cy="1852613"/>
          </a:xfrm>
          <a:custGeom>
            <a:avLst/>
            <a:gdLst>
              <a:gd name="connsiteX0" fmla="*/ 1598613 w 1598613"/>
              <a:gd name="connsiteY0" fmla="*/ 0 h 2470150"/>
              <a:gd name="connsiteX1" fmla="*/ 1597025 w 1598613"/>
              <a:gd name="connsiteY1" fmla="*/ 2170113 h 2470150"/>
              <a:gd name="connsiteX2" fmla="*/ 0 w 1598613"/>
              <a:gd name="connsiteY2" fmla="*/ 2470150 h 2470150"/>
              <a:gd name="connsiteX3" fmla="*/ 258763 w 1598613"/>
              <a:gd name="connsiteY3" fmla="*/ 527050 h 2470150"/>
            </a:gdLst>
            <a:ahLst/>
            <a:cxnLst>
              <a:cxn ang="0">
                <a:pos x="connsiteX0" y="connsiteY0"/>
              </a:cxn>
              <a:cxn ang="0">
                <a:pos x="connsiteX1" y="connsiteY1"/>
              </a:cxn>
              <a:cxn ang="0">
                <a:pos x="connsiteX2" y="connsiteY2"/>
              </a:cxn>
              <a:cxn ang="0">
                <a:pos x="connsiteX3" y="connsiteY3"/>
              </a:cxn>
            </a:cxnLst>
            <a:rect l="l" t="t" r="r" b="b"/>
            <a:pathLst>
              <a:path w="1598613" h="2470150">
                <a:moveTo>
                  <a:pt x="1598613" y="0"/>
                </a:moveTo>
                <a:cubicBezTo>
                  <a:pt x="1598084" y="723371"/>
                  <a:pt x="1597554" y="1446742"/>
                  <a:pt x="1597025" y="2170113"/>
                </a:cubicBezTo>
                <a:lnTo>
                  <a:pt x="0" y="2470150"/>
                </a:lnTo>
                <a:lnTo>
                  <a:pt x="258763" y="527050"/>
                </a:lnTo>
                <a:close/>
              </a:path>
            </a:pathLst>
          </a:custGeom>
          <a:solidFill>
            <a:schemeClr val="accent3"/>
          </a:solidFill>
        </p:spPr>
        <p:txBody>
          <a:bodyPr wrap="square" lIns="180000" anchor="ctr">
            <a:noAutofit/>
          </a:bodyPr>
          <a:lstStyle>
            <a:lvl1pPr marL="0" indent="0" algn="ctr">
              <a:buNone/>
              <a:defRPr>
                <a:solidFill>
                  <a:srgbClr val="C5EDED"/>
                </a:solidFill>
              </a:defRPr>
            </a:lvl1pPr>
          </a:lstStyle>
          <a:p>
            <a:r>
              <a:rPr lang="de-DE"/>
              <a:t>Picture durch</a:t>
            </a:r>
            <a:br>
              <a:rPr lang="de-DE"/>
            </a:br>
            <a:r>
              <a:rPr lang="de-DE"/>
              <a:t>Klick einfügen</a:t>
            </a:r>
          </a:p>
        </p:txBody>
      </p:sp>
    </p:spTree>
    <p:extLst>
      <p:ext uri="{BB962C8B-B14F-4D97-AF65-F5344CB8AC3E}">
        <p14:creationId xmlns:p14="http://schemas.microsoft.com/office/powerpoint/2010/main" val="1892731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9144000" cy="51435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350">
                <a:solidFill>
                  <a:schemeClr val="bg1"/>
                </a:solidFill>
              </a:endParaRPr>
            </a:p>
          </p:txBody>
        </p:sp>
      </p:grpSp>
      <p:sp>
        <p:nvSpPr>
          <p:cNvPr id="2" name="Datumsplatzhalter 2">
            <a:extLst>
              <a:ext uri="{FF2B5EF4-FFF2-40B4-BE49-F238E27FC236}">
                <a16:creationId xmlns:a16="http://schemas.microsoft.com/office/drawing/2014/main" id="{E34437EB-54BF-7ABC-D299-CD355E24232D}"/>
              </a:ext>
            </a:extLst>
          </p:cNvPr>
          <p:cNvSpPr>
            <a:spLocks noGrp="1"/>
          </p:cNvSpPr>
          <p:nvPr>
            <p:ph type="dt" sz="half" idx="10"/>
          </p:nvPr>
        </p:nvSpPr>
        <p:spPr>
          <a:xfrm>
            <a:off x="7542331" y="4878526"/>
            <a:ext cx="659594" cy="126746"/>
          </a:xfrm>
        </p:spPr>
        <p:txBody>
          <a:bodyPr/>
          <a:lstStyle>
            <a:lvl1pPr>
              <a:defRPr>
                <a:solidFill>
                  <a:schemeClr val="bg1"/>
                </a:solidFill>
              </a:defRPr>
            </a:lvl1pPr>
          </a:lstStyle>
          <a:p>
            <a:fld id="{D5754BE3-4496-494E-94E1-5F9E6689DED9}" type="datetime1">
              <a:rPr lang="de-DE" smtClean="0"/>
              <a:pPr/>
              <a:t>05.11.2024</a:t>
            </a:fld>
            <a:endParaRPr lang="de-DE"/>
          </a:p>
        </p:txBody>
      </p:sp>
      <p:sp>
        <p:nvSpPr>
          <p:cNvPr id="6" name="Fußzeilenplatzhalter 3">
            <a:extLst>
              <a:ext uri="{FF2B5EF4-FFF2-40B4-BE49-F238E27FC236}">
                <a16:creationId xmlns:a16="http://schemas.microsoft.com/office/drawing/2014/main" id="{61D68267-E29A-1118-33B9-1D688917256B}"/>
              </a:ext>
            </a:extLst>
          </p:cNvPr>
          <p:cNvSpPr>
            <a:spLocks noGrp="1"/>
          </p:cNvSpPr>
          <p:nvPr>
            <p:ph type="ftr" sz="quarter" idx="11"/>
          </p:nvPr>
        </p:nvSpPr>
        <p:spPr>
          <a:xfrm>
            <a:off x="334675" y="4878526"/>
            <a:ext cx="6289553" cy="126746"/>
          </a:xfrm>
        </p:spPr>
        <p:txBody>
          <a:bodyPr/>
          <a:lstStyle>
            <a:lvl1pPr>
              <a:defRPr>
                <a:solidFill>
                  <a:schemeClr val="bg1"/>
                </a:solidFill>
              </a:defRPr>
            </a:lvl1pPr>
          </a:lstStyle>
          <a:p>
            <a:r>
              <a:rPr lang="de-DE"/>
              <a:t>Fußnote</a:t>
            </a:r>
          </a:p>
        </p:txBody>
      </p:sp>
      <p:sp>
        <p:nvSpPr>
          <p:cNvPr id="8" name="Foliennummernplatzhalter 4">
            <a:extLst>
              <a:ext uri="{FF2B5EF4-FFF2-40B4-BE49-F238E27FC236}">
                <a16:creationId xmlns:a16="http://schemas.microsoft.com/office/drawing/2014/main" id="{21B87512-9E2E-AE7B-2838-36BAB5C91107}"/>
              </a:ext>
            </a:extLst>
          </p:cNvPr>
          <p:cNvSpPr>
            <a:spLocks noGrp="1"/>
          </p:cNvSpPr>
          <p:nvPr>
            <p:ph type="sldNum" sz="quarter" idx="12"/>
          </p:nvPr>
        </p:nvSpPr>
        <p:spPr>
          <a:xfrm>
            <a:off x="8352420" y="4878526"/>
            <a:ext cx="459396" cy="126746"/>
          </a:xfrm>
        </p:spPr>
        <p:txBody>
          <a:bodyPr/>
          <a:lstStyle>
            <a:lvl1pPr>
              <a:defRPr>
                <a:solidFill>
                  <a:schemeClr val="bg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1968370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ext mit Bild 05">
    <p:spTree>
      <p:nvGrpSpPr>
        <p:cNvPr id="1" name=""/>
        <p:cNvGrpSpPr/>
        <p:nvPr/>
      </p:nvGrpSpPr>
      <p:grpSpPr>
        <a:xfrm>
          <a:off x="0" y="0"/>
          <a:ext cx="0" cy="0"/>
          <a:chOff x="0" y="0"/>
          <a:chExt cx="0" cy="0"/>
        </a:xfrm>
      </p:grpSpPr>
      <p:sp>
        <p:nvSpPr>
          <p:cNvPr id="6" name="Datumsplatzhalter 2">
            <a:extLst>
              <a:ext uri="{FF2B5EF4-FFF2-40B4-BE49-F238E27FC236}">
                <a16:creationId xmlns:a16="http://schemas.microsoft.com/office/drawing/2014/main" id="{FF3A8459-3D8F-E117-660E-1D41DA07C85D}"/>
              </a:ext>
            </a:extLst>
          </p:cNvPr>
          <p:cNvSpPr>
            <a:spLocks noGrp="1"/>
          </p:cNvSpPr>
          <p:nvPr>
            <p:ph type="dt" sz="half" idx="10"/>
          </p:nvPr>
        </p:nvSpPr>
        <p:spPr>
          <a:xfrm>
            <a:off x="7542331" y="4878526"/>
            <a:ext cx="659594" cy="126746"/>
          </a:xfrm>
        </p:spPr>
        <p:txBody>
          <a:bodyPr/>
          <a:lstStyle>
            <a:lvl1pPr>
              <a:defRPr>
                <a:solidFill>
                  <a:schemeClr val="accent1"/>
                </a:solidFill>
              </a:defRPr>
            </a:lvl1pPr>
          </a:lstStyle>
          <a:p>
            <a:fld id="{A7A0B04C-5519-4309-8BA4-355843DC237C}" type="datetime1">
              <a:rPr lang="de-DE" smtClean="0"/>
              <a:pPr/>
              <a:t>05.11.2024</a:t>
            </a:fld>
            <a:endParaRPr lang="de-DE"/>
          </a:p>
        </p:txBody>
      </p:sp>
      <p:sp>
        <p:nvSpPr>
          <p:cNvPr id="7" name="Fußzeilenplatzhalter 3">
            <a:extLst>
              <a:ext uri="{FF2B5EF4-FFF2-40B4-BE49-F238E27FC236}">
                <a16:creationId xmlns:a16="http://schemas.microsoft.com/office/drawing/2014/main" id="{657A2404-AE55-6460-5A7F-FF9475393F49}"/>
              </a:ext>
            </a:extLst>
          </p:cNvPr>
          <p:cNvSpPr>
            <a:spLocks noGrp="1"/>
          </p:cNvSpPr>
          <p:nvPr>
            <p:ph type="ftr" sz="quarter" idx="11"/>
          </p:nvPr>
        </p:nvSpPr>
        <p:spPr>
          <a:xfrm>
            <a:off x="334675" y="4878526"/>
            <a:ext cx="6289553" cy="126746"/>
          </a:xfrm>
        </p:spPr>
        <p:txBody>
          <a:bodyPr/>
          <a:lstStyle>
            <a:lvl1pPr>
              <a:defRPr>
                <a:solidFill>
                  <a:schemeClr val="accent1"/>
                </a:solidFill>
              </a:defRPr>
            </a:lvl1pPr>
          </a:lstStyle>
          <a:p>
            <a:r>
              <a:rPr lang="de-DE"/>
              <a:t>Fußnote</a:t>
            </a:r>
          </a:p>
        </p:txBody>
      </p:sp>
      <p:sp>
        <p:nvSpPr>
          <p:cNvPr id="9" name="Foliennummernplatzhalter 4">
            <a:extLst>
              <a:ext uri="{FF2B5EF4-FFF2-40B4-BE49-F238E27FC236}">
                <a16:creationId xmlns:a16="http://schemas.microsoft.com/office/drawing/2014/main" id="{3870AFBC-B324-93D1-73AF-6DF71AE8E3D7}"/>
              </a:ext>
            </a:extLst>
          </p:cNvPr>
          <p:cNvSpPr>
            <a:spLocks noGrp="1"/>
          </p:cNvSpPr>
          <p:nvPr>
            <p:ph type="sldNum" sz="quarter" idx="12"/>
          </p:nvPr>
        </p:nvSpPr>
        <p:spPr>
          <a:xfrm>
            <a:off x="8352420" y="4878526"/>
            <a:ext cx="459396" cy="126746"/>
          </a:xfrm>
        </p:spPr>
        <p:txBody>
          <a:bodyPr/>
          <a:lstStyle>
            <a:lvl1pPr>
              <a:defRPr>
                <a:solidFill>
                  <a:schemeClr val="accent1"/>
                </a:solidFill>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271149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a:spLocks noGrp="1"/>
          </p:cNvSpPr>
          <p:nvPr>
            <p:ph type="pic" idx="2"/>
          </p:nvPr>
        </p:nvSpPr>
        <p:spPr>
          <a:xfrm>
            <a:off x="75" y="0"/>
            <a:ext cx="9144000" cy="5143500"/>
          </a:xfrm>
          <a:prstGeom prst="rect">
            <a:avLst/>
          </a:prstGeom>
          <a:noFill/>
          <a:ln>
            <a:noFill/>
          </a:ln>
        </p:spPr>
      </p:sp>
      <p:sp>
        <p:nvSpPr>
          <p:cNvPr id="72" name="Google Shape;72;p10"/>
          <p:cNvSpPr txBox="1">
            <a:spLocks noGrp="1"/>
          </p:cNvSpPr>
          <p:nvPr>
            <p:ph type="title"/>
          </p:nvPr>
        </p:nvSpPr>
        <p:spPr>
          <a:xfrm>
            <a:off x="625375" y="539500"/>
            <a:ext cx="3495600" cy="10977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userDrawn="1">
  <p:cSld name="BIG_NUMBER">
    <p:bg>
      <p:bgPr>
        <a:solidFill>
          <a:srgbClr val="C7BADF"/>
        </a:solidFill>
        <a:effectLst/>
      </p:bgPr>
    </p:bg>
    <p:spTree>
      <p:nvGrpSpPr>
        <p:cNvPr id="1" name="Shape 73"/>
        <p:cNvGrpSpPr/>
        <p:nvPr/>
      </p:nvGrpSpPr>
      <p:grpSpPr>
        <a:xfrm>
          <a:off x="0" y="0"/>
          <a:ext cx="0" cy="0"/>
          <a:chOff x="0" y="0"/>
          <a:chExt cx="0" cy="0"/>
        </a:xfrm>
      </p:grpSpPr>
      <p:sp>
        <p:nvSpPr>
          <p:cNvPr id="74" name="Google Shape;74;p11"/>
          <p:cNvSpPr txBox="1">
            <a:spLocks noGrp="1"/>
          </p:cNvSpPr>
          <p:nvPr>
            <p:ph type="title" hasCustomPrompt="1"/>
          </p:nvPr>
        </p:nvSpPr>
        <p:spPr>
          <a:xfrm>
            <a:off x="713225" y="1895500"/>
            <a:ext cx="7014600" cy="15369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3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5" name="Google Shape;75;p11"/>
          <p:cNvSpPr txBox="1">
            <a:spLocks noGrp="1"/>
          </p:cNvSpPr>
          <p:nvPr>
            <p:ph type="subTitle" idx="1"/>
          </p:nvPr>
        </p:nvSpPr>
        <p:spPr>
          <a:xfrm>
            <a:off x="713225" y="1389475"/>
            <a:ext cx="7014600" cy="39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12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FFFFFF"/>
        </a:solidFill>
        <a:effectLst/>
      </p:bgPr>
    </p:bg>
    <p:spTree>
      <p:nvGrpSpPr>
        <p:cNvPr id="1" name="Shape 82"/>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9A9762-0684-CE5B-F182-155BB877B271}"/>
              </a:ext>
            </a:extLst>
          </p:cNvPr>
          <p:cNvSpPr>
            <a:spLocks noGrp="1"/>
          </p:cNvSpPr>
          <p:nvPr>
            <p:ph type="pic" sz="quarter" idx="10"/>
          </p:nvPr>
        </p:nvSpPr>
        <p:spPr>
          <a:xfrm>
            <a:off x="5362575" y="0"/>
            <a:ext cx="2852738" cy="51435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FFFFF"/>
        </a:solidFill>
        <a:effectLst/>
      </p:bgPr>
    </p:bg>
    <p:spTree>
      <p:nvGrpSpPr>
        <p:cNvPr id="1" name="Shape 82"/>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9A9762-0684-CE5B-F182-155BB877B271}"/>
              </a:ext>
            </a:extLst>
          </p:cNvPr>
          <p:cNvSpPr>
            <a:spLocks noGrp="1"/>
          </p:cNvSpPr>
          <p:nvPr>
            <p:ph type="pic" sz="quarter" idx="10"/>
          </p:nvPr>
        </p:nvSpPr>
        <p:spPr>
          <a:xfrm>
            <a:off x="0" y="0"/>
            <a:ext cx="9144000" cy="5143500"/>
          </a:xfrm>
        </p:spPr>
        <p:txBody>
          <a:bodyPr/>
          <a:lstStyle/>
          <a:p>
            <a:endParaRPr lang="en-US"/>
          </a:p>
        </p:txBody>
      </p:sp>
    </p:spTree>
    <p:extLst>
      <p:ext uri="{BB962C8B-B14F-4D97-AF65-F5344CB8AC3E}">
        <p14:creationId xmlns:p14="http://schemas.microsoft.com/office/powerpoint/2010/main" val="114156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1pPr>
            <a:lvl2pPr lvl="1"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2pPr>
            <a:lvl3pPr lvl="2"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3pPr>
            <a:lvl4pPr lvl="3"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4pPr>
            <a:lvl5pPr lvl="4"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5pPr>
            <a:lvl6pPr lvl="5"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6pPr>
            <a:lvl7pPr lvl="6"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7pPr>
            <a:lvl8pPr lvl="7"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8pPr>
            <a:lvl9pPr lvl="8" rtl="0">
              <a:spcBef>
                <a:spcPts val="0"/>
              </a:spcBef>
              <a:spcAft>
                <a:spcPts val="0"/>
              </a:spcAft>
              <a:buClr>
                <a:schemeClr val="dk1"/>
              </a:buClr>
              <a:buSzPts val="3500"/>
              <a:buFont typeface="Inter Medium"/>
              <a:buNone/>
              <a:defRPr sz="3500">
                <a:solidFill>
                  <a:schemeClr val="dk1"/>
                </a:solidFill>
                <a:latin typeface="Inter Medium"/>
                <a:ea typeface="Inter Medium"/>
                <a:cs typeface="Inter Medium"/>
                <a:sym typeface="Inter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Inter"/>
                <a:ea typeface="Inter"/>
                <a:cs typeface="Inter"/>
                <a:sym typeface="Inter"/>
              </a:defRPr>
            </a:lvl1pPr>
            <a:lvl2pPr lvl="1" algn="r">
              <a:buNone/>
              <a:defRPr sz="1300">
                <a:solidFill>
                  <a:schemeClr val="dk1"/>
                </a:solidFill>
                <a:latin typeface="Inter"/>
                <a:ea typeface="Inter"/>
                <a:cs typeface="Inter"/>
                <a:sym typeface="Inter"/>
              </a:defRPr>
            </a:lvl2pPr>
            <a:lvl3pPr lvl="2" algn="r">
              <a:buNone/>
              <a:defRPr sz="1300">
                <a:solidFill>
                  <a:schemeClr val="dk1"/>
                </a:solidFill>
                <a:latin typeface="Inter"/>
                <a:ea typeface="Inter"/>
                <a:cs typeface="Inter"/>
                <a:sym typeface="Inter"/>
              </a:defRPr>
            </a:lvl3pPr>
            <a:lvl4pPr lvl="3" algn="r">
              <a:buNone/>
              <a:defRPr sz="1300">
                <a:solidFill>
                  <a:schemeClr val="dk1"/>
                </a:solidFill>
                <a:latin typeface="Inter"/>
                <a:ea typeface="Inter"/>
                <a:cs typeface="Inter"/>
                <a:sym typeface="Inter"/>
              </a:defRPr>
            </a:lvl4pPr>
            <a:lvl5pPr lvl="4" algn="r">
              <a:buNone/>
              <a:defRPr sz="1300">
                <a:solidFill>
                  <a:schemeClr val="dk1"/>
                </a:solidFill>
                <a:latin typeface="Inter"/>
                <a:ea typeface="Inter"/>
                <a:cs typeface="Inter"/>
                <a:sym typeface="Inter"/>
              </a:defRPr>
            </a:lvl5pPr>
            <a:lvl6pPr lvl="5" algn="r">
              <a:buNone/>
              <a:defRPr sz="1300">
                <a:solidFill>
                  <a:schemeClr val="dk1"/>
                </a:solidFill>
                <a:latin typeface="Inter"/>
                <a:ea typeface="Inter"/>
                <a:cs typeface="Inter"/>
                <a:sym typeface="Inter"/>
              </a:defRPr>
            </a:lvl6pPr>
            <a:lvl7pPr lvl="6" algn="r">
              <a:buNone/>
              <a:defRPr sz="1300">
                <a:solidFill>
                  <a:schemeClr val="dk1"/>
                </a:solidFill>
                <a:latin typeface="Inter"/>
                <a:ea typeface="Inter"/>
                <a:cs typeface="Inter"/>
                <a:sym typeface="Inter"/>
              </a:defRPr>
            </a:lvl7pPr>
            <a:lvl8pPr lvl="7" algn="r">
              <a:buNone/>
              <a:defRPr sz="1300">
                <a:solidFill>
                  <a:schemeClr val="dk1"/>
                </a:solidFill>
                <a:latin typeface="Inter"/>
                <a:ea typeface="Inter"/>
                <a:cs typeface="Inter"/>
                <a:sym typeface="Inter"/>
              </a:defRPr>
            </a:lvl8pPr>
            <a:lvl9pPr lvl="8" algn="r">
              <a:buNone/>
              <a:defRPr sz="1300">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722" r:id="rId1"/>
    <p:sldLayoutId id="2147483724" r:id="rId2"/>
    <p:sldLayoutId id="2147483723" r:id="rId3"/>
    <p:sldLayoutId id="2147483725" r:id="rId4"/>
    <p:sldLayoutId id="2147483715" r:id="rId5"/>
    <p:sldLayoutId id="2147483726" r:id="rId6"/>
    <p:sldLayoutId id="2147483727" r:id="rId7"/>
    <p:sldLayoutId id="2147483728" r:id="rId8"/>
    <p:sldLayoutId id="2147483716"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2" r:id="rId22"/>
    <p:sldLayoutId id="2147483743" r:id="rId23"/>
    <p:sldLayoutId id="2147483721" r:id="rId24"/>
    <p:sldLayoutId id="2147483741" r:id="rId25"/>
    <p:sldLayoutId id="2147483717" r:id="rId26"/>
    <p:sldLayoutId id="2147483718" r:id="rId27"/>
    <p:sldLayoutId id="2147483719" r:id="rId28"/>
    <p:sldLayoutId id="2147483720"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59E5BC1-8CC3-4FBB-9F48-F11EE1AFD56D}"/>
              </a:ext>
            </a:extLst>
          </p:cNvPr>
          <p:cNvSpPr>
            <a:spLocks noGrp="1"/>
          </p:cNvSpPr>
          <p:nvPr>
            <p:ph type="title"/>
          </p:nvPr>
        </p:nvSpPr>
        <p:spPr>
          <a:xfrm>
            <a:off x="334675" y="308244"/>
            <a:ext cx="6883619" cy="643327"/>
          </a:xfrm>
          <a:prstGeom prst="rect">
            <a:avLst/>
          </a:prstGeom>
        </p:spPr>
        <p:txBody>
          <a:bodyPr vert="horz" lIns="0" tIns="0" rIns="0" bIns="0" rtlCol="0" anchor="t">
            <a:noAutofit/>
          </a:bodyPr>
          <a:lstStyle/>
          <a:p>
            <a:r>
              <a:rPr lang="de-DE"/>
              <a:t>Mastertitelformat bearbeiten</a:t>
            </a:r>
          </a:p>
        </p:txBody>
      </p:sp>
      <p:sp>
        <p:nvSpPr>
          <p:cNvPr id="3" name="Textplatzhalter 2">
            <a:extLst>
              <a:ext uri="{FF2B5EF4-FFF2-40B4-BE49-F238E27FC236}">
                <a16:creationId xmlns:a16="http://schemas.microsoft.com/office/drawing/2014/main" id="{C2969DA8-B90F-4069-A8AC-BF82FC6309EF}"/>
              </a:ext>
            </a:extLst>
          </p:cNvPr>
          <p:cNvSpPr>
            <a:spLocks noGrp="1"/>
          </p:cNvSpPr>
          <p:nvPr>
            <p:ph type="body" idx="1"/>
          </p:nvPr>
        </p:nvSpPr>
        <p:spPr>
          <a:xfrm>
            <a:off x="334675" y="1627585"/>
            <a:ext cx="8477141" cy="2997386"/>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7F2404DC-DA79-46CA-9D5B-6A75A3D0B752}"/>
              </a:ext>
            </a:extLst>
          </p:cNvPr>
          <p:cNvSpPr>
            <a:spLocks noGrp="1"/>
          </p:cNvSpPr>
          <p:nvPr>
            <p:ph type="dt" sz="half" idx="2"/>
          </p:nvPr>
        </p:nvSpPr>
        <p:spPr>
          <a:xfrm>
            <a:off x="7542331" y="4878526"/>
            <a:ext cx="659594" cy="126746"/>
          </a:xfrm>
          <a:prstGeom prst="rect">
            <a:avLst/>
          </a:prstGeom>
        </p:spPr>
        <p:txBody>
          <a:bodyPr vert="horz" lIns="0" tIns="0" rIns="0" bIns="0" rtlCol="0" anchor="ctr"/>
          <a:lstStyle>
            <a:lvl1pPr algn="r">
              <a:lnSpc>
                <a:spcPts val="900"/>
              </a:lnSpc>
              <a:defRPr sz="750">
                <a:solidFill>
                  <a:schemeClr val="accent1"/>
                </a:solidFill>
                <a:latin typeface="Source Sans Pro Semibold" panose="020B0603030403020204" pitchFamily="34" charset="0"/>
              </a:defRPr>
            </a:lvl1pPr>
          </a:lstStyle>
          <a:p>
            <a:fld id="{A7A0B04C-5519-4309-8BA4-355843DC237C}" type="datetime1">
              <a:rPr lang="de-DE" smtClean="0"/>
              <a:pPr/>
              <a:t>05.11.2024</a:t>
            </a:fld>
            <a:endParaRPr lang="de-DE"/>
          </a:p>
        </p:txBody>
      </p:sp>
      <p:sp>
        <p:nvSpPr>
          <p:cNvPr id="5" name="Fußzeilenplatzhalter 4">
            <a:extLst>
              <a:ext uri="{FF2B5EF4-FFF2-40B4-BE49-F238E27FC236}">
                <a16:creationId xmlns:a16="http://schemas.microsoft.com/office/drawing/2014/main" id="{5C9F5A0A-7AE9-4F21-8687-CEF7443B8035}"/>
              </a:ext>
            </a:extLst>
          </p:cNvPr>
          <p:cNvSpPr>
            <a:spLocks noGrp="1"/>
          </p:cNvSpPr>
          <p:nvPr>
            <p:ph type="ftr" sz="quarter" idx="3"/>
          </p:nvPr>
        </p:nvSpPr>
        <p:spPr>
          <a:xfrm>
            <a:off x="334675" y="4878526"/>
            <a:ext cx="6289553" cy="126746"/>
          </a:xfrm>
          <a:prstGeom prst="rect">
            <a:avLst/>
          </a:prstGeom>
        </p:spPr>
        <p:txBody>
          <a:bodyPr vert="horz" lIns="0" tIns="0" rIns="0" bIns="0" rtlCol="0" anchor="ctr"/>
          <a:lstStyle>
            <a:lvl1pPr algn="l">
              <a:lnSpc>
                <a:spcPts val="900"/>
              </a:lnSpc>
              <a:defRPr sz="750">
                <a:solidFill>
                  <a:schemeClr val="accent1"/>
                </a:solidFill>
                <a:latin typeface="Source Sans Pro Semibold" panose="020B0603030403020204" pitchFamily="34" charset="0"/>
              </a:defRPr>
            </a:lvl1pPr>
          </a:lstStyle>
          <a:p>
            <a:r>
              <a:rPr lang="de-DE"/>
              <a:t>Fußnote</a:t>
            </a:r>
          </a:p>
        </p:txBody>
      </p:sp>
      <p:sp>
        <p:nvSpPr>
          <p:cNvPr id="6" name="Foliennummernplatzhalter 5">
            <a:extLst>
              <a:ext uri="{FF2B5EF4-FFF2-40B4-BE49-F238E27FC236}">
                <a16:creationId xmlns:a16="http://schemas.microsoft.com/office/drawing/2014/main" id="{A1AFF64A-BE73-4972-87E0-382325810437}"/>
              </a:ext>
            </a:extLst>
          </p:cNvPr>
          <p:cNvSpPr>
            <a:spLocks noGrp="1"/>
          </p:cNvSpPr>
          <p:nvPr>
            <p:ph type="sldNum" sz="quarter" idx="4"/>
          </p:nvPr>
        </p:nvSpPr>
        <p:spPr>
          <a:xfrm>
            <a:off x="8352420" y="4878526"/>
            <a:ext cx="459396" cy="126746"/>
          </a:xfrm>
          <a:prstGeom prst="rect">
            <a:avLst/>
          </a:prstGeom>
        </p:spPr>
        <p:txBody>
          <a:bodyPr vert="horz" lIns="0" tIns="0" rIns="0" bIns="0" rtlCol="0" anchor="ctr"/>
          <a:lstStyle>
            <a:lvl1pPr algn="r">
              <a:lnSpc>
                <a:spcPts val="900"/>
              </a:lnSpc>
              <a:defRPr sz="750">
                <a:solidFill>
                  <a:schemeClr val="accent1"/>
                </a:solidFill>
                <a:latin typeface="Source Sans Pro Semibold" panose="020B0603030403020204" pitchFamily="34" charset="0"/>
              </a:defRPr>
            </a:lvl1pPr>
          </a:lstStyle>
          <a:p>
            <a:fld id="{1EFDA2A4-EBD9-4CF7-9623-3EF83B4BB58D}" type="slidenum">
              <a:rPr lang="de-DE" smtClean="0"/>
              <a:pPr/>
              <a:t>‹Nr.›</a:t>
            </a:fld>
            <a:endParaRPr lang="de-DE"/>
          </a:p>
        </p:txBody>
      </p:sp>
    </p:spTree>
    <p:extLst>
      <p:ext uri="{BB962C8B-B14F-4D97-AF65-F5344CB8AC3E}">
        <p14:creationId xmlns:p14="http://schemas.microsoft.com/office/powerpoint/2010/main" val="299314698"/>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50" r:id="rId3"/>
    <p:sldLayoutId id="2147483651" r:id="rId4"/>
    <p:sldLayoutId id="2147483653"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4" r:id="rId25"/>
    <p:sldLayoutId id="2147483676" r:id="rId26"/>
    <p:sldLayoutId id="2147483672" r:id="rId27"/>
    <p:sldLayoutId id="2147483673" r:id="rId28"/>
    <p:sldLayoutId id="2147483679" r:id="rId29"/>
    <p:sldLayoutId id="2147483678" r:id="rId30"/>
  </p:sldLayoutIdLs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ts val="2200"/>
        </a:lnSpc>
        <a:spcBef>
          <a:spcPts val="1000"/>
        </a:spcBef>
        <a:buFont typeface="Arial" panose="020B0604020202020204" pitchFamily="34" charset="0"/>
        <a:buChar char="•"/>
        <a:defRPr sz="18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5" userDrawn="1">
          <p15:clr>
            <a:srgbClr val="F26B43"/>
          </p15:clr>
        </p15:guide>
        <p15:guide id="2" pos="209" userDrawn="1">
          <p15:clr>
            <a:srgbClr val="F26B43"/>
          </p15:clr>
        </p15:guide>
        <p15:guide id="3" pos="5551" userDrawn="1">
          <p15:clr>
            <a:srgbClr val="F26B43"/>
          </p15:clr>
        </p15:guide>
        <p15:guide id="4" orient="horz" pos="174" userDrawn="1">
          <p15:clr>
            <a:srgbClr val="F26B43"/>
          </p15:clr>
        </p15:guide>
        <p15:guide id="5" orient="horz" pos="736" userDrawn="1">
          <p15:clr>
            <a:srgbClr val="F26B43"/>
          </p15:clr>
        </p15:guide>
        <p15:guide id="6" orient="horz" pos="291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mailto:keisha.mayuga@giz.de" TargetMode="External"/><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610;p71">
            <a:extLst>
              <a:ext uri="{FF2B5EF4-FFF2-40B4-BE49-F238E27FC236}">
                <a16:creationId xmlns:a16="http://schemas.microsoft.com/office/drawing/2014/main" id="{09617412-A3B8-C3AD-0C7C-E1BC0AE3C68C}"/>
              </a:ext>
            </a:extLst>
          </p:cNvPr>
          <p:cNvSpPr txBox="1">
            <a:spLocks/>
          </p:cNvSpPr>
          <p:nvPr/>
        </p:nvSpPr>
        <p:spPr>
          <a:xfrm>
            <a:off x="405956" y="2060732"/>
            <a:ext cx="7963200" cy="17409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buFont typeface="DM Sans"/>
              <a:buNone/>
            </a:pPr>
            <a:r>
              <a:rPr lang="en-US" sz="3500">
                <a:latin typeface="Inter Medium"/>
                <a:ea typeface="Inter Medium"/>
                <a:cs typeface="Inter Medium"/>
                <a:sym typeface="Inter Medium"/>
              </a:rPr>
              <a:t>Towards Gender </a:t>
            </a:r>
          </a:p>
          <a:p>
            <a:pPr marL="0" indent="0">
              <a:buFont typeface="DM Sans"/>
              <a:buNone/>
            </a:pPr>
            <a:r>
              <a:rPr lang="en-US" sz="3500">
                <a:latin typeface="Inter Medium"/>
                <a:ea typeface="Inter Medium"/>
                <a:cs typeface="Inter Medium"/>
                <a:sym typeface="Inter Medium"/>
              </a:rPr>
              <a:t>Transformative Transport Systems</a:t>
            </a:r>
            <a:r>
              <a:rPr lang="de-DE" sz="3500">
                <a:latin typeface="Inter Medium"/>
                <a:ea typeface="Inter Medium"/>
                <a:cs typeface="Inter Medium"/>
                <a:sym typeface="Inter Medium"/>
              </a:rPr>
              <a:t>:</a:t>
            </a:r>
            <a:r>
              <a:rPr lang="en-US" sz="3500">
                <a:latin typeface="Inter Medium"/>
                <a:ea typeface="Inter Medium"/>
                <a:cs typeface="Inter Medium"/>
                <a:sym typeface="Inter Medium"/>
              </a:rPr>
              <a:t> </a:t>
            </a:r>
          </a:p>
          <a:p>
            <a:pPr marL="0" indent="0">
              <a:buFont typeface="DM Sans"/>
              <a:buNone/>
            </a:pPr>
            <a:r>
              <a:rPr lang="en-US" sz="3500">
                <a:latin typeface="IBM Plex Serif Light"/>
                <a:ea typeface="Inter Medium" panose="020B0604020202020204" charset="0"/>
                <a:cs typeface="IBM Plex Serif Light"/>
                <a:sym typeface="IBM Plex Serif Light"/>
              </a:rPr>
              <a:t>Leveraging networks for action</a:t>
            </a:r>
          </a:p>
        </p:txBody>
      </p:sp>
      <p:pic>
        <p:nvPicPr>
          <p:cNvPr id="21" name="Picture 20" descr="A map of the world with dots and lines&#10;&#10;Description automatically generated">
            <a:extLst>
              <a:ext uri="{FF2B5EF4-FFF2-40B4-BE49-F238E27FC236}">
                <a16:creationId xmlns:a16="http://schemas.microsoft.com/office/drawing/2014/main" id="{B49FA785-D39C-7758-7BE5-2CDB1C564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809" y="115746"/>
            <a:ext cx="4711282" cy="2845236"/>
          </a:xfrm>
          <a:prstGeom prst="rect">
            <a:avLst/>
          </a:prstGeom>
        </p:spPr>
      </p:pic>
    </p:spTree>
    <p:extLst>
      <p:ext uri="{BB962C8B-B14F-4D97-AF65-F5344CB8AC3E}">
        <p14:creationId xmlns:p14="http://schemas.microsoft.com/office/powerpoint/2010/main" val="3285815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4537806-B5BA-6165-24AF-5CE34464A956}"/>
              </a:ext>
            </a:extLst>
          </p:cNvPr>
          <p:cNvSpPr>
            <a:spLocks noGrp="1"/>
          </p:cNvSpPr>
          <p:nvPr>
            <p:ph type="pic" sz="quarter" idx="10"/>
          </p:nvPr>
        </p:nvSpPr>
        <p:spPr/>
        <p:txBody>
          <a:bodyPr/>
          <a:lstStyle/>
          <a:p>
            <a:endParaRPr lang="en-US"/>
          </a:p>
        </p:txBody>
      </p:sp>
      <p:sp>
        <p:nvSpPr>
          <p:cNvPr id="3" name="Google Shape;2085;p126">
            <a:extLst>
              <a:ext uri="{FF2B5EF4-FFF2-40B4-BE49-F238E27FC236}">
                <a16:creationId xmlns:a16="http://schemas.microsoft.com/office/drawing/2014/main" id="{E2684EA6-1A4F-6BCD-24A6-9B6D79E9E1D0}"/>
              </a:ext>
            </a:extLst>
          </p:cNvPr>
          <p:cNvSpPr txBox="1"/>
          <p:nvPr/>
        </p:nvSpPr>
        <p:spPr>
          <a:xfrm>
            <a:off x="720000" y="1414787"/>
            <a:ext cx="4287077" cy="2700014"/>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None/>
            </a:pPr>
            <a:r>
              <a:rPr lang="en-US" sz="2400" b="0" i="0">
                <a:solidFill>
                  <a:srgbClr val="4C4C4C"/>
                </a:solidFill>
                <a:effectLst/>
                <a:latin typeface="Inter" panose="020B0604020202020204" charset="0"/>
                <a:ea typeface="Inter" panose="020B0604020202020204" charset="0"/>
              </a:rPr>
              <a:t>Encouraging women to take up relevant studies and pursue career opportunities in transport and </a:t>
            </a:r>
            <a:r>
              <a:rPr lang="en-US" sz="2400" b="0" i="0">
                <a:solidFill>
                  <a:srgbClr val="4C4C4C"/>
                </a:solidFill>
                <a:effectLst/>
                <a:highlight>
                  <a:srgbClr val="F8A985"/>
                </a:highlight>
                <a:latin typeface="Inter" panose="020B0604020202020204" charset="0"/>
                <a:ea typeface="Inter" panose="020B0604020202020204" charset="0"/>
              </a:rPr>
              <a:t>strengthening women’s recruitment</a:t>
            </a:r>
            <a:r>
              <a:rPr lang="en-US" sz="2400" b="0" i="0">
                <a:solidFill>
                  <a:srgbClr val="4C4C4C"/>
                </a:solidFill>
                <a:effectLst/>
                <a:latin typeface="Inter" panose="020B0604020202020204" charset="0"/>
                <a:ea typeface="Inter" panose="020B0604020202020204" charset="0"/>
              </a:rPr>
              <a:t>, particularly into technical roles.</a:t>
            </a:r>
            <a:endParaRPr sz="2400">
              <a:solidFill>
                <a:schemeClr val="dk1"/>
              </a:solidFill>
              <a:latin typeface="Inter" panose="020B0604020202020204" charset="0"/>
              <a:ea typeface="Inter" panose="020B0604020202020204" charset="0"/>
              <a:cs typeface="DM Sans"/>
              <a:sym typeface="DM Sans"/>
            </a:endParaRPr>
          </a:p>
        </p:txBody>
      </p:sp>
      <p:sp>
        <p:nvSpPr>
          <p:cNvPr id="4" name="Google Shape;866;p81">
            <a:extLst>
              <a:ext uri="{FF2B5EF4-FFF2-40B4-BE49-F238E27FC236}">
                <a16:creationId xmlns:a16="http://schemas.microsoft.com/office/drawing/2014/main" id="{28512364-7433-946D-0372-72C0940DBE23}"/>
              </a:ext>
            </a:extLst>
          </p:cNvPr>
          <p:cNvSpPr txBox="1">
            <a:spLocks/>
          </p:cNvSpPr>
          <p:nvPr/>
        </p:nvSpPr>
        <p:spPr>
          <a:xfrm>
            <a:off x="720000" y="356550"/>
            <a:ext cx="3285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The </a:t>
            </a:r>
            <a:r>
              <a:rPr lang="en-US" sz="3200">
                <a:latin typeface="IBM Plex Serif Light"/>
                <a:ea typeface="IBM Plex Serif Light"/>
                <a:cs typeface="IBM Plex Serif Light"/>
                <a:sym typeface="IBM Plex Serif Light"/>
              </a:rPr>
              <a:t>objective</a:t>
            </a:r>
          </a:p>
        </p:txBody>
      </p:sp>
      <p:grpSp>
        <p:nvGrpSpPr>
          <p:cNvPr id="5" name="Gruppieren 2370">
            <a:extLst>
              <a:ext uri="{FF2B5EF4-FFF2-40B4-BE49-F238E27FC236}">
                <a16:creationId xmlns:a16="http://schemas.microsoft.com/office/drawing/2014/main" id="{03F476E3-B49D-C1E5-F076-256056F3F0C2}"/>
              </a:ext>
            </a:extLst>
          </p:cNvPr>
          <p:cNvGrpSpPr/>
          <p:nvPr/>
        </p:nvGrpSpPr>
        <p:grpSpPr>
          <a:xfrm>
            <a:off x="3456698" y="93698"/>
            <a:ext cx="1098404" cy="1098404"/>
            <a:chOff x="3637197" y="2675160"/>
            <a:chExt cx="2087340" cy="2087340"/>
          </a:xfrm>
        </p:grpSpPr>
        <p:sp>
          <p:nvSpPr>
            <p:cNvPr id="6" name="Ellipse 2369">
              <a:extLst>
                <a:ext uri="{FF2B5EF4-FFF2-40B4-BE49-F238E27FC236}">
                  <a16:creationId xmlns:a16="http://schemas.microsoft.com/office/drawing/2014/main" id="{F9316784-C59C-C1A0-07F3-7308E3FF205A}"/>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7" name="Ellipse 2368">
              <a:extLst>
                <a:ext uri="{FF2B5EF4-FFF2-40B4-BE49-F238E27FC236}">
                  <a16:creationId xmlns:a16="http://schemas.microsoft.com/office/drawing/2014/main" id="{F922E968-193A-7DD6-D1D4-94A3A498935E}"/>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8" name="Ellipse 2365">
              <a:extLst>
                <a:ext uri="{FF2B5EF4-FFF2-40B4-BE49-F238E27FC236}">
                  <a16:creationId xmlns:a16="http://schemas.microsoft.com/office/drawing/2014/main" id="{6952985B-1525-5763-7502-8D1A841FE572}"/>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1</a:t>
              </a:r>
            </a:p>
          </p:txBody>
        </p:sp>
      </p:grpSp>
    </p:spTree>
    <p:extLst>
      <p:ext uri="{BB962C8B-B14F-4D97-AF65-F5344CB8AC3E}">
        <p14:creationId xmlns:p14="http://schemas.microsoft.com/office/powerpoint/2010/main" val="260524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next to a bus&#10;&#10;Description automatically generated">
            <a:extLst>
              <a:ext uri="{FF2B5EF4-FFF2-40B4-BE49-F238E27FC236}">
                <a16:creationId xmlns:a16="http://schemas.microsoft.com/office/drawing/2014/main" id="{091B33FE-16C9-1691-20F5-3E3682B15E26}"/>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Lst>
          </a:blip>
          <a:srcRect l="1802" r="1802"/>
          <a:stretch>
            <a:fillRect/>
          </a:stretch>
        </p:blipFill>
        <p:spPr/>
      </p:pic>
      <p:sp>
        <p:nvSpPr>
          <p:cNvPr id="6" name="Google Shape;725;p77">
            <a:extLst>
              <a:ext uri="{FF2B5EF4-FFF2-40B4-BE49-F238E27FC236}">
                <a16:creationId xmlns:a16="http://schemas.microsoft.com/office/drawing/2014/main" id="{4FAB098E-A2F4-DA49-2C37-689EFDC37FBA}"/>
              </a:ext>
            </a:extLst>
          </p:cNvPr>
          <p:cNvSpPr txBox="1">
            <a:spLocks/>
          </p:cNvSpPr>
          <p:nvPr/>
        </p:nvSpPr>
        <p:spPr>
          <a:xfrm>
            <a:off x="507766" y="1731359"/>
            <a:ext cx="3954521" cy="682500"/>
          </a:xfrm>
          <a:prstGeom prst="rect">
            <a:avLst/>
          </a:prstGeom>
          <a:solidFill>
            <a:srgbClr val="C7BADF"/>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a:solidFill>
                  <a:schemeClr val="tx1"/>
                </a:solidFill>
              </a:rPr>
              <a:t>La </a:t>
            </a:r>
            <a:r>
              <a:rPr lang="en-US" sz="3200" err="1">
                <a:solidFill>
                  <a:schemeClr val="tx1"/>
                </a:solidFill>
                <a:latin typeface="IBM Plex Serif Light"/>
                <a:ea typeface="IBM Plex Serif Light"/>
                <a:cs typeface="IBM Plex Serif Light"/>
                <a:sym typeface="IBM Plex Serif Light"/>
              </a:rPr>
              <a:t>Rolita</a:t>
            </a:r>
            <a:endParaRPr lang="en-US" sz="3200">
              <a:solidFill>
                <a:schemeClr val="tx1"/>
              </a:solidFill>
              <a:latin typeface="IBM Plex Serif Light"/>
              <a:ea typeface="IBM Plex Serif Light"/>
              <a:cs typeface="IBM Plex Serif Light"/>
              <a:sym typeface="IBM Plex Serif Light"/>
            </a:endParaRPr>
          </a:p>
        </p:txBody>
      </p:sp>
      <p:sp>
        <p:nvSpPr>
          <p:cNvPr id="7" name="Rectangle 6">
            <a:extLst>
              <a:ext uri="{FF2B5EF4-FFF2-40B4-BE49-F238E27FC236}">
                <a16:creationId xmlns:a16="http://schemas.microsoft.com/office/drawing/2014/main" id="{58C607FC-CBFB-27DB-14EA-7C53066B4725}"/>
              </a:ext>
            </a:extLst>
          </p:cNvPr>
          <p:cNvSpPr/>
          <p:nvPr/>
        </p:nvSpPr>
        <p:spPr>
          <a:xfrm>
            <a:off x="507766" y="2410650"/>
            <a:ext cx="3947098" cy="2188125"/>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25;p80">
            <a:extLst>
              <a:ext uri="{FF2B5EF4-FFF2-40B4-BE49-F238E27FC236}">
                <a16:creationId xmlns:a16="http://schemas.microsoft.com/office/drawing/2014/main" id="{82FDA4D7-DDF2-D00F-5E74-37E98021F725}"/>
              </a:ext>
            </a:extLst>
          </p:cNvPr>
          <p:cNvSpPr txBox="1"/>
          <p:nvPr/>
        </p:nvSpPr>
        <p:spPr>
          <a:xfrm>
            <a:off x="816411" y="2640839"/>
            <a:ext cx="3279586"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333333"/>
                </a:solidFill>
                <a:latin typeface="Poppins" panose="020B0502040204020203" pitchFamily="2" charset="0"/>
              </a:rPr>
              <a:t>     </a:t>
            </a:r>
            <a:r>
              <a:rPr lang="en-US" b="0" i="0">
                <a:solidFill>
                  <a:srgbClr val="333333"/>
                </a:solidFill>
                <a:effectLst/>
                <a:latin typeface="Poppins" panose="020B0502040204020203" pitchFamily="2" charset="0"/>
              </a:rPr>
              <a:t>It is a commitment to an environmentally sustainable system with a focus on gender equity.</a:t>
            </a:r>
          </a:p>
          <a:p>
            <a:pPr marL="0" lvl="0" indent="0" algn="l" rtl="0">
              <a:spcBef>
                <a:spcPts val="0"/>
              </a:spcBef>
              <a:spcAft>
                <a:spcPts val="0"/>
              </a:spcAft>
              <a:buNone/>
            </a:pPr>
            <a:r>
              <a:rPr lang="en-US" b="0" i="0">
                <a:solidFill>
                  <a:srgbClr val="333333"/>
                </a:solidFill>
                <a:effectLst/>
                <a:latin typeface="Poppins" panose="020B0502040204020203" pitchFamily="2" charset="0"/>
              </a:rPr>
              <a:t>50% of bus operators are women, </a:t>
            </a:r>
            <a:r>
              <a:rPr lang="en-US" b="0" i="0">
                <a:solidFill>
                  <a:srgbClr val="333333"/>
                </a:solidFill>
                <a:effectLst/>
                <a:highlight>
                  <a:srgbClr val="C7BADF"/>
                </a:highlight>
                <a:latin typeface="Poppins" panose="020B0502040204020203" pitchFamily="2" charset="0"/>
              </a:rPr>
              <a:t>transforming the face of a sector that has historically been male-dominated.</a:t>
            </a:r>
            <a:endParaRPr lang="es-ES">
              <a:solidFill>
                <a:schemeClr val="dk1"/>
              </a:solidFill>
              <a:highlight>
                <a:srgbClr val="C7BADF"/>
              </a:highlight>
              <a:latin typeface="Inter"/>
              <a:ea typeface="Inter"/>
              <a:cs typeface="Inter"/>
              <a:sym typeface="Inter"/>
            </a:endParaRPr>
          </a:p>
        </p:txBody>
      </p:sp>
      <p:grpSp>
        <p:nvGrpSpPr>
          <p:cNvPr id="10" name="Google Shape;840;p80">
            <a:extLst>
              <a:ext uri="{FF2B5EF4-FFF2-40B4-BE49-F238E27FC236}">
                <a16:creationId xmlns:a16="http://schemas.microsoft.com/office/drawing/2014/main" id="{C0797329-4E24-DF47-509D-6F11545C793C}"/>
              </a:ext>
            </a:extLst>
          </p:cNvPr>
          <p:cNvGrpSpPr/>
          <p:nvPr/>
        </p:nvGrpSpPr>
        <p:grpSpPr>
          <a:xfrm>
            <a:off x="644657" y="2560503"/>
            <a:ext cx="376152" cy="376152"/>
            <a:chOff x="4959700" y="3927378"/>
            <a:chExt cx="485537" cy="485537"/>
          </a:xfrm>
        </p:grpSpPr>
        <p:sp>
          <p:nvSpPr>
            <p:cNvPr id="11" name="Google Shape;841;p80">
              <a:extLst>
                <a:ext uri="{FF2B5EF4-FFF2-40B4-BE49-F238E27FC236}">
                  <a16:creationId xmlns:a16="http://schemas.microsoft.com/office/drawing/2014/main" id="{03582CE6-AC52-9963-9BE9-5840CC35A639}"/>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C7BA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2;p80">
              <a:extLst>
                <a:ext uri="{FF2B5EF4-FFF2-40B4-BE49-F238E27FC236}">
                  <a16:creationId xmlns:a16="http://schemas.microsoft.com/office/drawing/2014/main" id="{188EE3F7-3944-60C1-2921-D5421B9CE97A}"/>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43;p80">
              <a:extLst>
                <a:ext uri="{FF2B5EF4-FFF2-40B4-BE49-F238E27FC236}">
                  <a16:creationId xmlns:a16="http://schemas.microsoft.com/office/drawing/2014/main" id="{ADC3128D-8B0F-5D67-B55D-6D3812972ED5}"/>
                </a:ext>
              </a:extLst>
            </p:cNvPr>
            <p:cNvSpPr/>
            <p:nvPr/>
          </p:nvSpPr>
          <p:spPr>
            <a:xfrm>
              <a:off x="5133499" y="4087500"/>
              <a:ext cx="146467" cy="146545"/>
            </a:xfrm>
            <a:custGeom>
              <a:avLst/>
              <a:gdLst/>
              <a:ahLst/>
              <a:cxnLst/>
              <a:rect l="l" t="t" r="r" b="b"/>
              <a:pathLst>
                <a:path w="5654" h="5657" extrusionOk="0">
                  <a:moveTo>
                    <a:pt x="791" y="0"/>
                  </a:moveTo>
                  <a:lnTo>
                    <a:pt x="791" y="554"/>
                  </a:lnTo>
                  <a:lnTo>
                    <a:pt x="4704" y="554"/>
                  </a:lnTo>
                  <a:lnTo>
                    <a:pt x="0" y="5261"/>
                  </a:lnTo>
                  <a:lnTo>
                    <a:pt x="396" y="5656"/>
                  </a:lnTo>
                  <a:lnTo>
                    <a:pt x="5087" y="949"/>
                  </a:lnTo>
                  <a:lnTo>
                    <a:pt x="5087" y="4707"/>
                  </a:lnTo>
                  <a:lnTo>
                    <a:pt x="5653" y="4707"/>
                  </a:lnTo>
                  <a:lnTo>
                    <a:pt x="56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Google Shape;375;p2" descr="A black and yellow logo&#10;&#10;Description automatically generated">
            <a:extLst>
              <a:ext uri="{FF2B5EF4-FFF2-40B4-BE49-F238E27FC236}">
                <a16:creationId xmlns:a16="http://schemas.microsoft.com/office/drawing/2014/main" id="{ACDE0FAB-AF7D-250C-631B-5701FC1C17C1}"/>
              </a:ext>
            </a:extLst>
          </p:cNvPr>
          <p:cNvPicPr preferRelativeResize="0"/>
          <p:nvPr/>
        </p:nvPicPr>
        <p:blipFill rotWithShape="1">
          <a:blip r:embed="rId4">
            <a:alphaModFix/>
          </a:blip>
          <a:srcRect/>
          <a:stretch/>
        </p:blipFill>
        <p:spPr>
          <a:xfrm>
            <a:off x="2771854" y="1850153"/>
            <a:ext cx="1315650" cy="439331"/>
          </a:xfrm>
          <a:prstGeom prst="rect">
            <a:avLst/>
          </a:prstGeom>
          <a:noFill/>
          <a:ln>
            <a:noFill/>
          </a:ln>
        </p:spPr>
      </p:pic>
    </p:spTree>
    <p:extLst>
      <p:ext uri="{BB962C8B-B14F-4D97-AF65-F5344CB8AC3E}">
        <p14:creationId xmlns:p14="http://schemas.microsoft.com/office/powerpoint/2010/main" val="741005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
          <p:cNvPicPr preferRelativeResize="0"/>
          <p:nvPr/>
        </p:nvPicPr>
        <p:blipFill rotWithShape="1">
          <a:blip r:embed="rId3">
            <a:alphaModFix/>
          </a:blip>
          <a:srcRect l="37652" t="-420" r="-763" b="419"/>
          <a:stretch/>
        </p:blipFill>
        <p:spPr>
          <a:xfrm>
            <a:off x="5498400" y="0"/>
            <a:ext cx="2852751" cy="5143500"/>
          </a:xfrm>
          <a:prstGeom prst="rect">
            <a:avLst/>
          </a:prstGeom>
          <a:noFill/>
          <a:ln>
            <a:noFill/>
          </a:ln>
        </p:spPr>
      </p:pic>
      <p:sp>
        <p:nvSpPr>
          <p:cNvPr id="368" name="Google Shape;368;p2"/>
          <p:cNvSpPr/>
          <p:nvPr/>
        </p:nvSpPr>
        <p:spPr>
          <a:xfrm>
            <a:off x="1521839" y="2864815"/>
            <a:ext cx="279678" cy="261818"/>
          </a:xfrm>
          <a:custGeom>
            <a:avLst/>
            <a:gdLst/>
            <a:ahLst/>
            <a:cxnLst/>
            <a:rect l="l" t="t" r="r" b="b"/>
            <a:pathLst>
              <a:path w="497205" h="465454" extrusionOk="0">
                <a:moveTo>
                  <a:pt x="277406" y="232613"/>
                </a:moveTo>
                <a:lnTo>
                  <a:pt x="262661" y="196862"/>
                </a:lnTo>
                <a:lnTo>
                  <a:pt x="81356" y="15570"/>
                </a:lnTo>
                <a:lnTo>
                  <a:pt x="46456" y="0"/>
                </a:lnTo>
                <a:lnTo>
                  <a:pt x="28321" y="2781"/>
                </a:lnTo>
                <a:lnTo>
                  <a:pt x="12725" y="12725"/>
                </a:lnTo>
                <a:lnTo>
                  <a:pt x="2781" y="28321"/>
                </a:lnTo>
                <a:lnTo>
                  <a:pt x="0" y="46456"/>
                </a:lnTo>
                <a:lnTo>
                  <a:pt x="4292" y="64897"/>
                </a:lnTo>
                <a:lnTo>
                  <a:pt x="15570" y="81368"/>
                </a:lnTo>
                <a:lnTo>
                  <a:pt x="131076" y="196862"/>
                </a:lnTo>
                <a:lnTo>
                  <a:pt x="142138" y="213563"/>
                </a:lnTo>
                <a:lnTo>
                  <a:pt x="145821" y="232613"/>
                </a:lnTo>
                <a:lnTo>
                  <a:pt x="142138" y="251650"/>
                </a:lnTo>
                <a:lnTo>
                  <a:pt x="131076" y="268351"/>
                </a:lnTo>
                <a:lnTo>
                  <a:pt x="15570" y="383857"/>
                </a:lnTo>
                <a:lnTo>
                  <a:pt x="4292" y="400329"/>
                </a:lnTo>
                <a:lnTo>
                  <a:pt x="0" y="418769"/>
                </a:lnTo>
                <a:lnTo>
                  <a:pt x="2781" y="436905"/>
                </a:lnTo>
                <a:lnTo>
                  <a:pt x="12725" y="452501"/>
                </a:lnTo>
                <a:lnTo>
                  <a:pt x="28321" y="462445"/>
                </a:lnTo>
                <a:lnTo>
                  <a:pt x="46456" y="465226"/>
                </a:lnTo>
                <a:lnTo>
                  <a:pt x="64897" y="460933"/>
                </a:lnTo>
                <a:lnTo>
                  <a:pt x="81356" y="449643"/>
                </a:lnTo>
                <a:lnTo>
                  <a:pt x="262661" y="268351"/>
                </a:lnTo>
                <a:lnTo>
                  <a:pt x="273723" y="251650"/>
                </a:lnTo>
                <a:lnTo>
                  <a:pt x="277406" y="232613"/>
                </a:lnTo>
                <a:close/>
              </a:path>
              <a:path w="497205" h="465454" extrusionOk="0">
                <a:moveTo>
                  <a:pt x="496938" y="232600"/>
                </a:moveTo>
                <a:lnTo>
                  <a:pt x="482193" y="196850"/>
                </a:lnTo>
                <a:lnTo>
                  <a:pt x="300913" y="15582"/>
                </a:lnTo>
                <a:lnTo>
                  <a:pt x="266001" y="0"/>
                </a:lnTo>
                <a:lnTo>
                  <a:pt x="247865" y="2781"/>
                </a:lnTo>
                <a:lnTo>
                  <a:pt x="232270" y="12725"/>
                </a:lnTo>
                <a:lnTo>
                  <a:pt x="222313" y="28321"/>
                </a:lnTo>
                <a:lnTo>
                  <a:pt x="219544" y="46456"/>
                </a:lnTo>
                <a:lnTo>
                  <a:pt x="223850" y="64897"/>
                </a:lnTo>
                <a:lnTo>
                  <a:pt x="235140" y="81368"/>
                </a:lnTo>
                <a:lnTo>
                  <a:pt x="350608" y="196850"/>
                </a:lnTo>
                <a:lnTo>
                  <a:pt x="361670" y="213563"/>
                </a:lnTo>
                <a:lnTo>
                  <a:pt x="365353" y="232600"/>
                </a:lnTo>
                <a:lnTo>
                  <a:pt x="361670" y="251650"/>
                </a:lnTo>
                <a:lnTo>
                  <a:pt x="350608" y="268351"/>
                </a:lnTo>
                <a:lnTo>
                  <a:pt x="235140" y="383857"/>
                </a:lnTo>
                <a:lnTo>
                  <a:pt x="223837" y="400329"/>
                </a:lnTo>
                <a:lnTo>
                  <a:pt x="219532" y="418769"/>
                </a:lnTo>
                <a:lnTo>
                  <a:pt x="222313" y="436905"/>
                </a:lnTo>
                <a:lnTo>
                  <a:pt x="232270" y="452501"/>
                </a:lnTo>
                <a:lnTo>
                  <a:pt x="247865" y="462445"/>
                </a:lnTo>
                <a:lnTo>
                  <a:pt x="266001" y="465226"/>
                </a:lnTo>
                <a:lnTo>
                  <a:pt x="284441" y="460933"/>
                </a:lnTo>
                <a:lnTo>
                  <a:pt x="300913" y="449643"/>
                </a:lnTo>
                <a:lnTo>
                  <a:pt x="482193" y="268351"/>
                </a:lnTo>
                <a:lnTo>
                  <a:pt x="493255" y="251650"/>
                </a:lnTo>
                <a:lnTo>
                  <a:pt x="496938" y="232600"/>
                </a:lnTo>
                <a:close/>
              </a:path>
            </a:pathLst>
          </a:custGeom>
          <a:solidFill>
            <a:srgbClr val="C7BAD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369" name="Google Shape;369;p2"/>
          <p:cNvSpPr txBox="1">
            <a:spLocks noGrp="1"/>
          </p:cNvSpPr>
          <p:nvPr>
            <p:ph type="title" idx="4294967295"/>
          </p:nvPr>
        </p:nvSpPr>
        <p:spPr>
          <a:xfrm>
            <a:off x="1956211" y="2776126"/>
            <a:ext cx="2358300" cy="439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000">
                <a:solidFill>
                  <a:schemeClr val="dk1"/>
                </a:solidFill>
                <a:highlight>
                  <a:srgbClr val="F8A985"/>
                </a:highlight>
                <a:latin typeface="Inter"/>
                <a:ea typeface="Inter"/>
                <a:cs typeface="Inter"/>
                <a:sym typeface="Inter"/>
              </a:rPr>
              <a:t>Who are we?</a:t>
            </a:r>
            <a:endParaRPr sz="2000">
              <a:solidFill>
                <a:schemeClr val="dk1"/>
              </a:solidFill>
              <a:highlight>
                <a:srgbClr val="F8A985"/>
              </a:highlight>
              <a:latin typeface="Inter"/>
              <a:ea typeface="Inter"/>
              <a:cs typeface="Inter"/>
              <a:sym typeface="Inter"/>
            </a:endParaRPr>
          </a:p>
        </p:txBody>
      </p:sp>
      <p:sp>
        <p:nvSpPr>
          <p:cNvPr id="370" name="Google Shape;370;p2"/>
          <p:cNvSpPr txBox="1"/>
          <p:nvPr/>
        </p:nvSpPr>
        <p:spPr>
          <a:xfrm>
            <a:off x="1878322" y="3215311"/>
            <a:ext cx="2953500" cy="1341300"/>
          </a:xfrm>
          <a:prstGeom prst="rect">
            <a:avLst/>
          </a:prstGeom>
          <a:noFill/>
          <a:ln>
            <a:noFill/>
          </a:ln>
        </p:spPr>
        <p:txBody>
          <a:bodyPr spcFirstLastPara="1" wrap="square" lIns="0" tIns="7150" rIns="0" bIns="0" anchor="t" anchorCtr="0">
            <a:spAutoFit/>
          </a:bodyPr>
          <a:lstStyle/>
          <a:p>
            <a:pPr marL="12700" marR="355600" lvl="0" indent="0" algn="l" rtl="0">
              <a:lnSpc>
                <a:spcPct val="100000"/>
              </a:lnSpc>
              <a:spcBef>
                <a:spcPts val="0"/>
              </a:spcBef>
              <a:spcAft>
                <a:spcPts val="0"/>
              </a:spcAft>
              <a:buNone/>
            </a:pPr>
            <a:r>
              <a:rPr lang="en" sz="1100">
                <a:solidFill>
                  <a:srgbClr val="004047"/>
                </a:solidFill>
                <a:latin typeface="IBM Plex Sans"/>
                <a:ea typeface="IBM Plex Sans"/>
                <a:cs typeface="IBM Plex Sans"/>
                <a:sym typeface="IBM Plex Sans"/>
              </a:rPr>
              <a:t>‘La Rolita’ is created as an operator with</a:t>
            </a:r>
            <a:endParaRPr sz="1100">
              <a:latin typeface="IBM Plex Sans"/>
              <a:ea typeface="IBM Plex Sans"/>
              <a:cs typeface="IBM Plex Sans"/>
              <a:sym typeface="IBM Plex Sans"/>
            </a:endParaRPr>
          </a:p>
          <a:p>
            <a:pPr marL="12700" lvl="0" indent="0" algn="l" rtl="0">
              <a:lnSpc>
                <a:spcPct val="100000"/>
              </a:lnSpc>
              <a:spcBef>
                <a:spcPts val="100"/>
              </a:spcBef>
              <a:spcAft>
                <a:spcPts val="0"/>
              </a:spcAft>
              <a:buNone/>
            </a:pPr>
            <a:r>
              <a:rPr lang="en" sz="2000" b="1">
                <a:solidFill>
                  <a:schemeClr val="dk1"/>
                </a:solidFill>
                <a:latin typeface="Inter"/>
                <a:ea typeface="Inter"/>
                <a:cs typeface="Inter"/>
                <a:sym typeface="Inter"/>
              </a:rPr>
              <a:t>100% electric buses</a:t>
            </a:r>
            <a:endParaRPr sz="2000">
              <a:solidFill>
                <a:schemeClr val="dk1"/>
              </a:solidFill>
              <a:latin typeface="Inter"/>
              <a:ea typeface="Inter"/>
              <a:cs typeface="Inter"/>
              <a:sym typeface="Inter"/>
            </a:endParaRPr>
          </a:p>
          <a:p>
            <a:pPr marL="12700" marR="0" lvl="0" indent="0" algn="l" rtl="0">
              <a:lnSpc>
                <a:spcPct val="100000"/>
              </a:lnSpc>
              <a:spcBef>
                <a:spcPts val="200"/>
              </a:spcBef>
              <a:spcAft>
                <a:spcPts val="0"/>
              </a:spcAft>
              <a:buNone/>
            </a:pPr>
            <a:r>
              <a:rPr lang="en" sz="1100">
                <a:solidFill>
                  <a:srgbClr val="004047"/>
                </a:solidFill>
                <a:latin typeface="IBM Plex Sans"/>
                <a:ea typeface="IBM Plex Sans"/>
                <a:cs typeface="IBM Plex Sans"/>
                <a:sym typeface="IBM Plex Sans"/>
              </a:rPr>
              <a:t>with a strong commitment to gender equity and sustainability. </a:t>
            </a:r>
            <a:endParaRPr sz="800">
              <a:latin typeface="IBM Plex Sans"/>
              <a:ea typeface="IBM Plex Sans"/>
              <a:cs typeface="IBM Plex Sans"/>
              <a:sym typeface="IBM Plex Sans"/>
            </a:endParaRPr>
          </a:p>
          <a:p>
            <a:pPr marL="12700" marR="292100" lvl="0" indent="0" algn="l" rtl="0">
              <a:lnSpc>
                <a:spcPct val="100000"/>
              </a:lnSpc>
              <a:spcBef>
                <a:spcPts val="1100"/>
              </a:spcBef>
              <a:spcAft>
                <a:spcPts val="0"/>
              </a:spcAft>
              <a:buNone/>
            </a:pPr>
            <a:r>
              <a:rPr lang="en" sz="1100">
                <a:solidFill>
                  <a:srgbClr val="004047"/>
                </a:solidFill>
                <a:latin typeface="IBM Plex Sans"/>
                <a:ea typeface="IBM Plex Sans"/>
                <a:cs typeface="IBM Plex Sans"/>
                <a:sym typeface="IBM Plex Sans"/>
              </a:rPr>
              <a:t>We’re the sixth public entity of Mobility Sector in Bogotá.</a:t>
            </a:r>
            <a:endParaRPr sz="1100">
              <a:solidFill>
                <a:srgbClr val="004047"/>
              </a:solidFill>
              <a:latin typeface="IBM Plex Sans"/>
              <a:ea typeface="IBM Plex Sans"/>
              <a:cs typeface="IBM Plex Sans"/>
              <a:sym typeface="IBM Plex Sans"/>
            </a:endParaRPr>
          </a:p>
        </p:txBody>
      </p:sp>
      <p:sp>
        <p:nvSpPr>
          <p:cNvPr id="371" name="Google Shape;371;p2"/>
          <p:cNvSpPr/>
          <p:nvPr/>
        </p:nvSpPr>
        <p:spPr>
          <a:xfrm>
            <a:off x="4723277" y="3660972"/>
            <a:ext cx="185023" cy="275392"/>
          </a:xfrm>
          <a:custGeom>
            <a:avLst/>
            <a:gdLst/>
            <a:ahLst/>
            <a:cxnLst/>
            <a:rect l="l" t="t" r="r" b="b"/>
            <a:pathLst>
              <a:path w="328929" h="489585" extrusionOk="0">
                <a:moveTo>
                  <a:pt x="244322" y="0"/>
                </a:moveTo>
                <a:lnTo>
                  <a:pt x="236804" y="1384"/>
                </a:lnTo>
                <a:lnTo>
                  <a:pt x="232214" y="6743"/>
                </a:lnTo>
                <a:lnTo>
                  <a:pt x="825" y="278587"/>
                </a:lnTo>
                <a:lnTo>
                  <a:pt x="0" y="284581"/>
                </a:lnTo>
                <a:lnTo>
                  <a:pt x="4711" y="294741"/>
                </a:lnTo>
                <a:lnTo>
                  <a:pt x="9791" y="297992"/>
                </a:lnTo>
                <a:lnTo>
                  <a:pt x="130962" y="297992"/>
                </a:lnTo>
                <a:lnTo>
                  <a:pt x="69621" y="476516"/>
                </a:lnTo>
                <a:lnTo>
                  <a:pt x="72351" y="483717"/>
                </a:lnTo>
                <a:lnTo>
                  <a:pt x="80581" y="488403"/>
                </a:lnTo>
                <a:lnTo>
                  <a:pt x="83019" y="489013"/>
                </a:lnTo>
                <a:lnTo>
                  <a:pt x="89560" y="489013"/>
                </a:lnTo>
                <a:lnTo>
                  <a:pt x="93611" y="487248"/>
                </a:lnTo>
                <a:lnTo>
                  <a:pt x="161530" y="407022"/>
                </a:lnTo>
                <a:lnTo>
                  <a:pt x="123888" y="407022"/>
                </a:lnTo>
                <a:lnTo>
                  <a:pt x="166192" y="283908"/>
                </a:lnTo>
                <a:lnTo>
                  <a:pt x="165481" y="279069"/>
                </a:lnTo>
                <a:lnTo>
                  <a:pt x="160096" y="271513"/>
                </a:lnTo>
                <a:lnTo>
                  <a:pt x="155727" y="269265"/>
                </a:lnTo>
                <a:lnTo>
                  <a:pt x="46494" y="269265"/>
                </a:lnTo>
                <a:lnTo>
                  <a:pt x="206705" y="81051"/>
                </a:lnTo>
                <a:lnTo>
                  <a:pt x="236953" y="81051"/>
                </a:lnTo>
                <a:lnTo>
                  <a:pt x="259080" y="13881"/>
                </a:lnTo>
                <a:lnTo>
                  <a:pt x="256298" y="6743"/>
                </a:lnTo>
                <a:lnTo>
                  <a:pt x="244322" y="0"/>
                </a:lnTo>
                <a:close/>
              </a:path>
              <a:path w="328929" h="489585" extrusionOk="0">
                <a:moveTo>
                  <a:pt x="236953" y="81051"/>
                </a:moveTo>
                <a:lnTo>
                  <a:pt x="206705" y="81051"/>
                </a:lnTo>
                <a:lnTo>
                  <a:pt x="166268" y="203834"/>
                </a:lnTo>
                <a:lnTo>
                  <a:pt x="166992" y="208610"/>
                </a:lnTo>
                <a:lnTo>
                  <a:pt x="172313" y="216065"/>
                </a:lnTo>
                <a:lnTo>
                  <a:pt x="176593" y="218287"/>
                </a:lnTo>
                <a:lnTo>
                  <a:pt x="282651" y="219468"/>
                </a:lnTo>
                <a:lnTo>
                  <a:pt x="123888" y="407022"/>
                </a:lnTo>
                <a:lnTo>
                  <a:pt x="161530" y="407022"/>
                </a:lnTo>
                <a:lnTo>
                  <a:pt x="327914" y="210489"/>
                </a:lnTo>
                <a:lnTo>
                  <a:pt x="328726" y="204546"/>
                </a:lnTo>
                <a:lnTo>
                  <a:pt x="324104" y="194411"/>
                </a:lnTo>
                <a:lnTo>
                  <a:pt x="319074" y="191147"/>
                </a:lnTo>
                <a:lnTo>
                  <a:pt x="201117" y="189839"/>
                </a:lnTo>
                <a:lnTo>
                  <a:pt x="236953" y="81051"/>
                </a:lnTo>
                <a:close/>
              </a:path>
            </a:pathLst>
          </a:custGeom>
          <a:solidFill>
            <a:srgbClr val="F0C27D"/>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372" name="Google Shape;372;p2"/>
          <p:cNvSpPr txBox="1"/>
          <p:nvPr/>
        </p:nvSpPr>
        <p:spPr>
          <a:xfrm>
            <a:off x="1396742" y="660072"/>
            <a:ext cx="2917800" cy="667500"/>
          </a:xfrm>
          <a:prstGeom prst="rect">
            <a:avLst/>
          </a:prstGeom>
          <a:noFill/>
          <a:ln>
            <a:noFill/>
          </a:ln>
        </p:spPr>
        <p:txBody>
          <a:bodyPr spcFirstLastPara="1" wrap="square" lIns="51425" tIns="25700" rIns="51425" bIns="25700" anchor="t" anchorCtr="0">
            <a:spAutoFit/>
          </a:bodyPr>
          <a:lstStyle/>
          <a:p>
            <a:pPr marL="0" lvl="0" indent="0" algn="ctr" rtl="0">
              <a:spcBef>
                <a:spcPts val="0"/>
              </a:spcBef>
              <a:spcAft>
                <a:spcPts val="0"/>
              </a:spcAft>
              <a:buNone/>
            </a:pPr>
            <a:r>
              <a:rPr lang="en" sz="2000">
                <a:solidFill>
                  <a:schemeClr val="dk1"/>
                </a:solidFill>
                <a:latin typeface="IBM Plex Sans"/>
                <a:ea typeface="IBM Plex Sans"/>
                <a:cs typeface="IBM Plex Sans"/>
                <a:sym typeface="IBM Plex Sans"/>
              </a:rPr>
              <a:t>A commitment for gender equity,</a:t>
            </a:r>
            <a:endParaRPr sz="800">
              <a:solidFill>
                <a:schemeClr val="dk1"/>
              </a:solidFill>
              <a:latin typeface="IBM Plex Sans"/>
              <a:ea typeface="IBM Plex Sans"/>
              <a:cs typeface="IBM Plex Sans"/>
              <a:sym typeface="IBM Plex Sans"/>
            </a:endParaRPr>
          </a:p>
        </p:txBody>
      </p:sp>
      <p:sp>
        <p:nvSpPr>
          <p:cNvPr id="373" name="Google Shape;373;p2"/>
          <p:cNvSpPr/>
          <p:nvPr/>
        </p:nvSpPr>
        <p:spPr>
          <a:xfrm>
            <a:off x="1034337" y="1558489"/>
            <a:ext cx="3642600" cy="986700"/>
          </a:xfrm>
          <a:prstGeom prst="rect">
            <a:avLst/>
          </a:prstGeom>
          <a:noFill/>
          <a:ln>
            <a:noFill/>
          </a:ln>
        </p:spPr>
        <p:txBody>
          <a:bodyPr spcFirstLastPara="1" wrap="square" lIns="51425" tIns="25700" rIns="51425" bIns="25700" anchor="t" anchorCtr="0">
            <a:noAutofit/>
          </a:bodyPr>
          <a:lstStyle/>
          <a:p>
            <a:pPr marL="0" lvl="0" indent="0" algn="ctr" rtl="0">
              <a:spcBef>
                <a:spcPts val="0"/>
              </a:spcBef>
              <a:spcAft>
                <a:spcPts val="0"/>
              </a:spcAft>
              <a:buNone/>
            </a:pPr>
            <a:r>
              <a:rPr lang="en" sz="1800" b="1">
                <a:solidFill>
                  <a:schemeClr val="dk1"/>
                </a:solidFill>
                <a:latin typeface="Inter"/>
                <a:ea typeface="Inter"/>
                <a:cs typeface="Inter"/>
                <a:sym typeface="Inter"/>
              </a:rPr>
              <a:t>with 285 women empowered at the steering wheel of a 100% electric fleet</a:t>
            </a:r>
            <a:endParaRPr sz="1800" b="1">
              <a:solidFill>
                <a:schemeClr val="dk1"/>
              </a:solidFill>
              <a:latin typeface="Inter"/>
              <a:ea typeface="Inter"/>
              <a:cs typeface="Inter"/>
              <a:sym typeface="Inter"/>
            </a:endParaRPr>
          </a:p>
        </p:txBody>
      </p:sp>
      <p:sp>
        <p:nvSpPr>
          <p:cNvPr id="374" name="Google Shape;374;p2"/>
          <p:cNvSpPr/>
          <p:nvPr/>
        </p:nvSpPr>
        <p:spPr>
          <a:xfrm>
            <a:off x="1447050" y="740709"/>
            <a:ext cx="279678" cy="261818"/>
          </a:xfrm>
          <a:custGeom>
            <a:avLst/>
            <a:gdLst/>
            <a:ahLst/>
            <a:cxnLst/>
            <a:rect l="l" t="t" r="r" b="b"/>
            <a:pathLst>
              <a:path w="497205" h="465454" extrusionOk="0">
                <a:moveTo>
                  <a:pt x="277406" y="232613"/>
                </a:moveTo>
                <a:lnTo>
                  <a:pt x="262661" y="196862"/>
                </a:lnTo>
                <a:lnTo>
                  <a:pt x="81356" y="15570"/>
                </a:lnTo>
                <a:lnTo>
                  <a:pt x="46456" y="0"/>
                </a:lnTo>
                <a:lnTo>
                  <a:pt x="28321" y="2781"/>
                </a:lnTo>
                <a:lnTo>
                  <a:pt x="12725" y="12725"/>
                </a:lnTo>
                <a:lnTo>
                  <a:pt x="2781" y="28321"/>
                </a:lnTo>
                <a:lnTo>
                  <a:pt x="0" y="46456"/>
                </a:lnTo>
                <a:lnTo>
                  <a:pt x="4292" y="64897"/>
                </a:lnTo>
                <a:lnTo>
                  <a:pt x="15570" y="81368"/>
                </a:lnTo>
                <a:lnTo>
                  <a:pt x="131076" y="196862"/>
                </a:lnTo>
                <a:lnTo>
                  <a:pt x="142138" y="213563"/>
                </a:lnTo>
                <a:lnTo>
                  <a:pt x="145821" y="232613"/>
                </a:lnTo>
                <a:lnTo>
                  <a:pt x="142138" y="251650"/>
                </a:lnTo>
                <a:lnTo>
                  <a:pt x="131076" y="268351"/>
                </a:lnTo>
                <a:lnTo>
                  <a:pt x="15570" y="383857"/>
                </a:lnTo>
                <a:lnTo>
                  <a:pt x="4292" y="400329"/>
                </a:lnTo>
                <a:lnTo>
                  <a:pt x="0" y="418769"/>
                </a:lnTo>
                <a:lnTo>
                  <a:pt x="2781" y="436905"/>
                </a:lnTo>
                <a:lnTo>
                  <a:pt x="12725" y="452501"/>
                </a:lnTo>
                <a:lnTo>
                  <a:pt x="28321" y="462445"/>
                </a:lnTo>
                <a:lnTo>
                  <a:pt x="46456" y="465226"/>
                </a:lnTo>
                <a:lnTo>
                  <a:pt x="64897" y="460933"/>
                </a:lnTo>
                <a:lnTo>
                  <a:pt x="81356" y="449643"/>
                </a:lnTo>
                <a:lnTo>
                  <a:pt x="262661" y="268351"/>
                </a:lnTo>
                <a:lnTo>
                  <a:pt x="273723" y="251650"/>
                </a:lnTo>
                <a:lnTo>
                  <a:pt x="277406" y="232613"/>
                </a:lnTo>
                <a:close/>
              </a:path>
              <a:path w="497205" h="465454" extrusionOk="0">
                <a:moveTo>
                  <a:pt x="496938" y="232600"/>
                </a:moveTo>
                <a:lnTo>
                  <a:pt x="482193" y="196850"/>
                </a:lnTo>
                <a:lnTo>
                  <a:pt x="300913" y="15582"/>
                </a:lnTo>
                <a:lnTo>
                  <a:pt x="266001" y="0"/>
                </a:lnTo>
                <a:lnTo>
                  <a:pt x="247865" y="2781"/>
                </a:lnTo>
                <a:lnTo>
                  <a:pt x="232270" y="12725"/>
                </a:lnTo>
                <a:lnTo>
                  <a:pt x="222313" y="28321"/>
                </a:lnTo>
                <a:lnTo>
                  <a:pt x="219544" y="46456"/>
                </a:lnTo>
                <a:lnTo>
                  <a:pt x="223850" y="64897"/>
                </a:lnTo>
                <a:lnTo>
                  <a:pt x="235140" y="81368"/>
                </a:lnTo>
                <a:lnTo>
                  <a:pt x="350608" y="196850"/>
                </a:lnTo>
                <a:lnTo>
                  <a:pt x="361670" y="213563"/>
                </a:lnTo>
                <a:lnTo>
                  <a:pt x="365353" y="232600"/>
                </a:lnTo>
                <a:lnTo>
                  <a:pt x="361670" y="251650"/>
                </a:lnTo>
                <a:lnTo>
                  <a:pt x="350608" y="268351"/>
                </a:lnTo>
                <a:lnTo>
                  <a:pt x="235140" y="383857"/>
                </a:lnTo>
                <a:lnTo>
                  <a:pt x="223837" y="400329"/>
                </a:lnTo>
                <a:lnTo>
                  <a:pt x="219532" y="418769"/>
                </a:lnTo>
                <a:lnTo>
                  <a:pt x="222313" y="436905"/>
                </a:lnTo>
                <a:lnTo>
                  <a:pt x="232270" y="452501"/>
                </a:lnTo>
                <a:lnTo>
                  <a:pt x="247865" y="462445"/>
                </a:lnTo>
                <a:lnTo>
                  <a:pt x="266001" y="465226"/>
                </a:lnTo>
                <a:lnTo>
                  <a:pt x="284441" y="460933"/>
                </a:lnTo>
                <a:lnTo>
                  <a:pt x="300913" y="449643"/>
                </a:lnTo>
                <a:lnTo>
                  <a:pt x="482193" y="268351"/>
                </a:lnTo>
                <a:lnTo>
                  <a:pt x="493255" y="251650"/>
                </a:lnTo>
                <a:lnTo>
                  <a:pt x="496938" y="232600"/>
                </a:lnTo>
                <a:close/>
              </a:path>
            </a:pathLst>
          </a:custGeom>
          <a:solidFill>
            <a:srgbClr val="C7BAD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pic>
        <p:nvPicPr>
          <p:cNvPr id="3" name="Google Shape;389;g2d42f9e7b77_0_0">
            <a:extLst>
              <a:ext uri="{FF2B5EF4-FFF2-40B4-BE49-F238E27FC236}">
                <a16:creationId xmlns:a16="http://schemas.microsoft.com/office/drawing/2014/main" id="{4D411976-BBE7-52AD-E208-6F8D0763864F}"/>
              </a:ext>
            </a:extLst>
          </p:cNvPr>
          <p:cNvPicPr preferRelativeResize="0"/>
          <p:nvPr/>
        </p:nvPicPr>
        <p:blipFill rotWithShape="1">
          <a:blip r:embed="rId4">
            <a:alphaModFix/>
          </a:blip>
          <a:srcRect/>
          <a:stretch/>
        </p:blipFill>
        <p:spPr>
          <a:xfrm>
            <a:off x="132993" y="100419"/>
            <a:ext cx="1315650" cy="4393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d42f9e7b77_0_0"/>
          <p:cNvSpPr txBox="1">
            <a:spLocks noGrp="1"/>
          </p:cNvSpPr>
          <p:nvPr>
            <p:ph type="title" idx="4294967295"/>
          </p:nvPr>
        </p:nvSpPr>
        <p:spPr>
          <a:xfrm>
            <a:off x="2169612" y="1155862"/>
            <a:ext cx="4804800" cy="915900"/>
          </a:xfrm>
          <a:prstGeom prst="rect">
            <a:avLst/>
          </a:prstGeom>
          <a:noFill/>
          <a:ln>
            <a:noFill/>
          </a:ln>
        </p:spPr>
        <p:txBody>
          <a:bodyPr spcFirstLastPara="1" wrap="square" lIns="0" tIns="37850" rIns="0" bIns="0" anchor="t" anchorCtr="0">
            <a:spAutoFit/>
          </a:bodyPr>
          <a:lstStyle/>
          <a:p>
            <a:pPr marL="12700" marR="0" lvl="0" indent="0" algn="ctr" rtl="0">
              <a:lnSpc>
                <a:spcPct val="90500"/>
              </a:lnSpc>
              <a:spcBef>
                <a:spcPts val="0"/>
              </a:spcBef>
              <a:spcAft>
                <a:spcPts val="0"/>
              </a:spcAft>
              <a:buNone/>
            </a:pPr>
            <a:r>
              <a:rPr lang="en" sz="2100"/>
              <a:t>We are committed to</a:t>
            </a:r>
            <a:br>
              <a:rPr lang="en" sz="2100"/>
            </a:br>
            <a:r>
              <a:rPr lang="en" sz="2100">
                <a:highlight>
                  <a:srgbClr val="F8A985"/>
                </a:highlight>
                <a:latin typeface="IBM Plex Sans Medium"/>
                <a:ea typeface="IBM Plex Sans Medium"/>
                <a:cs typeface="IBM Plex Sans Medium"/>
                <a:sym typeface="IBM Plex Sans Medium"/>
              </a:rPr>
              <a:t>2030 Sustainable Development Goals (SDGs).</a:t>
            </a:r>
            <a:endParaRPr sz="2100">
              <a:highlight>
                <a:srgbClr val="F8A985"/>
              </a:highlight>
              <a:latin typeface="IBM Plex Sans Medium"/>
              <a:ea typeface="IBM Plex Sans Medium"/>
              <a:cs typeface="IBM Plex Sans Medium"/>
              <a:sym typeface="IBM Plex Sans Medium"/>
            </a:endParaRPr>
          </a:p>
        </p:txBody>
      </p:sp>
      <p:grpSp>
        <p:nvGrpSpPr>
          <p:cNvPr id="381" name="Google Shape;381;g2d42f9e7b77_0_0"/>
          <p:cNvGrpSpPr/>
          <p:nvPr/>
        </p:nvGrpSpPr>
        <p:grpSpPr>
          <a:xfrm>
            <a:off x="250031" y="2557463"/>
            <a:ext cx="8643938" cy="2586038"/>
            <a:chOff x="444500" y="4546600"/>
            <a:chExt cx="15367000" cy="4597400"/>
          </a:xfrm>
        </p:grpSpPr>
        <p:pic>
          <p:nvPicPr>
            <p:cNvPr id="382" name="Google Shape;382;g2d42f9e7b77_0_0"/>
            <p:cNvPicPr preferRelativeResize="0"/>
            <p:nvPr/>
          </p:nvPicPr>
          <p:blipFill rotWithShape="1">
            <a:blip r:embed="rId3">
              <a:alphaModFix/>
            </a:blip>
            <a:srcRect/>
            <a:stretch/>
          </p:blipFill>
          <p:spPr>
            <a:xfrm>
              <a:off x="444500" y="4546600"/>
              <a:ext cx="15367000" cy="4597400"/>
            </a:xfrm>
            <a:prstGeom prst="rect">
              <a:avLst/>
            </a:prstGeom>
            <a:noFill/>
            <a:ln>
              <a:noFill/>
            </a:ln>
          </p:spPr>
        </p:pic>
        <p:pic>
          <p:nvPicPr>
            <p:cNvPr id="383" name="Google Shape;383;g2d42f9e7b77_0_0"/>
            <p:cNvPicPr preferRelativeResize="0"/>
            <p:nvPr/>
          </p:nvPicPr>
          <p:blipFill rotWithShape="1">
            <a:blip r:embed="rId4">
              <a:alphaModFix/>
            </a:blip>
            <a:srcRect/>
            <a:stretch/>
          </p:blipFill>
          <p:spPr>
            <a:xfrm>
              <a:off x="518444" y="4658969"/>
              <a:ext cx="2017895" cy="2351431"/>
            </a:xfrm>
            <a:prstGeom prst="rect">
              <a:avLst/>
            </a:prstGeom>
            <a:noFill/>
            <a:ln>
              <a:noFill/>
            </a:ln>
          </p:spPr>
        </p:pic>
        <p:pic>
          <p:nvPicPr>
            <p:cNvPr id="384" name="Google Shape;384;g2d42f9e7b77_0_0"/>
            <p:cNvPicPr preferRelativeResize="0"/>
            <p:nvPr/>
          </p:nvPicPr>
          <p:blipFill rotWithShape="1">
            <a:blip r:embed="rId5">
              <a:alphaModFix/>
            </a:blip>
            <a:srcRect/>
            <a:stretch/>
          </p:blipFill>
          <p:spPr>
            <a:xfrm>
              <a:off x="3079345" y="4658969"/>
              <a:ext cx="2287008" cy="2351431"/>
            </a:xfrm>
            <a:prstGeom prst="rect">
              <a:avLst/>
            </a:prstGeom>
            <a:noFill/>
            <a:ln>
              <a:noFill/>
            </a:ln>
          </p:spPr>
        </p:pic>
        <p:pic>
          <p:nvPicPr>
            <p:cNvPr id="385" name="Google Shape;385;g2d42f9e7b77_0_0"/>
            <p:cNvPicPr preferRelativeResize="0"/>
            <p:nvPr/>
          </p:nvPicPr>
          <p:blipFill rotWithShape="1">
            <a:blip r:embed="rId6">
              <a:alphaModFix/>
            </a:blip>
            <a:srcRect/>
            <a:stretch/>
          </p:blipFill>
          <p:spPr>
            <a:xfrm>
              <a:off x="5689600" y="4658969"/>
              <a:ext cx="2335102" cy="2351431"/>
            </a:xfrm>
            <a:prstGeom prst="rect">
              <a:avLst/>
            </a:prstGeom>
            <a:noFill/>
            <a:ln>
              <a:noFill/>
            </a:ln>
          </p:spPr>
        </p:pic>
        <p:pic>
          <p:nvPicPr>
            <p:cNvPr id="386" name="Google Shape;386;g2d42f9e7b77_0_0"/>
            <p:cNvPicPr preferRelativeResize="0"/>
            <p:nvPr/>
          </p:nvPicPr>
          <p:blipFill rotWithShape="1">
            <a:blip r:embed="rId7">
              <a:alphaModFix/>
            </a:blip>
            <a:srcRect/>
            <a:stretch/>
          </p:blipFill>
          <p:spPr>
            <a:xfrm>
              <a:off x="8301938" y="4630365"/>
              <a:ext cx="2264462" cy="2264462"/>
            </a:xfrm>
            <a:prstGeom prst="rect">
              <a:avLst/>
            </a:prstGeom>
            <a:noFill/>
            <a:ln>
              <a:noFill/>
            </a:ln>
          </p:spPr>
        </p:pic>
        <p:pic>
          <p:nvPicPr>
            <p:cNvPr id="387" name="Google Shape;387;g2d42f9e7b77_0_0"/>
            <p:cNvPicPr preferRelativeResize="0"/>
            <p:nvPr/>
          </p:nvPicPr>
          <p:blipFill rotWithShape="1">
            <a:blip r:embed="rId8">
              <a:alphaModFix/>
            </a:blip>
            <a:srcRect/>
            <a:stretch/>
          </p:blipFill>
          <p:spPr>
            <a:xfrm>
              <a:off x="10910110" y="4650526"/>
              <a:ext cx="2216368" cy="2359874"/>
            </a:xfrm>
            <a:prstGeom prst="rect">
              <a:avLst/>
            </a:prstGeom>
            <a:noFill/>
            <a:ln>
              <a:noFill/>
            </a:ln>
          </p:spPr>
        </p:pic>
        <p:pic>
          <p:nvPicPr>
            <p:cNvPr id="388" name="Google Shape;388;g2d42f9e7b77_0_0"/>
            <p:cNvPicPr preferRelativeResize="0"/>
            <p:nvPr/>
          </p:nvPicPr>
          <p:blipFill rotWithShape="1">
            <a:blip r:embed="rId9">
              <a:alphaModFix/>
            </a:blip>
            <a:srcRect/>
            <a:stretch/>
          </p:blipFill>
          <p:spPr>
            <a:xfrm>
              <a:off x="13489643" y="4672465"/>
              <a:ext cx="2267368" cy="2431670"/>
            </a:xfrm>
            <a:prstGeom prst="rect">
              <a:avLst/>
            </a:prstGeom>
            <a:noFill/>
            <a:ln>
              <a:noFill/>
            </a:ln>
          </p:spPr>
        </p:pic>
      </p:grpSp>
      <p:pic>
        <p:nvPicPr>
          <p:cNvPr id="389" name="Google Shape;389;g2d42f9e7b77_0_0"/>
          <p:cNvPicPr preferRelativeResize="0"/>
          <p:nvPr/>
        </p:nvPicPr>
        <p:blipFill rotWithShape="1">
          <a:blip r:embed="rId10">
            <a:alphaModFix/>
          </a:blip>
          <a:srcRect/>
          <a:stretch/>
        </p:blipFill>
        <p:spPr>
          <a:xfrm>
            <a:off x="132993" y="100419"/>
            <a:ext cx="1315650" cy="4393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d42f9e7b77_0_337"/>
          <p:cNvSpPr>
            <a:spLocks noGrp="1"/>
          </p:cNvSpPr>
          <p:nvPr>
            <p:ph type="pic" idx="2"/>
          </p:nvPr>
        </p:nvSpPr>
        <p:spPr>
          <a:xfrm>
            <a:off x="5362575" y="0"/>
            <a:ext cx="2852700" cy="5143500"/>
          </a:xfrm>
          <a:prstGeom prst="rect">
            <a:avLst/>
          </a:prstGeom>
        </p:spPr>
        <p:txBody>
          <a:bodyPr/>
          <a:lstStyle/>
          <a:p>
            <a:endParaRPr lang="de-DE"/>
          </a:p>
        </p:txBody>
      </p:sp>
      <p:pic>
        <p:nvPicPr>
          <p:cNvPr id="395" name="Google Shape;395;g2d42f9e7b77_0_337"/>
          <p:cNvPicPr preferRelativeResize="0"/>
          <p:nvPr/>
        </p:nvPicPr>
        <p:blipFill rotWithShape="1">
          <a:blip r:embed="rId3">
            <a:alphaModFix/>
          </a:blip>
          <a:srcRect r="36884"/>
          <a:stretch/>
        </p:blipFill>
        <p:spPr>
          <a:xfrm>
            <a:off x="5362575" y="0"/>
            <a:ext cx="2852700" cy="5143499"/>
          </a:xfrm>
          <a:prstGeom prst="rect">
            <a:avLst/>
          </a:prstGeom>
          <a:noFill/>
          <a:ln>
            <a:noFill/>
          </a:ln>
        </p:spPr>
      </p:pic>
      <p:sp>
        <p:nvSpPr>
          <p:cNvPr id="396" name="Google Shape;396;g2d42f9e7b77_0_337"/>
          <p:cNvSpPr txBox="1">
            <a:spLocks noGrp="1"/>
          </p:cNvSpPr>
          <p:nvPr>
            <p:ph type="title" idx="4294967295"/>
          </p:nvPr>
        </p:nvSpPr>
        <p:spPr>
          <a:xfrm>
            <a:off x="2067261" y="3093702"/>
            <a:ext cx="2175600" cy="455400"/>
          </a:xfrm>
          <a:prstGeom prst="rect">
            <a:avLst/>
          </a:prstGeom>
          <a:noFill/>
          <a:ln>
            <a:noFill/>
          </a:ln>
        </p:spPr>
        <p:txBody>
          <a:bodyPr spcFirstLastPara="1" wrap="square" lIns="0" tIns="8925" rIns="0" bIns="0" anchor="t" anchorCtr="0">
            <a:spAutoFit/>
          </a:bodyPr>
          <a:lstStyle/>
          <a:p>
            <a:pPr marL="12700" lvl="0" indent="0" algn="l" rtl="0">
              <a:lnSpc>
                <a:spcPct val="100000"/>
              </a:lnSpc>
              <a:spcBef>
                <a:spcPts val="0"/>
              </a:spcBef>
              <a:spcAft>
                <a:spcPts val="0"/>
              </a:spcAft>
              <a:buNone/>
            </a:pPr>
            <a:r>
              <a:rPr lang="en" sz="2900" b="1">
                <a:solidFill>
                  <a:srgbClr val="F8A985"/>
                </a:solidFill>
                <a:latin typeface="IBM Plex Sans"/>
                <a:ea typeface="IBM Plex Sans"/>
                <a:cs typeface="IBM Plex Sans"/>
                <a:sym typeface="IBM Plex Sans"/>
              </a:rPr>
              <a:t>285 women</a:t>
            </a:r>
            <a:endParaRPr sz="2900" b="1">
              <a:solidFill>
                <a:srgbClr val="F8A985"/>
              </a:solidFill>
              <a:latin typeface="IBM Plex Sans"/>
              <a:ea typeface="IBM Plex Sans"/>
              <a:cs typeface="IBM Plex Sans"/>
              <a:sym typeface="IBM Plex Sans"/>
            </a:endParaRPr>
          </a:p>
        </p:txBody>
      </p:sp>
      <p:sp>
        <p:nvSpPr>
          <p:cNvPr id="397" name="Google Shape;397;g2d42f9e7b77_0_337"/>
          <p:cNvSpPr txBox="1"/>
          <p:nvPr/>
        </p:nvSpPr>
        <p:spPr>
          <a:xfrm>
            <a:off x="1229256" y="3608575"/>
            <a:ext cx="3572400" cy="1191300"/>
          </a:xfrm>
          <a:prstGeom prst="rect">
            <a:avLst/>
          </a:prstGeom>
          <a:noFill/>
          <a:ln>
            <a:noFill/>
          </a:ln>
        </p:spPr>
        <p:txBody>
          <a:bodyPr spcFirstLastPara="1" wrap="square" lIns="0" tIns="9625" rIns="0" bIns="0" anchor="t" anchorCtr="0">
            <a:spAutoFit/>
          </a:bodyPr>
          <a:lstStyle/>
          <a:p>
            <a:pPr marL="12700" lvl="0" indent="0" algn="l" rtl="0">
              <a:lnSpc>
                <a:spcPct val="135909"/>
              </a:lnSpc>
              <a:spcBef>
                <a:spcPts val="0"/>
              </a:spcBef>
              <a:spcAft>
                <a:spcPts val="0"/>
              </a:spcAft>
              <a:buNone/>
            </a:pPr>
            <a:r>
              <a:rPr lang="en" sz="1200">
                <a:solidFill>
                  <a:schemeClr val="dk1"/>
                </a:solidFill>
                <a:latin typeface="Inter"/>
                <a:ea typeface="Inter"/>
                <a:cs typeface="Inter"/>
                <a:sym typeface="Inter"/>
              </a:rPr>
              <a:t>currently drive/operate the buses, most of whom are mothers and heads of households.</a:t>
            </a:r>
            <a:endParaRPr sz="800">
              <a:solidFill>
                <a:schemeClr val="dk1"/>
              </a:solidFill>
              <a:latin typeface="Inter"/>
              <a:ea typeface="Inter"/>
              <a:cs typeface="Inter"/>
              <a:sym typeface="Inter"/>
            </a:endParaRPr>
          </a:p>
          <a:p>
            <a:pPr marL="12700" lvl="0" indent="0" algn="l" rtl="0">
              <a:lnSpc>
                <a:spcPct val="135909"/>
              </a:lnSpc>
              <a:spcBef>
                <a:spcPts val="100"/>
              </a:spcBef>
              <a:spcAft>
                <a:spcPts val="0"/>
              </a:spcAft>
              <a:buNone/>
            </a:pPr>
            <a:endParaRPr sz="1200">
              <a:solidFill>
                <a:schemeClr val="dk1"/>
              </a:solidFill>
              <a:latin typeface="Inter"/>
              <a:ea typeface="Inter"/>
              <a:cs typeface="Inter"/>
              <a:sym typeface="Inter"/>
            </a:endParaRPr>
          </a:p>
          <a:p>
            <a:pPr marL="12700" lvl="0" indent="0" algn="l" rtl="0">
              <a:lnSpc>
                <a:spcPct val="74750"/>
              </a:lnSpc>
              <a:spcBef>
                <a:spcPts val="100"/>
              </a:spcBef>
              <a:spcAft>
                <a:spcPts val="0"/>
              </a:spcAft>
              <a:buNone/>
            </a:pPr>
            <a:r>
              <a:rPr lang="en" sz="1200">
                <a:solidFill>
                  <a:schemeClr val="dk1"/>
                </a:solidFill>
                <a:latin typeface="Inter"/>
                <a:ea typeface="Inter"/>
                <a:cs typeface="Inter"/>
                <a:sym typeface="Inter"/>
              </a:rPr>
              <a:t>This is </a:t>
            </a:r>
            <a:r>
              <a:rPr lang="en" sz="2300" b="1">
                <a:solidFill>
                  <a:schemeClr val="dk1"/>
                </a:solidFill>
                <a:latin typeface="Inter"/>
                <a:ea typeface="Inter"/>
                <a:cs typeface="Inter"/>
                <a:sym typeface="Inter"/>
              </a:rPr>
              <a:t>62%</a:t>
            </a:r>
            <a:r>
              <a:rPr lang="en" sz="1200" b="1">
                <a:solidFill>
                  <a:schemeClr val="dk1"/>
                </a:solidFill>
                <a:latin typeface="Inter"/>
                <a:ea typeface="Inter"/>
                <a:cs typeface="Inter"/>
                <a:sym typeface="Inter"/>
              </a:rPr>
              <a:t>  </a:t>
            </a:r>
            <a:r>
              <a:rPr lang="en" sz="1200">
                <a:solidFill>
                  <a:schemeClr val="dk1"/>
                </a:solidFill>
                <a:latin typeface="Inter"/>
                <a:ea typeface="Inter"/>
                <a:cs typeface="Inter"/>
                <a:sym typeface="Inter"/>
              </a:rPr>
              <a:t>of the total number of drivers/operators.</a:t>
            </a:r>
            <a:endParaRPr sz="1200">
              <a:solidFill>
                <a:schemeClr val="dk1"/>
              </a:solidFill>
              <a:latin typeface="Inter"/>
              <a:ea typeface="Inter"/>
              <a:cs typeface="Inter"/>
              <a:sym typeface="Inter"/>
            </a:endParaRPr>
          </a:p>
        </p:txBody>
      </p:sp>
      <p:pic>
        <p:nvPicPr>
          <p:cNvPr id="398" name="Google Shape;398;g2d42f9e7b77_0_337"/>
          <p:cNvPicPr preferRelativeResize="0"/>
          <p:nvPr/>
        </p:nvPicPr>
        <p:blipFill rotWithShape="1">
          <a:blip r:embed="rId4">
            <a:alphaModFix/>
          </a:blip>
          <a:srcRect/>
          <a:stretch/>
        </p:blipFill>
        <p:spPr>
          <a:xfrm>
            <a:off x="1591912" y="2988960"/>
            <a:ext cx="364973" cy="502205"/>
          </a:xfrm>
          <a:prstGeom prst="rect">
            <a:avLst/>
          </a:prstGeom>
          <a:noFill/>
          <a:ln>
            <a:noFill/>
          </a:ln>
        </p:spPr>
      </p:pic>
      <p:grpSp>
        <p:nvGrpSpPr>
          <p:cNvPr id="399" name="Google Shape;399;g2d42f9e7b77_0_337"/>
          <p:cNvGrpSpPr/>
          <p:nvPr/>
        </p:nvGrpSpPr>
        <p:grpSpPr>
          <a:xfrm>
            <a:off x="3096022" y="850114"/>
            <a:ext cx="1854932" cy="1741968"/>
            <a:chOff x="9904677" y="2027760"/>
            <a:chExt cx="4063377" cy="4063373"/>
          </a:xfrm>
        </p:grpSpPr>
        <p:sp>
          <p:nvSpPr>
            <p:cNvPr id="400" name="Google Shape;400;g2d42f9e7b77_0_337"/>
            <p:cNvSpPr/>
            <p:nvPr/>
          </p:nvSpPr>
          <p:spPr>
            <a:xfrm>
              <a:off x="9904689" y="2027768"/>
              <a:ext cx="4063365" cy="4063365"/>
            </a:xfrm>
            <a:custGeom>
              <a:avLst/>
              <a:gdLst/>
              <a:ahLst/>
              <a:cxnLst/>
              <a:rect l="l" t="t" r="r" b="b"/>
              <a:pathLst>
                <a:path w="4063365" h="4063365" extrusionOk="0">
                  <a:moveTo>
                    <a:pt x="2031390" y="0"/>
                  </a:moveTo>
                  <a:lnTo>
                    <a:pt x="1982747" y="570"/>
                  </a:lnTo>
                  <a:lnTo>
                    <a:pt x="1934385" y="2275"/>
                  </a:lnTo>
                  <a:lnTo>
                    <a:pt x="1886316" y="5100"/>
                  </a:lnTo>
                  <a:lnTo>
                    <a:pt x="1838553" y="9033"/>
                  </a:lnTo>
                  <a:lnTo>
                    <a:pt x="1791109" y="14061"/>
                  </a:lnTo>
                  <a:lnTo>
                    <a:pt x="1743996" y="20172"/>
                  </a:lnTo>
                  <a:lnTo>
                    <a:pt x="1697227" y="27353"/>
                  </a:lnTo>
                  <a:lnTo>
                    <a:pt x="1650815" y="35591"/>
                  </a:lnTo>
                  <a:lnTo>
                    <a:pt x="1604772" y="44873"/>
                  </a:lnTo>
                  <a:lnTo>
                    <a:pt x="1559112" y="55186"/>
                  </a:lnTo>
                  <a:lnTo>
                    <a:pt x="1513847" y="66519"/>
                  </a:lnTo>
                  <a:lnTo>
                    <a:pt x="1468989" y="78857"/>
                  </a:lnTo>
                  <a:lnTo>
                    <a:pt x="1424552" y="92189"/>
                  </a:lnTo>
                  <a:lnTo>
                    <a:pt x="1380548" y="106502"/>
                  </a:lnTo>
                  <a:lnTo>
                    <a:pt x="1336990" y="121782"/>
                  </a:lnTo>
                  <a:lnTo>
                    <a:pt x="1293891" y="138018"/>
                  </a:lnTo>
                  <a:lnTo>
                    <a:pt x="1251263" y="155196"/>
                  </a:lnTo>
                  <a:lnTo>
                    <a:pt x="1209119" y="173304"/>
                  </a:lnTo>
                  <a:lnTo>
                    <a:pt x="1167473" y="192329"/>
                  </a:lnTo>
                  <a:lnTo>
                    <a:pt x="1126335" y="212258"/>
                  </a:lnTo>
                  <a:lnTo>
                    <a:pt x="1085720" y="233079"/>
                  </a:lnTo>
                  <a:lnTo>
                    <a:pt x="1045641" y="254779"/>
                  </a:lnTo>
                  <a:lnTo>
                    <a:pt x="1006109" y="277344"/>
                  </a:lnTo>
                  <a:lnTo>
                    <a:pt x="967137" y="300763"/>
                  </a:lnTo>
                  <a:lnTo>
                    <a:pt x="928739" y="325023"/>
                  </a:lnTo>
                  <a:lnTo>
                    <a:pt x="890926" y="350111"/>
                  </a:lnTo>
                  <a:lnTo>
                    <a:pt x="853713" y="376013"/>
                  </a:lnTo>
                  <a:lnTo>
                    <a:pt x="817111" y="402719"/>
                  </a:lnTo>
                  <a:lnTo>
                    <a:pt x="781133" y="430213"/>
                  </a:lnTo>
                  <a:lnTo>
                    <a:pt x="745792" y="458485"/>
                  </a:lnTo>
                  <a:lnTo>
                    <a:pt x="711100" y="487521"/>
                  </a:lnTo>
                  <a:lnTo>
                    <a:pt x="677071" y="517309"/>
                  </a:lnTo>
                  <a:lnTo>
                    <a:pt x="643717" y="547835"/>
                  </a:lnTo>
                  <a:lnTo>
                    <a:pt x="611051" y="579087"/>
                  </a:lnTo>
                  <a:lnTo>
                    <a:pt x="579086" y="611053"/>
                  </a:lnTo>
                  <a:lnTo>
                    <a:pt x="547834" y="643719"/>
                  </a:lnTo>
                  <a:lnTo>
                    <a:pt x="517307" y="677073"/>
                  </a:lnTo>
                  <a:lnTo>
                    <a:pt x="487520" y="711102"/>
                  </a:lnTo>
                  <a:lnTo>
                    <a:pt x="458484" y="745794"/>
                  </a:lnTo>
                  <a:lnTo>
                    <a:pt x="430212" y="781135"/>
                  </a:lnTo>
                  <a:lnTo>
                    <a:pt x="402718" y="817113"/>
                  </a:lnTo>
                  <a:lnTo>
                    <a:pt x="376013" y="853716"/>
                  </a:lnTo>
                  <a:lnTo>
                    <a:pt x="350110" y="890930"/>
                  </a:lnTo>
                  <a:lnTo>
                    <a:pt x="325023" y="928742"/>
                  </a:lnTo>
                  <a:lnTo>
                    <a:pt x="300763" y="967141"/>
                  </a:lnTo>
                  <a:lnTo>
                    <a:pt x="277344" y="1006112"/>
                  </a:lnTo>
                  <a:lnTo>
                    <a:pt x="254778" y="1045645"/>
                  </a:lnTo>
                  <a:lnTo>
                    <a:pt x="233079" y="1085725"/>
                  </a:lnTo>
                  <a:lnTo>
                    <a:pt x="212258" y="1126340"/>
                  </a:lnTo>
                  <a:lnTo>
                    <a:pt x="192329" y="1167477"/>
                  </a:lnTo>
                  <a:lnTo>
                    <a:pt x="173304" y="1209125"/>
                  </a:lnTo>
                  <a:lnTo>
                    <a:pt x="155196" y="1251269"/>
                  </a:lnTo>
                  <a:lnTo>
                    <a:pt x="138018" y="1293897"/>
                  </a:lnTo>
                  <a:lnTo>
                    <a:pt x="121782" y="1336996"/>
                  </a:lnTo>
                  <a:lnTo>
                    <a:pt x="106502" y="1380555"/>
                  </a:lnTo>
                  <a:lnTo>
                    <a:pt x="92189" y="1424559"/>
                  </a:lnTo>
                  <a:lnTo>
                    <a:pt x="78857" y="1468996"/>
                  </a:lnTo>
                  <a:lnTo>
                    <a:pt x="66518" y="1513854"/>
                  </a:lnTo>
                  <a:lnTo>
                    <a:pt x="55186" y="1559120"/>
                  </a:lnTo>
                  <a:lnTo>
                    <a:pt x="44872" y="1604781"/>
                  </a:lnTo>
                  <a:lnTo>
                    <a:pt x="35590" y="1650824"/>
                  </a:lnTo>
                  <a:lnTo>
                    <a:pt x="27353" y="1697236"/>
                  </a:lnTo>
                  <a:lnTo>
                    <a:pt x="20172" y="1744006"/>
                  </a:lnTo>
                  <a:lnTo>
                    <a:pt x="14061" y="1791119"/>
                  </a:lnTo>
                  <a:lnTo>
                    <a:pt x="9033" y="1838564"/>
                  </a:lnTo>
                  <a:lnTo>
                    <a:pt x="5100" y="1886327"/>
                  </a:lnTo>
                  <a:lnTo>
                    <a:pt x="2275" y="1934397"/>
                  </a:lnTo>
                  <a:lnTo>
                    <a:pt x="570" y="1982760"/>
                  </a:lnTo>
                  <a:lnTo>
                    <a:pt x="0" y="2031403"/>
                  </a:lnTo>
                  <a:lnTo>
                    <a:pt x="570" y="2080045"/>
                  </a:lnTo>
                  <a:lnTo>
                    <a:pt x="2275" y="2128407"/>
                  </a:lnTo>
                  <a:lnTo>
                    <a:pt x="5100" y="2176476"/>
                  </a:lnTo>
                  <a:lnTo>
                    <a:pt x="9033" y="2224239"/>
                  </a:lnTo>
                  <a:lnTo>
                    <a:pt x="14061" y="2271684"/>
                  </a:lnTo>
                  <a:lnTo>
                    <a:pt x="20172" y="2318797"/>
                  </a:lnTo>
                  <a:lnTo>
                    <a:pt x="27353" y="2365566"/>
                  </a:lnTo>
                  <a:lnTo>
                    <a:pt x="35590" y="2411978"/>
                  </a:lnTo>
                  <a:lnTo>
                    <a:pt x="44872" y="2458020"/>
                  </a:lnTo>
                  <a:lnTo>
                    <a:pt x="55186" y="2503681"/>
                  </a:lnTo>
                  <a:lnTo>
                    <a:pt x="66518" y="2548946"/>
                  </a:lnTo>
                  <a:lnTo>
                    <a:pt x="78857" y="2593803"/>
                  </a:lnTo>
                  <a:lnTo>
                    <a:pt x="92189" y="2638240"/>
                  </a:lnTo>
                  <a:lnTo>
                    <a:pt x="106502" y="2682244"/>
                  </a:lnTo>
                  <a:lnTo>
                    <a:pt x="121782" y="2725802"/>
                  </a:lnTo>
                  <a:lnTo>
                    <a:pt x="138018" y="2768901"/>
                  </a:lnTo>
                  <a:lnTo>
                    <a:pt x="155196" y="2811529"/>
                  </a:lnTo>
                  <a:lnTo>
                    <a:pt x="173304" y="2853673"/>
                  </a:lnTo>
                  <a:lnTo>
                    <a:pt x="192329" y="2895320"/>
                  </a:lnTo>
                  <a:lnTo>
                    <a:pt x="212258" y="2936457"/>
                  </a:lnTo>
                  <a:lnTo>
                    <a:pt x="233079" y="2977072"/>
                  </a:lnTo>
                  <a:lnTo>
                    <a:pt x="254778" y="3017152"/>
                  </a:lnTo>
                  <a:lnTo>
                    <a:pt x="277344" y="3056684"/>
                  </a:lnTo>
                  <a:lnTo>
                    <a:pt x="300763" y="3095655"/>
                  </a:lnTo>
                  <a:lnTo>
                    <a:pt x="325023" y="3134054"/>
                  </a:lnTo>
                  <a:lnTo>
                    <a:pt x="350110" y="3171866"/>
                  </a:lnTo>
                  <a:lnTo>
                    <a:pt x="376013" y="3209080"/>
                  </a:lnTo>
                  <a:lnTo>
                    <a:pt x="402718" y="3245682"/>
                  </a:lnTo>
                  <a:lnTo>
                    <a:pt x="430212" y="3281660"/>
                  </a:lnTo>
                  <a:lnTo>
                    <a:pt x="458484" y="3317001"/>
                  </a:lnTo>
                  <a:lnTo>
                    <a:pt x="487520" y="3351692"/>
                  </a:lnTo>
                  <a:lnTo>
                    <a:pt x="517307" y="3385721"/>
                  </a:lnTo>
                  <a:lnTo>
                    <a:pt x="547834" y="3419075"/>
                  </a:lnTo>
                  <a:lnTo>
                    <a:pt x="579086" y="3451741"/>
                  </a:lnTo>
                  <a:lnTo>
                    <a:pt x="611051" y="3483707"/>
                  </a:lnTo>
                  <a:lnTo>
                    <a:pt x="643717" y="3514959"/>
                  </a:lnTo>
                  <a:lnTo>
                    <a:pt x="677071" y="3545485"/>
                  </a:lnTo>
                  <a:lnTo>
                    <a:pt x="711100" y="3575272"/>
                  </a:lnTo>
                  <a:lnTo>
                    <a:pt x="745792" y="3604308"/>
                  </a:lnTo>
                  <a:lnTo>
                    <a:pt x="781133" y="3632580"/>
                  </a:lnTo>
                  <a:lnTo>
                    <a:pt x="817111" y="3660075"/>
                  </a:lnTo>
                  <a:lnTo>
                    <a:pt x="853713" y="3686780"/>
                  </a:lnTo>
                  <a:lnTo>
                    <a:pt x="890926" y="3712682"/>
                  </a:lnTo>
                  <a:lnTo>
                    <a:pt x="928739" y="3737770"/>
                  </a:lnTo>
                  <a:lnTo>
                    <a:pt x="967137" y="3762030"/>
                  </a:lnTo>
                  <a:lnTo>
                    <a:pt x="1006109" y="3785449"/>
                  </a:lnTo>
                  <a:lnTo>
                    <a:pt x="1045641" y="3808014"/>
                  </a:lnTo>
                  <a:lnTo>
                    <a:pt x="1085720" y="3829714"/>
                  </a:lnTo>
                  <a:lnTo>
                    <a:pt x="1126335" y="3850534"/>
                  </a:lnTo>
                  <a:lnTo>
                    <a:pt x="1167473" y="3870464"/>
                  </a:lnTo>
                  <a:lnTo>
                    <a:pt x="1209119" y="3889489"/>
                  </a:lnTo>
                  <a:lnTo>
                    <a:pt x="1251263" y="3907596"/>
                  </a:lnTo>
                  <a:lnTo>
                    <a:pt x="1293891" y="3924775"/>
                  </a:lnTo>
                  <a:lnTo>
                    <a:pt x="1336990" y="3941010"/>
                  </a:lnTo>
                  <a:lnTo>
                    <a:pt x="1380548" y="3956291"/>
                  </a:lnTo>
                  <a:lnTo>
                    <a:pt x="1424552" y="3970604"/>
                  </a:lnTo>
                  <a:lnTo>
                    <a:pt x="1468989" y="3983935"/>
                  </a:lnTo>
                  <a:lnTo>
                    <a:pt x="1513847" y="3996274"/>
                  </a:lnTo>
                  <a:lnTo>
                    <a:pt x="1559112" y="4007606"/>
                  </a:lnTo>
                  <a:lnTo>
                    <a:pt x="1604772" y="4017920"/>
                  </a:lnTo>
                  <a:lnTo>
                    <a:pt x="1650815" y="4027202"/>
                  </a:lnTo>
                  <a:lnTo>
                    <a:pt x="1697227" y="4035440"/>
                  </a:lnTo>
                  <a:lnTo>
                    <a:pt x="1743996" y="4042620"/>
                  </a:lnTo>
                  <a:lnTo>
                    <a:pt x="1791109" y="4048731"/>
                  </a:lnTo>
                  <a:lnTo>
                    <a:pt x="1838553" y="4053759"/>
                  </a:lnTo>
                  <a:lnTo>
                    <a:pt x="1886316" y="4057693"/>
                  </a:lnTo>
                  <a:lnTo>
                    <a:pt x="1934385" y="4060518"/>
                  </a:lnTo>
                  <a:lnTo>
                    <a:pt x="1982747" y="4062222"/>
                  </a:lnTo>
                  <a:lnTo>
                    <a:pt x="2031390" y="4062793"/>
                  </a:lnTo>
                  <a:lnTo>
                    <a:pt x="2080033" y="4062222"/>
                  </a:lnTo>
                  <a:lnTo>
                    <a:pt x="2128396" y="4060518"/>
                  </a:lnTo>
                  <a:lnTo>
                    <a:pt x="2176465" y="4057693"/>
                  </a:lnTo>
                  <a:lnTo>
                    <a:pt x="2224229" y="4053759"/>
                  </a:lnTo>
                  <a:lnTo>
                    <a:pt x="2271673" y="4048731"/>
                  </a:lnTo>
                  <a:lnTo>
                    <a:pt x="2318787" y="4042620"/>
                  </a:lnTo>
                  <a:lnTo>
                    <a:pt x="2365556" y="4035440"/>
                  </a:lnTo>
                  <a:lnTo>
                    <a:pt x="2411969" y="4027202"/>
                  </a:lnTo>
                  <a:lnTo>
                    <a:pt x="2458012" y="4017920"/>
                  </a:lnTo>
                  <a:lnTo>
                    <a:pt x="2503673" y="4007606"/>
                  </a:lnTo>
                  <a:lnTo>
                    <a:pt x="2548938" y="3996274"/>
                  </a:lnTo>
                  <a:lnTo>
                    <a:pt x="2593796" y="3983935"/>
                  </a:lnTo>
                  <a:lnTo>
                    <a:pt x="2638234" y="3970604"/>
                  </a:lnTo>
                  <a:lnTo>
                    <a:pt x="2682238" y="3956291"/>
                  </a:lnTo>
                  <a:lnTo>
                    <a:pt x="2725796" y="3941010"/>
                  </a:lnTo>
                  <a:lnTo>
                    <a:pt x="2768896" y="3924775"/>
                  </a:lnTo>
                  <a:lnTo>
                    <a:pt x="2811524" y="3907596"/>
                  </a:lnTo>
                  <a:lnTo>
                    <a:pt x="2853668" y="3889489"/>
                  </a:lnTo>
                  <a:lnTo>
                    <a:pt x="2895315" y="3870464"/>
                  </a:lnTo>
                  <a:lnTo>
                    <a:pt x="2936453" y="3850534"/>
                  </a:lnTo>
                  <a:lnTo>
                    <a:pt x="2977068" y="3829714"/>
                  </a:lnTo>
                  <a:lnTo>
                    <a:pt x="3017148" y="3808014"/>
                  </a:lnTo>
                  <a:lnTo>
                    <a:pt x="3056680" y="3785449"/>
                  </a:lnTo>
                  <a:lnTo>
                    <a:pt x="3095652" y="3762030"/>
                  </a:lnTo>
                  <a:lnTo>
                    <a:pt x="3134050" y="3737770"/>
                  </a:lnTo>
                  <a:lnTo>
                    <a:pt x="3171863" y="3712682"/>
                  </a:lnTo>
                  <a:lnTo>
                    <a:pt x="3209077" y="3686780"/>
                  </a:lnTo>
                  <a:lnTo>
                    <a:pt x="3245679" y="3660075"/>
                  </a:lnTo>
                  <a:lnTo>
                    <a:pt x="3281657" y="3632580"/>
                  </a:lnTo>
                  <a:lnTo>
                    <a:pt x="3316998" y="3604308"/>
                  </a:lnTo>
                  <a:lnTo>
                    <a:pt x="3351690" y="3575272"/>
                  </a:lnTo>
                  <a:lnTo>
                    <a:pt x="3385719" y="3545485"/>
                  </a:lnTo>
                  <a:lnTo>
                    <a:pt x="3419073" y="3514959"/>
                  </a:lnTo>
                  <a:lnTo>
                    <a:pt x="3451740" y="3483707"/>
                  </a:lnTo>
                  <a:lnTo>
                    <a:pt x="3483705" y="3451741"/>
                  </a:lnTo>
                  <a:lnTo>
                    <a:pt x="3514957" y="3419075"/>
                  </a:lnTo>
                  <a:lnTo>
                    <a:pt x="3545484" y="3385721"/>
                  </a:lnTo>
                  <a:lnTo>
                    <a:pt x="3575271" y="3351692"/>
                  </a:lnTo>
                  <a:lnTo>
                    <a:pt x="3604307" y="3317001"/>
                  </a:lnTo>
                  <a:lnTo>
                    <a:pt x="3632579" y="3281660"/>
                  </a:lnTo>
                  <a:lnTo>
                    <a:pt x="3660074" y="3245682"/>
                  </a:lnTo>
                  <a:lnTo>
                    <a:pt x="3686779" y="3209080"/>
                  </a:lnTo>
                  <a:lnTo>
                    <a:pt x="3712682" y="3171866"/>
                  </a:lnTo>
                  <a:lnTo>
                    <a:pt x="3737769" y="3134054"/>
                  </a:lnTo>
                  <a:lnTo>
                    <a:pt x="3762029" y="3095655"/>
                  </a:lnTo>
                  <a:lnTo>
                    <a:pt x="3785448" y="3056684"/>
                  </a:lnTo>
                  <a:lnTo>
                    <a:pt x="3808014" y="3017152"/>
                  </a:lnTo>
                  <a:lnTo>
                    <a:pt x="3829713" y="2977072"/>
                  </a:lnTo>
                  <a:lnTo>
                    <a:pt x="3850534" y="2936457"/>
                  </a:lnTo>
                  <a:lnTo>
                    <a:pt x="3870463" y="2895320"/>
                  </a:lnTo>
                  <a:lnTo>
                    <a:pt x="3889488" y="2853673"/>
                  </a:lnTo>
                  <a:lnTo>
                    <a:pt x="3907596" y="2811529"/>
                  </a:lnTo>
                  <a:lnTo>
                    <a:pt x="3924775" y="2768901"/>
                  </a:lnTo>
                  <a:lnTo>
                    <a:pt x="3941010" y="2725802"/>
                  </a:lnTo>
                  <a:lnTo>
                    <a:pt x="3956291" y="2682244"/>
                  </a:lnTo>
                  <a:lnTo>
                    <a:pt x="3970603" y="2638240"/>
                  </a:lnTo>
                  <a:lnTo>
                    <a:pt x="3983935" y="2593803"/>
                  </a:lnTo>
                  <a:lnTo>
                    <a:pt x="3996274" y="2548946"/>
                  </a:lnTo>
                  <a:lnTo>
                    <a:pt x="4007606" y="2503681"/>
                  </a:lnTo>
                  <a:lnTo>
                    <a:pt x="4017920" y="2458020"/>
                  </a:lnTo>
                  <a:lnTo>
                    <a:pt x="4027202" y="2411978"/>
                  </a:lnTo>
                  <a:lnTo>
                    <a:pt x="4035440" y="2365566"/>
                  </a:lnTo>
                  <a:lnTo>
                    <a:pt x="4042620" y="2318797"/>
                  </a:lnTo>
                  <a:lnTo>
                    <a:pt x="4048731" y="2271684"/>
                  </a:lnTo>
                  <a:lnTo>
                    <a:pt x="4053759" y="2224239"/>
                  </a:lnTo>
                  <a:lnTo>
                    <a:pt x="4057693" y="2176476"/>
                  </a:lnTo>
                  <a:lnTo>
                    <a:pt x="4060518" y="2128407"/>
                  </a:lnTo>
                  <a:lnTo>
                    <a:pt x="4062222" y="2080045"/>
                  </a:lnTo>
                  <a:lnTo>
                    <a:pt x="4062793" y="2031403"/>
                  </a:lnTo>
                  <a:lnTo>
                    <a:pt x="4062222" y="1982760"/>
                  </a:lnTo>
                  <a:lnTo>
                    <a:pt x="4060518" y="1934397"/>
                  </a:lnTo>
                  <a:lnTo>
                    <a:pt x="4057693" y="1886327"/>
                  </a:lnTo>
                  <a:lnTo>
                    <a:pt x="4053759" y="1838564"/>
                  </a:lnTo>
                  <a:lnTo>
                    <a:pt x="4048731" y="1791119"/>
                  </a:lnTo>
                  <a:lnTo>
                    <a:pt x="4042620" y="1744006"/>
                  </a:lnTo>
                  <a:lnTo>
                    <a:pt x="4035440" y="1697236"/>
                  </a:lnTo>
                  <a:lnTo>
                    <a:pt x="4027202" y="1650824"/>
                  </a:lnTo>
                  <a:lnTo>
                    <a:pt x="4017920" y="1604781"/>
                  </a:lnTo>
                  <a:lnTo>
                    <a:pt x="4007606" y="1559120"/>
                  </a:lnTo>
                  <a:lnTo>
                    <a:pt x="3996274" y="1513854"/>
                  </a:lnTo>
                  <a:lnTo>
                    <a:pt x="3983935" y="1468996"/>
                  </a:lnTo>
                  <a:lnTo>
                    <a:pt x="3970603" y="1424559"/>
                  </a:lnTo>
                  <a:lnTo>
                    <a:pt x="3956291" y="1380555"/>
                  </a:lnTo>
                  <a:lnTo>
                    <a:pt x="3941010" y="1336996"/>
                  </a:lnTo>
                  <a:lnTo>
                    <a:pt x="3924775" y="1293897"/>
                  </a:lnTo>
                  <a:lnTo>
                    <a:pt x="3907596" y="1251269"/>
                  </a:lnTo>
                  <a:lnTo>
                    <a:pt x="3889488" y="1209125"/>
                  </a:lnTo>
                  <a:lnTo>
                    <a:pt x="3870463" y="1167477"/>
                  </a:lnTo>
                  <a:lnTo>
                    <a:pt x="3850534" y="1126340"/>
                  </a:lnTo>
                  <a:lnTo>
                    <a:pt x="3829713" y="1085725"/>
                  </a:lnTo>
                  <a:lnTo>
                    <a:pt x="3808014" y="1045645"/>
                  </a:lnTo>
                  <a:lnTo>
                    <a:pt x="3785448" y="1006112"/>
                  </a:lnTo>
                  <a:lnTo>
                    <a:pt x="3762029" y="967141"/>
                  </a:lnTo>
                  <a:lnTo>
                    <a:pt x="3737769" y="928742"/>
                  </a:lnTo>
                  <a:lnTo>
                    <a:pt x="3712682" y="890930"/>
                  </a:lnTo>
                  <a:lnTo>
                    <a:pt x="3686779" y="853716"/>
                  </a:lnTo>
                  <a:lnTo>
                    <a:pt x="3660074" y="817113"/>
                  </a:lnTo>
                  <a:lnTo>
                    <a:pt x="3632579" y="781135"/>
                  </a:lnTo>
                  <a:lnTo>
                    <a:pt x="3604307" y="745794"/>
                  </a:lnTo>
                  <a:lnTo>
                    <a:pt x="3575271" y="711102"/>
                  </a:lnTo>
                  <a:lnTo>
                    <a:pt x="3545484" y="677073"/>
                  </a:lnTo>
                  <a:lnTo>
                    <a:pt x="3514957" y="643719"/>
                  </a:lnTo>
                  <a:lnTo>
                    <a:pt x="3483705" y="611053"/>
                  </a:lnTo>
                  <a:lnTo>
                    <a:pt x="3451740" y="579087"/>
                  </a:lnTo>
                  <a:lnTo>
                    <a:pt x="3419073" y="547835"/>
                  </a:lnTo>
                  <a:lnTo>
                    <a:pt x="3385719" y="517309"/>
                  </a:lnTo>
                  <a:lnTo>
                    <a:pt x="3351690" y="487521"/>
                  </a:lnTo>
                  <a:lnTo>
                    <a:pt x="3316998" y="458485"/>
                  </a:lnTo>
                  <a:lnTo>
                    <a:pt x="3281657" y="430213"/>
                  </a:lnTo>
                  <a:lnTo>
                    <a:pt x="3245679" y="402719"/>
                  </a:lnTo>
                  <a:lnTo>
                    <a:pt x="3209077" y="376013"/>
                  </a:lnTo>
                  <a:lnTo>
                    <a:pt x="3171863" y="350111"/>
                  </a:lnTo>
                  <a:lnTo>
                    <a:pt x="3134050" y="325023"/>
                  </a:lnTo>
                  <a:lnTo>
                    <a:pt x="3095652" y="300763"/>
                  </a:lnTo>
                  <a:lnTo>
                    <a:pt x="3056680" y="277344"/>
                  </a:lnTo>
                  <a:lnTo>
                    <a:pt x="3017148" y="254779"/>
                  </a:lnTo>
                  <a:lnTo>
                    <a:pt x="2977068" y="233079"/>
                  </a:lnTo>
                  <a:lnTo>
                    <a:pt x="2936453" y="212258"/>
                  </a:lnTo>
                  <a:lnTo>
                    <a:pt x="2895315" y="192329"/>
                  </a:lnTo>
                  <a:lnTo>
                    <a:pt x="2853668" y="173304"/>
                  </a:lnTo>
                  <a:lnTo>
                    <a:pt x="2811524" y="155196"/>
                  </a:lnTo>
                  <a:lnTo>
                    <a:pt x="2768896" y="138018"/>
                  </a:lnTo>
                  <a:lnTo>
                    <a:pt x="2725796" y="121782"/>
                  </a:lnTo>
                  <a:lnTo>
                    <a:pt x="2682238" y="106502"/>
                  </a:lnTo>
                  <a:lnTo>
                    <a:pt x="2638234" y="92189"/>
                  </a:lnTo>
                  <a:lnTo>
                    <a:pt x="2593796" y="78857"/>
                  </a:lnTo>
                  <a:lnTo>
                    <a:pt x="2548938" y="66519"/>
                  </a:lnTo>
                  <a:lnTo>
                    <a:pt x="2503673" y="55186"/>
                  </a:lnTo>
                  <a:lnTo>
                    <a:pt x="2458012" y="44873"/>
                  </a:lnTo>
                  <a:lnTo>
                    <a:pt x="2411969" y="35591"/>
                  </a:lnTo>
                  <a:lnTo>
                    <a:pt x="2365556" y="27353"/>
                  </a:lnTo>
                  <a:lnTo>
                    <a:pt x="2318787" y="20172"/>
                  </a:lnTo>
                  <a:lnTo>
                    <a:pt x="2271673" y="14061"/>
                  </a:lnTo>
                  <a:lnTo>
                    <a:pt x="2224229" y="9033"/>
                  </a:lnTo>
                  <a:lnTo>
                    <a:pt x="2176465" y="5100"/>
                  </a:lnTo>
                  <a:lnTo>
                    <a:pt x="2128396" y="2275"/>
                  </a:lnTo>
                  <a:lnTo>
                    <a:pt x="2080033" y="570"/>
                  </a:lnTo>
                  <a:lnTo>
                    <a:pt x="2031390" y="0"/>
                  </a:lnTo>
                  <a:close/>
                </a:path>
              </a:pathLst>
            </a:custGeom>
            <a:solidFill>
              <a:srgbClr val="F8A985"/>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solidFill>
                  <a:srgbClr val="000000"/>
                </a:solidFill>
                <a:latin typeface="Calibri"/>
                <a:ea typeface="Calibri"/>
                <a:cs typeface="Calibri"/>
                <a:sym typeface="Calibri"/>
              </a:endParaRPr>
            </a:p>
          </p:txBody>
        </p:sp>
        <p:sp>
          <p:nvSpPr>
            <p:cNvPr id="401" name="Google Shape;401;g2d42f9e7b77_0_337"/>
            <p:cNvSpPr/>
            <p:nvPr/>
          </p:nvSpPr>
          <p:spPr>
            <a:xfrm>
              <a:off x="9904677" y="2027760"/>
              <a:ext cx="2379345" cy="4063365"/>
            </a:xfrm>
            <a:custGeom>
              <a:avLst/>
              <a:gdLst/>
              <a:ahLst/>
              <a:cxnLst/>
              <a:rect l="l" t="t" r="r" b="b"/>
              <a:pathLst>
                <a:path w="2379345" h="4063365" extrusionOk="0">
                  <a:moveTo>
                    <a:pt x="2031403" y="0"/>
                  </a:moveTo>
                  <a:lnTo>
                    <a:pt x="1982760" y="570"/>
                  </a:lnTo>
                  <a:lnTo>
                    <a:pt x="1934398" y="2275"/>
                  </a:lnTo>
                  <a:lnTo>
                    <a:pt x="1886329" y="5100"/>
                  </a:lnTo>
                  <a:lnTo>
                    <a:pt x="1838566" y="9033"/>
                  </a:lnTo>
                  <a:lnTo>
                    <a:pt x="1791121" y="14062"/>
                  </a:lnTo>
                  <a:lnTo>
                    <a:pt x="1744008" y="20172"/>
                  </a:lnTo>
                  <a:lnTo>
                    <a:pt x="1697239" y="27353"/>
                  </a:lnTo>
                  <a:lnTo>
                    <a:pt x="1650827" y="35591"/>
                  </a:lnTo>
                  <a:lnTo>
                    <a:pt x="1604784" y="44873"/>
                  </a:lnTo>
                  <a:lnTo>
                    <a:pt x="1559124" y="55187"/>
                  </a:lnTo>
                  <a:lnTo>
                    <a:pt x="1513858" y="66519"/>
                  </a:lnTo>
                  <a:lnTo>
                    <a:pt x="1469001" y="78858"/>
                  </a:lnTo>
                  <a:lnTo>
                    <a:pt x="1424564" y="92190"/>
                  </a:lnTo>
                  <a:lnTo>
                    <a:pt x="1380560" y="106503"/>
                  </a:lnTo>
                  <a:lnTo>
                    <a:pt x="1337001" y="121784"/>
                  </a:lnTo>
                  <a:lnTo>
                    <a:pt x="1293902" y="138020"/>
                  </a:lnTo>
                  <a:lnTo>
                    <a:pt x="1251274" y="155198"/>
                  </a:lnTo>
                  <a:lnTo>
                    <a:pt x="1209130" y="173306"/>
                  </a:lnTo>
                  <a:lnTo>
                    <a:pt x="1167483" y="192331"/>
                  </a:lnTo>
                  <a:lnTo>
                    <a:pt x="1126345" y="212261"/>
                  </a:lnTo>
                  <a:lnTo>
                    <a:pt x="1085730" y="233082"/>
                  </a:lnTo>
                  <a:lnTo>
                    <a:pt x="1045650" y="254782"/>
                  </a:lnTo>
                  <a:lnTo>
                    <a:pt x="1006118" y="277348"/>
                  </a:lnTo>
                  <a:lnTo>
                    <a:pt x="967146" y="300767"/>
                  </a:lnTo>
                  <a:lnTo>
                    <a:pt x="928748" y="325027"/>
                  </a:lnTo>
                  <a:lnTo>
                    <a:pt x="890935" y="350115"/>
                  </a:lnTo>
                  <a:lnTo>
                    <a:pt x="853721" y="376018"/>
                  </a:lnTo>
                  <a:lnTo>
                    <a:pt x="817119" y="402723"/>
                  </a:lnTo>
                  <a:lnTo>
                    <a:pt x="781141" y="430218"/>
                  </a:lnTo>
                  <a:lnTo>
                    <a:pt x="745799" y="458490"/>
                  </a:lnTo>
                  <a:lnTo>
                    <a:pt x="711108" y="487527"/>
                  </a:lnTo>
                  <a:lnTo>
                    <a:pt x="677078" y="517314"/>
                  </a:lnTo>
                  <a:lnTo>
                    <a:pt x="643724" y="547841"/>
                  </a:lnTo>
                  <a:lnTo>
                    <a:pt x="611058" y="579094"/>
                  </a:lnTo>
                  <a:lnTo>
                    <a:pt x="579092" y="611059"/>
                  </a:lnTo>
                  <a:lnTo>
                    <a:pt x="547840" y="643726"/>
                  </a:lnTo>
                  <a:lnTo>
                    <a:pt x="517313" y="677080"/>
                  </a:lnTo>
                  <a:lnTo>
                    <a:pt x="487525" y="711110"/>
                  </a:lnTo>
                  <a:lnTo>
                    <a:pt x="458489" y="745802"/>
                  </a:lnTo>
                  <a:lnTo>
                    <a:pt x="430217" y="781143"/>
                  </a:lnTo>
                  <a:lnTo>
                    <a:pt x="402722" y="817122"/>
                  </a:lnTo>
                  <a:lnTo>
                    <a:pt x="376017" y="853724"/>
                  </a:lnTo>
                  <a:lnTo>
                    <a:pt x="350114" y="890938"/>
                  </a:lnTo>
                  <a:lnTo>
                    <a:pt x="325026" y="928751"/>
                  </a:lnTo>
                  <a:lnTo>
                    <a:pt x="300766" y="967150"/>
                  </a:lnTo>
                  <a:lnTo>
                    <a:pt x="277347" y="1006122"/>
                  </a:lnTo>
                  <a:lnTo>
                    <a:pt x="254781" y="1045654"/>
                  </a:lnTo>
                  <a:lnTo>
                    <a:pt x="233082" y="1085735"/>
                  </a:lnTo>
                  <a:lnTo>
                    <a:pt x="212261" y="1126350"/>
                  </a:lnTo>
                  <a:lnTo>
                    <a:pt x="192331" y="1167488"/>
                  </a:lnTo>
                  <a:lnTo>
                    <a:pt x="173306" y="1209135"/>
                  </a:lnTo>
                  <a:lnTo>
                    <a:pt x="155198" y="1251279"/>
                  </a:lnTo>
                  <a:lnTo>
                    <a:pt x="138020" y="1293908"/>
                  </a:lnTo>
                  <a:lnTo>
                    <a:pt x="121784" y="1337007"/>
                  </a:lnTo>
                  <a:lnTo>
                    <a:pt x="106503" y="1380566"/>
                  </a:lnTo>
                  <a:lnTo>
                    <a:pt x="92190" y="1424570"/>
                  </a:lnTo>
                  <a:lnTo>
                    <a:pt x="78858" y="1469008"/>
                  </a:lnTo>
                  <a:lnTo>
                    <a:pt x="66519" y="1513866"/>
                  </a:lnTo>
                  <a:lnTo>
                    <a:pt x="55187" y="1559132"/>
                  </a:lnTo>
                  <a:lnTo>
                    <a:pt x="44873" y="1604793"/>
                  </a:lnTo>
                  <a:lnTo>
                    <a:pt x="35591" y="1650836"/>
                  </a:lnTo>
                  <a:lnTo>
                    <a:pt x="27353" y="1697248"/>
                  </a:lnTo>
                  <a:lnTo>
                    <a:pt x="20172" y="1744018"/>
                  </a:lnTo>
                  <a:lnTo>
                    <a:pt x="14062" y="1791132"/>
                  </a:lnTo>
                  <a:lnTo>
                    <a:pt x="9033" y="1838577"/>
                  </a:lnTo>
                  <a:lnTo>
                    <a:pt x="5100" y="1886340"/>
                  </a:lnTo>
                  <a:lnTo>
                    <a:pt x="2275" y="1934410"/>
                  </a:lnTo>
                  <a:lnTo>
                    <a:pt x="570" y="1982772"/>
                  </a:lnTo>
                  <a:lnTo>
                    <a:pt x="0" y="2031415"/>
                  </a:lnTo>
                  <a:lnTo>
                    <a:pt x="570" y="2080057"/>
                  </a:lnTo>
                  <a:lnTo>
                    <a:pt x="2275" y="2128419"/>
                  </a:lnTo>
                  <a:lnTo>
                    <a:pt x="5100" y="2176487"/>
                  </a:lnTo>
                  <a:lnTo>
                    <a:pt x="9033" y="2224250"/>
                  </a:lnTo>
                  <a:lnTo>
                    <a:pt x="14062" y="2271694"/>
                  </a:lnTo>
                  <a:lnTo>
                    <a:pt x="20172" y="2318807"/>
                  </a:lnTo>
                  <a:lnTo>
                    <a:pt x="27353" y="2365575"/>
                  </a:lnTo>
                  <a:lnTo>
                    <a:pt x="35591" y="2411987"/>
                  </a:lnTo>
                  <a:lnTo>
                    <a:pt x="44873" y="2458029"/>
                  </a:lnTo>
                  <a:lnTo>
                    <a:pt x="55187" y="2503689"/>
                  </a:lnTo>
                  <a:lnTo>
                    <a:pt x="66519" y="2548954"/>
                  </a:lnTo>
                  <a:lnTo>
                    <a:pt x="78858" y="2593812"/>
                  </a:lnTo>
                  <a:lnTo>
                    <a:pt x="92190" y="2638248"/>
                  </a:lnTo>
                  <a:lnTo>
                    <a:pt x="106503" y="2682252"/>
                  </a:lnTo>
                  <a:lnTo>
                    <a:pt x="121784" y="2725810"/>
                  </a:lnTo>
                  <a:lnTo>
                    <a:pt x="138020" y="2768909"/>
                  </a:lnTo>
                  <a:lnTo>
                    <a:pt x="155198" y="2811537"/>
                  </a:lnTo>
                  <a:lnTo>
                    <a:pt x="173306" y="2853680"/>
                  </a:lnTo>
                  <a:lnTo>
                    <a:pt x="192331" y="2895327"/>
                  </a:lnTo>
                  <a:lnTo>
                    <a:pt x="212261" y="2936464"/>
                  </a:lnTo>
                  <a:lnTo>
                    <a:pt x="233082" y="2977079"/>
                  </a:lnTo>
                  <a:lnTo>
                    <a:pt x="254781" y="3017159"/>
                  </a:lnTo>
                  <a:lnTo>
                    <a:pt x="277347" y="3056691"/>
                  </a:lnTo>
                  <a:lnTo>
                    <a:pt x="300766" y="3095663"/>
                  </a:lnTo>
                  <a:lnTo>
                    <a:pt x="325026" y="3134061"/>
                  </a:lnTo>
                  <a:lnTo>
                    <a:pt x="350114" y="3171873"/>
                  </a:lnTo>
                  <a:lnTo>
                    <a:pt x="376017" y="3209087"/>
                  </a:lnTo>
                  <a:lnTo>
                    <a:pt x="402722" y="3245689"/>
                  </a:lnTo>
                  <a:lnTo>
                    <a:pt x="430217" y="3281667"/>
                  </a:lnTo>
                  <a:lnTo>
                    <a:pt x="458489" y="3317008"/>
                  </a:lnTo>
                  <a:lnTo>
                    <a:pt x="487525" y="3351700"/>
                  </a:lnTo>
                  <a:lnTo>
                    <a:pt x="517313" y="3385729"/>
                  </a:lnTo>
                  <a:lnTo>
                    <a:pt x="547840" y="3419083"/>
                  </a:lnTo>
                  <a:lnTo>
                    <a:pt x="579092" y="3451749"/>
                  </a:lnTo>
                  <a:lnTo>
                    <a:pt x="611058" y="3483715"/>
                  </a:lnTo>
                  <a:lnTo>
                    <a:pt x="643724" y="3514967"/>
                  </a:lnTo>
                  <a:lnTo>
                    <a:pt x="677078" y="3545493"/>
                  </a:lnTo>
                  <a:lnTo>
                    <a:pt x="711108" y="3575281"/>
                  </a:lnTo>
                  <a:lnTo>
                    <a:pt x="745799" y="3604317"/>
                  </a:lnTo>
                  <a:lnTo>
                    <a:pt x="781141" y="3632589"/>
                  </a:lnTo>
                  <a:lnTo>
                    <a:pt x="817119" y="3660084"/>
                  </a:lnTo>
                  <a:lnTo>
                    <a:pt x="853721" y="3686789"/>
                  </a:lnTo>
                  <a:lnTo>
                    <a:pt x="890935" y="3712692"/>
                  </a:lnTo>
                  <a:lnTo>
                    <a:pt x="928748" y="3737779"/>
                  </a:lnTo>
                  <a:lnTo>
                    <a:pt x="967146" y="3762039"/>
                  </a:lnTo>
                  <a:lnTo>
                    <a:pt x="1006118" y="3785458"/>
                  </a:lnTo>
                  <a:lnTo>
                    <a:pt x="1045650" y="3808024"/>
                  </a:lnTo>
                  <a:lnTo>
                    <a:pt x="1085730" y="3829724"/>
                  </a:lnTo>
                  <a:lnTo>
                    <a:pt x="1126345" y="3850545"/>
                  </a:lnTo>
                  <a:lnTo>
                    <a:pt x="1167483" y="3870474"/>
                  </a:lnTo>
                  <a:lnTo>
                    <a:pt x="1209130" y="3889499"/>
                  </a:lnTo>
                  <a:lnTo>
                    <a:pt x="1251274" y="3907607"/>
                  </a:lnTo>
                  <a:lnTo>
                    <a:pt x="1293902" y="3924786"/>
                  </a:lnTo>
                  <a:lnTo>
                    <a:pt x="1337001" y="3941022"/>
                  </a:lnTo>
                  <a:lnTo>
                    <a:pt x="1380560" y="3956302"/>
                  </a:lnTo>
                  <a:lnTo>
                    <a:pt x="1424564" y="3970615"/>
                  </a:lnTo>
                  <a:lnTo>
                    <a:pt x="1469001" y="3983947"/>
                  </a:lnTo>
                  <a:lnTo>
                    <a:pt x="1513858" y="3996286"/>
                  </a:lnTo>
                  <a:lnTo>
                    <a:pt x="1559124" y="4007618"/>
                  </a:lnTo>
                  <a:lnTo>
                    <a:pt x="1604784" y="4017932"/>
                  </a:lnTo>
                  <a:lnTo>
                    <a:pt x="1650827" y="4027214"/>
                  </a:lnTo>
                  <a:lnTo>
                    <a:pt x="1697239" y="4035452"/>
                  </a:lnTo>
                  <a:lnTo>
                    <a:pt x="1744008" y="4042633"/>
                  </a:lnTo>
                  <a:lnTo>
                    <a:pt x="1791121" y="4048744"/>
                  </a:lnTo>
                  <a:lnTo>
                    <a:pt x="1838566" y="4053772"/>
                  </a:lnTo>
                  <a:lnTo>
                    <a:pt x="1886329" y="4057705"/>
                  </a:lnTo>
                  <a:lnTo>
                    <a:pt x="1934398" y="4060530"/>
                  </a:lnTo>
                  <a:lnTo>
                    <a:pt x="1982760" y="4062235"/>
                  </a:lnTo>
                  <a:lnTo>
                    <a:pt x="2031403" y="4062806"/>
                  </a:lnTo>
                  <a:lnTo>
                    <a:pt x="2082096" y="4062182"/>
                  </a:lnTo>
                  <a:lnTo>
                    <a:pt x="2132483" y="4060321"/>
                  </a:lnTo>
                  <a:lnTo>
                    <a:pt x="2182549" y="4057241"/>
                  </a:lnTo>
                  <a:lnTo>
                    <a:pt x="2232281" y="4052958"/>
                  </a:lnTo>
                  <a:lnTo>
                    <a:pt x="2281665" y="4047490"/>
                  </a:lnTo>
                  <a:lnTo>
                    <a:pt x="2330687" y="4040852"/>
                  </a:lnTo>
                  <a:lnTo>
                    <a:pt x="2379332" y="4033062"/>
                  </a:lnTo>
                  <a:lnTo>
                    <a:pt x="2031403" y="2060828"/>
                  </a:lnTo>
                  <a:lnTo>
                    <a:pt x="2031403" y="0"/>
                  </a:lnTo>
                  <a:close/>
                </a:path>
              </a:pathLst>
            </a:custGeom>
            <a:solidFill>
              <a:srgbClr val="C7BAD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solidFill>
                  <a:srgbClr val="000000"/>
                </a:solidFill>
                <a:latin typeface="Calibri"/>
                <a:ea typeface="Calibri"/>
                <a:cs typeface="Calibri"/>
                <a:sym typeface="Calibri"/>
              </a:endParaRPr>
            </a:p>
          </p:txBody>
        </p:sp>
      </p:grpSp>
      <p:sp>
        <p:nvSpPr>
          <p:cNvPr id="402" name="Google Shape;402;g2d42f9e7b77_0_337"/>
          <p:cNvSpPr txBox="1"/>
          <p:nvPr/>
        </p:nvSpPr>
        <p:spPr>
          <a:xfrm>
            <a:off x="1056334" y="1481107"/>
            <a:ext cx="1868400" cy="579000"/>
          </a:xfrm>
          <a:prstGeom prst="rect">
            <a:avLst/>
          </a:prstGeom>
          <a:noFill/>
          <a:ln>
            <a:noFill/>
          </a:ln>
        </p:spPr>
        <p:txBody>
          <a:bodyPr spcFirstLastPara="1" wrap="square" lIns="0" tIns="9275" rIns="0" bIns="0" anchor="t" anchorCtr="0">
            <a:spAutoFit/>
          </a:bodyPr>
          <a:lstStyle/>
          <a:p>
            <a:pPr marL="457200" lvl="0" indent="-463550" algn="l" rtl="0">
              <a:lnSpc>
                <a:spcPct val="100000"/>
              </a:lnSpc>
              <a:spcBef>
                <a:spcPts val="0"/>
              </a:spcBef>
              <a:spcAft>
                <a:spcPts val="0"/>
              </a:spcAft>
              <a:buClr>
                <a:schemeClr val="dk1"/>
              </a:buClr>
              <a:buSzPts val="3700"/>
              <a:buFont typeface="Inter"/>
              <a:buChar char="+"/>
            </a:pPr>
            <a:r>
              <a:rPr lang="en" sz="3700" b="1">
                <a:solidFill>
                  <a:schemeClr val="dk1"/>
                </a:solidFill>
                <a:latin typeface="Inter"/>
                <a:ea typeface="Inter"/>
                <a:cs typeface="Inter"/>
                <a:sym typeface="Inter"/>
              </a:rPr>
              <a:t>7</a:t>
            </a:r>
            <a:r>
              <a:rPr lang="en" sz="3700" b="1" i="0">
                <a:solidFill>
                  <a:schemeClr val="dk1"/>
                </a:solidFill>
                <a:latin typeface="Inter"/>
                <a:ea typeface="Inter"/>
                <a:cs typeface="Inter"/>
                <a:sym typeface="Inter"/>
              </a:rPr>
              <a:t>00</a:t>
            </a:r>
            <a:endParaRPr sz="800">
              <a:solidFill>
                <a:schemeClr val="dk1"/>
              </a:solidFill>
              <a:latin typeface="Inter"/>
              <a:ea typeface="Inter"/>
              <a:cs typeface="Inter"/>
              <a:sym typeface="Inter"/>
            </a:endParaRPr>
          </a:p>
        </p:txBody>
      </p:sp>
      <p:sp>
        <p:nvSpPr>
          <p:cNvPr id="403" name="Google Shape;403;g2d42f9e7b77_0_337"/>
          <p:cNvSpPr txBox="1"/>
          <p:nvPr/>
        </p:nvSpPr>
        <p:spPr>
          <a:xfrm>
            <a:off x="511744" y="1936712"/>
            <a:ext cx="2138700" cy="344400"/>
          </a:xfrm>
          <a:prstGeom prst="rect">
            <a:avLst/>
          </a:prstGeom>
          <a:noFill/>
          <a:ln>
            <a:noFill/>
          </a:ln>
        </p:spPr>
        <p:txBody>
          <a:bodyPr spcFirstLastPara="1" wrap="square" lIns="0" tIns="66775" rIns="0" bIns="0" anchor="t" anchorCtr="0">
            <a:spAutoFit/>
          </a:bodyPr>
          <a:lstStyle/>
          <a:p>
            <a:pPr marL="12700" marR="0" lvl="0" indent="12700" algn="ctr" rtl="0">
              <a:lnSpc>
                <a:spcPct val="120000"/>
              </a:lnSpc>
              <a:spcBef>
                <a:spcPts val="0"/>
              </a:spcBef>
              <a:spcAft>
                <a:spcPts val="0"/>
              </a:spcAft>
              <a:buNone/>
            </a:pPr>
            <a:r>
              <a:rPr lang="en" sz="1800" b="1">
                <a:solidFill>
                  <a:schemeClr val="dk1"/>
                </a:solidFill>
                <a:latin typeface="IBM Plex Sans"/>
                <a:ea typeface="IBM Plex Sans"/>
                <a:cs typeface="IBM Plex Sans"/>
                <a:sym typeface="IBM Plex Sans"/>
              </a:rPr>
              <a:t>Formal green jobs</a:t>
            </a:r>
            <a:endParaRPr sz="1800">
              <a:solidFill>
                <a:schemeClr val="dk1"/>
              </a:solidFill>
              <a:latin typeface="IBM Plex Sans"/>
              <a:ea typeface="IBM Plex Sans"/>
              <a:cs typeface="IBM Plex Sans"/>
              <a:sym typeface="IBM Plex Sans"/>
            </a:endParaRPr>
          </a:p>
        </p:txBody>
      </p:sp>
      <p:sp>
        <p:nvSpPr>
          <p:cNvPr id="404" name="Google Shape;404;g2d42f9e7b77_0_337"/>
          <p:cNvSpPr txBox="1"/>
          <p:nvPr/>
        </p:nvSpPr>
        <p:spPr>
          <a:xfrm>
            <a:off x="3143588" y="2628303"/>
            <a:ext cx="1759800" cy="236700"/>
          </a:xfrm>
          <a:prstGeom prst="rect">
            <a:avLst/>
          </a:prstGeom>
          <a:noFill/>
          <a:ln>
            <a:noFill/>
          </a:ln>
        </p:spPr>
        <p:txBody>
          <a:bodyPr spcFirstLastPara="1" wrap="square" lIns="0" tIns="66775" rIns="0" bIns="0" anchor="t" anchorCtr="0">
            <a:spAutoFit/>
          </a:bodyPr>
          <a:lstStyle/>
          <a:p>
            <a:pPr marL="12700" marR="0" lvl="0" indent="0" algn="ctr" rtl="0">
              <a:lnSpc>
                <a:spcPct val="348500"/>
              </a:lnSpc>
              <a:spcBef>
                <a:spcPts val="0"/>
              </a:spcBef>
              <a:spcAft>
                <a:spcPts val="0"/>
              </a:spcAft>
              <a:buNone/>
            </a:pPr>
            <a:r>
              <a:rPr lang="en" sz="1100" b="1">
                <a:solidFill>
                  <a:srgbClr val="000000"/>
                </a:solidFill>
                <a:latin typeface="Inter"/>
                <a:ea typeface="Inter"/>
                <a:cs typeface="Inter"/>
                <a:sym typeface="Inter"/>
              </a:rPr>
              <a:t>- Total company -</a:t>
            </a:r>
            <a:endParaRPr sz="1100">
              <a:latin typeface="Inter"/>
              <a:ea typeface="Inter"/>
              <a:cs typeface="Inter"/>
              <a:sym typeface="Inter"/>
            </a:endParaRPr>
          </a:p>
        </p:txBody>
      </p:sp>
      <p:sp>
        <p:nvSpPr>
          <p:cNvPr id="405" name="Google Shape;405;g2d42f9e7b77_0_337"/>
          <p:cNvSpPr txBox="1"/>
          <p:nvPr/>
        </p:nvSpPr>
        <p:spPr>
          <a:xfrm>
            <a:off x="2924755" y="1575646"/>
            <a:ext cx="1307700" cy="484200"/>
          </a:xfrm>
          <a:prstGeom prst="rect">
            <a:avLst/>
          </a:prstGeom>
          <a:noFill/>
          <a:ln>
            <a:noFill/>
          </a:ln>
        </p:spPr>
        <p:txBody>
          <a:bodyPr spcFirstLastPara="1" wrap="square" lIns="0" tIns="9625" rIns="0" bIns="0" anchor="t" anchorCtr="0">
            <a:spAutoFit/>
          </a:bodyPr>
          <a:lstStyle/>
          <a:p>
            <a:pPr marL="76200" lvl="0" indent="0" algn="ctr" rtl="0">
              <a:spcBef>
                <a:spcPts val="0"/>
              </a:spcBef>
              <a:spcAft>
                <a:spcPts val="0"/>
              </a:spcAft>
              <a:buNone/>
            </a:pPr>
            <a:r>
              <a:rPr lang="en" sz="1500" b="1">
                <a:solidFill>
                  <a:srgbClr val="FFFFFF"/>
                </a:solidFill>
                <a:latin typeface="IBM Plex Sans"/>
                <a:ea typeface="IBM Plex Sans"/>
                <a:cs typeface="IBM Plex Sans"/>
                <a:sym typeface="IBM Plex Sans"/>
              </a:rPr>
              <a:t>55%</a:t>
            </a:r>
            <a:endParaRPr sz="1500" b="1">
              <a:solidFill>
                <a:srgbClr val="FFFFFF"/>
              </a:solidFill>
              <a:latin typeface="IBM Plex Sans"/>
              <a:ea typeface="IBM Plex Sans"/>
              <a:cs typeface="IBM Plex Sans"/>
              <a:sym typeface="IBM Plex Sans"/>
            </a:endParaRPr>
          </a:p>
          <a:p>
            <a:pPr marL="76200" lvl="0" indent="0" algn="ctr" rtl="0">
              <a:spcBef>
                <a:spcPts val="100"/>
              </a:spcBef>
              <a:spcAft>
                <a:spcPts val="0"/>
              </a:spcAft>
              <a:buNone/>
            </a:pPr>
            <a:r>
              <a:rPr lang="en" sz="1500" b="1">
                <a:solidFill>
                  <a:srgbClr val="FFFFFF"/>
                </a:solidFill>
                <a:latin typeface="IBM Plex Sans"/>
                <a:ea typeface="IBM Plex Sans"/>
                <a:cs typeface="IBM Plex Sans"/>
                <a:sym typeface="IBM Plex Sans"/>
              </a:rPr>
              <a:t>WOMEN</a:t>
            </a:r>
            <a:endParaRPr sz="1500" b="1">
              <a:solidFill>
                <a:srgbClr val="FFFFFF"/>
              </a:solidFill>
              <a:latin typeface="IBM Plex Sans"/>
              <a:ea typeface="IBM Plex Sans"/>
              <a:cs typeface="IBM Plex Sans"/>
              <a:sym typeface="IBM Plex Sans"/>
            </a:endParaRPr>
          </a:p>
        </p:txBody>
      </p:sp>
      <p:sp>
        <p:nvSpPr>
          <p:cNvPr id="406" name="Google Shape;406;g2d42f9e7b77_0_337"/>
          <p:cNvSpPr txBox="1"/>
          <p:nvPr/>
        </p:nvSpPr>
        <p:spPr>
          <a:xfrm>
            <a:off x="3746745" y="1269444"/>
            <a:ext cx="1269600" cy="484200"/>
          </a:xfrm>
          <a:prstGeom prst="rect">
            <a:avLst/>
          </a:prstGeom>
          <a:noFill/>
          <a:ln>
            <a:noFill/>
          </a:ln>
        </p:spPr>
        <p:txBody>
          <a:bodyPr spcFirstLastPara="1" wrap="square" lIns="0" tIns="9625" rIns="0" bIns="0" anchor="t" anchorCtr="0">
            <a:spAutoFit/>
          </a:bodyPr>
          <a:lstStyle/>
          <a:p>
            <a:pPr marL="76200" lvl="0" indent="0" algn="ctr" rtl="0">
              <a:spcBef>
                <a:spcPts val="0"/>
              </a:spcBef>
              <a:spcAft>
                <a:spcPts val="0"/>
              </a:spcAft>
              <a:buNone/>
            </a:pPr>
            <a:r>
              <a:rPr lang="en" sz="1500" b="1">
                <a:solidFill>
                  <a:srgbClr val="FFFFFF"/>
                </a:solidFill>
                <a:latin typeface="IBM Plex Sans"/>
                <a:ea typeface="IBM Plex Sans"/>
                <a:cs typeface="IBM Plex Sans"/>
                <a:sym typeface="IBM Plex Sans"/>
              </a:rPr>
              <a:t>45%</a:t>
            </a:r>
            <a:endParaRPr sz="1500" b="1">
              <a:solidFill>
                <a:srgbClr val="FFFFFF"/>
              </a:solidFill>
              <a:latin typeface="IBM Plex Sans"/>
              <a:ea typeface="IBM Plex Sans"/>
              <a:cs typeface="IBM Plex Sans"/>
              <a:sym typeface="IBM Plex Sans"/>
            </a:endParaRPr>
          </a:p>
          <a:p>
            <a:pPr marL="76200" lvl="0" indent="0" algn="ctr" rtl="0">
              <a:spcBef>
                <a:spcPts val="100"/>
              </a:spcBef>
              <a:spcAft>
                <a:spcPts val="0"/>
              </a:spcAft>
              <a:buNone/>
            </a:pPr>
            <a:r>
              <a:rPr lang="en" sz="1500" b="1">
                <a:solidFill>
                  <a:srgbClr val="FFFFFF"/>
                </a:solidFill>
                <a:latin typeface="IBM Plex Sans"/>
                <a:ea typeface="IBM Plex Sans"/>
                <a:cs typeface="IBM Plex Sans"/>
                <a:sym typeface="IBM Plex Sans"/>
              </a:rPr>
              <a:t>MEN</a:t>
            </a:r>
            <a:endParaRPr sz="1500" b="1">
              <a:solidFill>
                <a:srgbClr val="FFFFFF"/>
              </a:solidFill>
              <a:latin typeface="IBM Plex Sans"/>
              <a:ea typeface="IBM Plex Sans"/>
              <a:cs typeface="IBM Plex Sans"/>
              <a:sym typeface="IBM Plex Sans"/>
            </a:endParaRPr>
          </a:p>
        </p:txBody>
      </p:sp>
      <p:sp>
        <p:nvSpPr>
          <p:cNvPr id="407" name="Google Shape;407;g2d42f9e7b77_0_337"/>
          <p:cNvSpPr txBox="1"/>
          <p:nvPr/>
        </p:nvSpPr>
        <p:spPr>
          <a:xfrm>
            <a:off x="511746" y="969962"/>
            <a:ext cx="2298900" cy="344100"/>
          </a:xfrm>
          <a:prstGeom prst="rect">
            <a:avLst/>
          </a:prstGeom>
          <a:noFill/>
          <a:ln>
            <a:noFill/>
          </a:ln>
        </p:spPr>
        <p:txBody>
          <a:bodyPr spcFirstLastPara="1" wrap="square" lIns="0" tIns="12125" rIns="0" bIns="0" anchor="t" anchorCtr="0">
            <a:spAutoFit/>
          </a:bodyPr>
          <a:lstStyle/>
          <a:p>
            <a:pPr marL="12700" marR="0" lvl="0" indent="-12700" algn="ctr" rtl="0">
              <a:lnSpc>
                <a:spcPct val="98000"/>
              </a:lnSpc>
              <a:spcBef>
                <a:spcPts val="0"/>
              </a:spcBef>
              <a:spcAft>
                <a:spcPts val="0"/>
              </a:spcAft>
              <a:buNone/>
            </a:pPr>
            <a:r>
              <a:rPr lang="en" sz="1100" b="1">
                <a:solidFill>
                  <a:srgbClr val="383838"/>
                </a:solidFill>
                <a:highlight>
                  <a:srgbClr val="F8A985"/>
                </a:highlight>
                <a:latin typeface="Inter"/>
                <a:ea typeface="Inter"/>
                <a:cs typeface="Inter"/>
                <a:sym typeface="Inter"/>
              </a:rPr>
              <a:t>In 2 years of operation, we have generated close to</a:t>
            </a:r>
            <a:endParaRPr sz="1100" b="1">
              <a:highlight>
                <a:srgbClr val="F8A985"/>
              </a:highlight>
              <a:latin typeface="Inter"/>
              <a:ea typeface="Inter"/>
              <a:cs typeface="Inter"/>
              <a:sym typeface="Inter"/>
            </a:endParaRPr>
          </a:p>
        </p:txBody>
      </p:sp>
      <p:pic>
        <p:nvPicPr>
          <p:cNvPr id="3" name="Google Shape;389;g2d42f9e7b77_0_0">
            <a:extLst>
              <a:ext uri="{FF2B5EF4-FFF2-40B4-BE49-F238E27FC236}">
                <a16:creationId xmlns:a16="http://schemas.microsoft.com/office/drawing/2014/main" id="{B78EE474-1A3B-FAB7-1CE5-0EF723015399}"/>
              </a:ext>
            </a:extLst>
          </p:cNvPr>
          <p:cNvPicPr preferRelativeResize="0"/>
          <p:nvPr/>
        </p:nvPicPr>
        <p:blipFill rotWithShape="1">
          <a:blip r:embed="rId5">
            <a:alphaModFix/>
          </a:blip>
          <a:srcRect/>
          <a:stretch/>
        </p:blipFill>
        <p:spPr>
          <a:xfrm>
            <a:off x="132993" y="100419"/>
            <a:ext cx="1315650" cy="4393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d42f9e7b77_0_466"/>
          <p:cNvSpPr>
            <a:spLocks noGrp="1"/>
          </p:cNvSpPr>
          <p:nvPr>
            <p:ph type="pic" idx="2"/>
          </p:nvPr>
        </p:nvSpPr>
        <p:spPr>
          <a:xfrm>
            <a:off x="5362575" y="0"/>
            <a:ext cx="2852700" cy="5143500"/>
          </a:xfrm>
          <a:prstGeom prst="rect">
            <a:avLst/>
          </a:prstGeom>
        </p:spPr>
        <p:txBody>
          <a:bodyPr/>
          <a:lstStyle/>
          <a:p>
            <a:endParaRPr lang="de-DE"/>
          </a:p>
        </p:txBody>
      </p:sp>
      <p:pic>
        <p:nvPicPr>
          <p:cNvPr id="414" name="Google Shape;414;g2d42f9e7b77_0_466"/>
          <p:cNvPicPr preferRelativeResize="0"/>
          <p:nvPr/>
        </p:nvPicPr>
        <p:blipFill rotWithShape="1">
          <a:blip r:embed="rId3">
            <a:alphaModFix/>
          </a:blip>
          <a:srcRect l="9732" r="27152"/>
          <a:stretch/>
        </p:blipFill>
        <p:spPr>
          <a:xfrm>
            <a:off x="5362575" y="0"/>
            <a:ext cx="2852700" cy="5143500"/>
          </a:xfrm>
          <a:prstGeom prst="rect">
            <a:avLst/>
          </a:prstGeom>
          <a:noFill/>
          <a:ln>
            <a:noFill/>
          </a:ln>
        </p:spPr>
      </p:pic>
      <p:sp>
        <p:nvSpPr>
          <p:cNvPr id="415" name="Google Shape;415;g2d42f9e7b77_0_466"/>
          <p:cNvSpPr txBox="1"/>
          <p:nvPr/>
        </p:nvSpPr>
        <p:spPr>
          <a:xfrm>
            <a:off x="871125" y="1325200"/>
            <a:ext cx="3486300" cy="746100"/>
          </a:xfrm>
          <a:prstGeom prst="rect">
            <a:avLst/>
          </a:prstGeom>
          <a:noFill/>
          <a:ln>
            <a:noFill/>
          </a:ln>
        </p:spPr>
        <p:txBody>
          <a:bodyPr spcFirstLastPara="1" wrap="square" lIns="0" tIns="7150" rIns="0" bIns="0" anchor="t" anchorCtr="0">
            <a:spAutoFit/>
          </a:bodyPr>
          <a:lstStyle/>
          <a:p>
            <a:pPr marL="12700" marR="0" lvl="0" indent="0" algn="ctr" rtl="0">
              <a:lnSpc>
                <a:spcPct val="100000"/>
              </a:lnSpc>
              <a:spcBef>
                <a:spcPts val="0"/>
              </a:spcBef>
              <a:spcAft>
                <a:spcPts val="0"/>
              </a:spcAft>
              <a:buNone/>
            </a:pPr>
            <a:r>
              <a:rPr lang="en" sz="1200" b="1">
                <a:solidFill>
                  <a:srgbClr val="383838"/>
                </a:solidFill>
                <a:latin typeface="IBM Plex Sans"/>
                <a:ea typeface="IBM Plex Sans"/>
                <a:cs typeface="IBM Plex Sans"/>
                <a:sym typeface="IBM Plex Sans"/>
              </a:rPr>
              <a:t>Mothers and daughters, fathers and sons, members of the LGBTIQ+ community, and foreigners living in the area, among others, work at 'La Rolita'.</a:t>
            </a:r>
            <a:endParaRPr sz="1200" b="1">
              <a:latin typeface="IBM Plex Sans"/>
              <a:ea typeface="IBM Plex Sans"/>
              <a:cs typeface="IBM Plex Sans"/>
              <a:sym typeface="IBM Plex Sans"/>
            </a:endParaRPr>
          </a:p>
        </p:txBody>
      </p:sp>
      <p:sp>
        <p:nvSpPr>
          <p:cNvPr id="416" name="Google Shape;416;g2d42f9e7b77_0_466"/>
          <p:cNvSpPr txBox="1"/>
          <p:nvPr/>
        </p:nvSpPr>
        <p:spPr>
          <a:xfrm>
            <a:off x="1050882" y="3347282"/>
            <a:ext cx="3136500" cy="376500"/>
          </a:xfrm>
          <a:prstGeom prst="rect">
            <a:avLst/>
          </a:prstGeom>
          <a:noFill/>
          <a:ln>
            <a:noFill/>
          </a:ln>
        </p:spPr>
        <p:txBody>
          <a:bodyPr spcFirstLastPara="1" wrap="square" lIns="0" tIns="7150" rIns="0" bIns="0" anchor="t" anchorCtr="0">
            <a:spAutoFit/>
          </a:bodyPr>
          <a:lstStyle/>
          <a:p>
            <a:pPr marL="12700" marR="0" lvl="1" indent="0" algn="ctr" rtl="0">
              <a:spcBef>
                <a:spcPts val="0"/>
              </a:spcBef>
              <a:spcAft>
                <a:spcPts val="0"/>
              </a:spcAft>
              <a:buNone/>
            </a:pPr>
            <a:r>
              <a:rPr lang="en" sz="1200" b="1">
                <a:solidFill>
                  <a:srgbClr val="383838"/>
                </a:solidFill>
                <a:latin typeface="IBM Plex Sans"/>
                <a:ea typeface="IBM Plex Sans"/>
                <a:cs typeface="IBM Plex Sans"/>
                <a:sym typeface="IBM Plex Sans"/>
              </a:rPr>
              <a:t>We also generate indirect employment for families living in the area of influence.</a:t>
            </a:r>
            <a:endParaRPr sz="1200" b="1">
              <a:latin typeface="IBM Plex Sans"/>
              <a:ea typeface="IBM Plex Sans"/>
              <a:cs typeface="IBM Plex Sans"/>
              <a:sym typeface="IBM Plex Sans"/>
            </a:endParaRPr>
          </a:p>
        </p:txBody>
      </p:sp>
      <p:sp>
        <p:nvSpPr>
          <p:cNvPr id="417" name="Google Shape;417;g2d42f9e7b77_0_466"/>
          <p:cNvSpPr/>
          <p:nvPr/>
        </p:nvSpPr>
        <p:spPr>
          <a:xfrm>
            <a:off x="2238039" y="2435599"/>
            <a:ext cx="762178" cy="787552"/>
          </a:xfrm>
          <a:custGeom>
            <a:avLst/>
            <a:gdLst/>
            <a:ahLst/>
            <a:cxnLst/>
            <a:rect l="l" t="t" r="r" b="b"/>
            <a:pathLst>
              <a:path w="1029970" h="1064260" extrusionOk="0">
                <a:moveTo>
                  <a:pt x="803998" y="571385"/>
                </a:moveTo>
                <a:lnTo>
                  <a:pt x="796518" y="532142"/>
                </a:lnTo>
                <a:lnTo>
                  <a:pt x="778002" y="502996"/>
                </a:lnTo>
                <a:lnTo>
                  <a:pt x="776135" y="500062"/>
                </a:lnTo>
                <a:lnTo>
                  <a:pt x="771486" y="496735"/>
                </a:lnTo>
                <a:lnTo>
                  <a:pt x="771486" y="571385"/>
                </a:lnTo>
                <a:lnTo>
                  <a:pt x="771385" y="580097"/>
                </a:lnTo>
                <a:lnTo>
                  <a:pt x="752309" y="620547"/>
                </a:lnTo>
                <a:lnTo>
                  <a:pt x="628992" y="751192"/>
                </a:lnTo>
                <a:lnTo>
                  <a:pt x="509790" y="624954"/>
                </a:lnTo>
                <a:lnTo>
                  <a:pt x="506298" y="621741"/>
                </a:lnTo>
                <a:lnTo>
                  <a:pt x="492429" y="600811"/>
                </a:lnTo>
                <a:lnTo>
                  <a:pt x="491236" y="597763"/>
                </a:lnTo>
                <a:lnTo>
                  <a:pt x="490753" y="596468"/>
                </a:lnTo>
                <a:lnTo>
                  <a:pt x="489585" y="593928"/>
                </a:lnTo>
                <a:lnTo>
                  <a:pt x="487260" y="586663"/>
                </a:lnTo>
                <a:lnTo>
                  <a:pt x="486143" y="579488"/>
                </a:lnTo>
                <a:lnTo>
                  <a:pt x="486194" y="562698"/>
                </a:lnTo>
                <a:lnTo>
                  <a:pt x="487426" y="555371"/>
                </a:lnTo>
                <a:lnTo>
                  <a:pt x="513080" y="515277"/>
                </a:lnTo>
                <a:lnTo>
                  <a:pt x="548589" y="502996"/>
                </a:lnTo>
                <a:lnTo>
                  <a:pt x="566216" y="505802"/>
                </a:lnTo>
                <a:lnTo>
                  <a:pt x="582180" y="513791"/>
                </a:lnTo>
                <a:lnTo>
                  <a:pt x="595541" y="526288"/>
                </a:lnTo>
                <a:lnTo>
                  <a:pt x="605345" y="542645"/>
                </a:lnTo>
                <a:lnTo>
                  <a:pt x="609257" y="549059"/>
                </a:lnTo>
                <a:lnTo>
                  <a:pt x="614718" y="553948"/>
                </a:lnTo>
                <a:lnTo>
                  <a:pt x="621360" y="557060"/>
                </a:lnTo>
                <a:lnTo>
                  <a:pt x="628789" y="558165"/>
                </a:lnTo>
                <a:lnTo>
                  <a:pt x="636206" y="557060"/>
                </a:lnTo>
                <a:lnTo>
                  <a:pt x="642835" y="553948"/>
                </a:lnTo>
                <a:lnTo>
                  <a:pt x="648309" y="549059"/>
                </a:lnTo>
                <a:lnTo>
                  <a:pt x="652221" y="542645"/>
                </a:lnTo>
                <a:lnTo>
                  <a:pt x="662025" y="526288"/>
                </a:lnTo>
                <a:lnTo>
                  <a:pt x="671690" y="517245"/>
                </a:lnTo>
                <a:lnTo>
                  <a:pt x="675386" y="513791"/>
                </a:lnTo>
                <a:lnTo>
                  <a:pt x="691337" y="505802"/>
                </a:lnTo>
                <a:lnTo>
                  <a:pt x="708964" y="502996"/>
                </a:lnTo>
                <a:lnTo>
                  <a:pt x="733272" y="508368"/>
                </a:lnTo>
                <a:lnTo>
                  <a:pt x="753148" y="523036"/>
                </a:lnTo>
                <a:lnTo>
                  <a:pt x="766572" y="544779"/>
                </a:lnTo>
                <a:lnTo>
                  <a:pt x="771486" y="571385"/>
                </a:lnTo>
                <a:lnTo>
                  <a:pt x="771486" y="496735"/>
                </a:lnTo>
                <a:lnTo>
                  <a:pt x="745921" y="478409"/>
                </a:lnTo>
                <a:lnTo>
                  <a:pt x="708964" y="470471"/>
                </a:lnTo>
                <a:lnTo>
                  <a:pt x="685076" y="473722"/>
                </a:lnTo>
                <a:lnTo>
                  <a:pt x="663105" y="483057"/>
                </a:lnTo>
                <a:lnTo>
                  <a:pt x="644017" y="497776"/>
                </a:lnTo>
                <a:lnTo>
                  <a:pt x="628789" y="517245"/>
                </a:lnTo>
                <a:lnTo>
                  <a:pt x="617639" y="502996"/>
                </a:lnTo>
                <a:lnTo>
                  <a:pt x="613549" y="497776"/>
                </a:lnTo>
                <a:lnTo>
                  <a:pt x="594448" y="483057"/>
                </a:lnTo>
                <a:lnTo>
                  <a:pt x="572477" y="473722"/>
                </a:lnTo>
                <a:lnTo>
                  <a:pt x="548589" y="470471"/>
                </a:lnTo>
                <a:lnTo>
                  <a:pt x="519798" y="475272"/>
                </a:lnTo>
                <a:lnTo>
                  <a:pt x="473443" y="509841"/>
                </a:lnTo>
                <a:lnTo>
                  <a:pt x="456819" y="545490"/>
                </a:lnTo>
                <a:lnTo>
                  <a:pt x="453555" y="571385"/>
                </a:lnTo>
                <a:lnTo>
                  <a:pt x="453859" y="579094"/>
                </a:lnTo>
                <a:lnTo>
                  <a:pt x="460146" y="607720"/>
                </a:lnTo>
                <a:lnTo>
                  <a:pt x="474878" y="600811"/>
                </a:lnTo>
                <a:lnTo>
                  <a:pt x="460209" y="607834"/>
                </a:lnTo>
                <a:lnTo>
                  <a:pt x="460590" y="608634"/>
                </a:lnTo>
                <a:lnTo>
                  <a:pt x="460844" y="609282"/>
                </a:lnTo>
                <a:lnTo>
                  <a:pt x="464134" y="616978"/>
                </a:lnTo>
                <a:lnTo>
                  <a:pt x="486537" y="647712"/>
                </a:lnTo>
                <a:lnTo>
                  <a:pt x="628992" y="798563"/>
                </a:lnTo>
                <a:lnTo>
                  <a:pt x="673696" y="751192"/>
                </a:lnTo>
                <a:lnTo>
                  <a:pt x="776376" y="642391"/>
                </a:lnTo>
                <a:lnTo>
                  <a:pt x="783285" y="634149"/>
                </a:lnTo>
                <a:lnTo>
                  <a:pt x="800849" y="597154"/>
                </a:lnTo>
                <a:lnTo>
                  <a:pt x="803643" y="580097"/>
                </a:lnTo>
                <a:lnTo>
                  <a:pt x="803998" y="571385"/>
                </a:lnTo>
                <a:close/>
              </a:path>
              <a:path w="1029970" h="1064260" extrusionOk="0">
                <a:moveTo>
                  <a:pt x="1029411" y="826770"/>
                </a:moveTo>
                <a:lnTo>
                  <a:pt x="984732" y="758723"/>
                </a:lnTo>
                <a:lnTo>
                  <a:pt x="984732" y="828040"/>
                </a:lnTo>
                <a:lnTo>
                  <a:pt x="685406" y="1023620"/>
                </a:lnTo>
                <a:lnTo>
                  <a:pt x="625957" y="932180"/>
                </a:lnTo>
                <a:lnTo>
                  <a:pt x="605929" y="901700"/>
                </a:lnTo>
                <a:lnTo>
                  <a:pt x="594245" y="883920"/>
                </a:lnTo>
                <a:lnTo>
                  <a:pt x="574090" y="880110"/>
                </a:lnTo>
                <a:lnTo>
                  <a:pt x="567601" y="877570"/>
                </a:lnTo>
                <a:lnTo>
                  <a:pt x="506399" y="848360"/>
                </a:lnTo>
                <a:lnTo>
                  <a:pt x="468630" y="815378"/>
                </a:lnTo>
                <a:lnTo>
                  <a:pt x="468630" y="872490"/>
                </a:lnTo>
                <a:lnTo>
                  <a:pt x="466852" y="873760"/>
                </a:lnTo>
                <a:lnTo>
                  <a:pt x="465188" y="873760"/>
                </a:lnTo>
                <a:lnTo>
                  <a:pt x="463410" y="875030"/>
                </a:lnTo>
                <a:lnTo>
                  <a:pt x="456996" y="876300"/>
                </a:lnTo>
                <a:lnTo>
                  <a:pt x="450469" y="878840"/>
                </a:lnTo>
                <a:lnTo>
                  <a:pt x="443814" y="880110"/>
                </a:lnTo>
                <a:lnTo>
                  <a:pt x="437032" y="882650"/>
                </a:lnTo>
                <a:lnTo>
                  <a:pt x="351409" y="1024890"/>
                </a:lnTo>
                <a:lnTo>
                  <a:pt x="44615" y="840740"/>
                </a:lnTo>
                <a:lnTo>
                  <a:pt x="122212" y="711200"/>
                </a:lnTo>
                <a:lnTo>
                  <a:pt x="118935" y="704850"/>
                </a:lnTo>
                <a:lnTo>
                  <a:pt x="116014" y="697230"/>
                </a:lnTo>
                <a:lnTo>
                  <a:pt x="104241" y="651510"/>
                </a:lnTo>
                <a:lnTo>
                  <a:pt x="100863" y="605790"/>
                </a:lnTo>
                <a:lnTo>
                  <a:pt x="100787" y="585470"/>
                </a:lnTo>
                <a:lnTo>
                  <a:pt x="100914" y="529590"/>
                </a:lnTo>
                <a:lnTo>
                  <a:pt x="101765" y="462280"/>
                </a:lnTo>
                <a:lnTo>
                  <a:pt x="102806" y="411480"/>
                </a:lnTo>
                <a:lnTo>
                  <a:pt x="105270" y="311150"/>
                </a:lnTo>
                <a:lnTo>
                  <a:pt x="129717" y="269240"/>
                </a:lnTo>
                <a:lnTo>
                  <a:pt x="144830" y="265430"/>
                </a:lnTo>
                <a:lnTo>
                  <a:pt x="158330" y="266700"/>
                </a:lnTo>
                <a:lnTo>
                  <a:pt x="170078" y="271780"/>
                </a:lnTo>
                <a:lnTo>
                  <a:pt x="179679" y="280670"/>
                </a:lnTo>
                <a:lnTo>
                  <a:pt x="186728" y="292100"/>
                </a:lnTo>
                <a:lnTo>
                  <a:pt x="181241" y="294640"/>
                </a:lnTo>
                <a:lnTo>
                  <a:pt x="175933" y="299720"/>
                </a:lnTo>
                <a:lnTo>
                  <a:pt x="169570" y="306070"/>
                </a:lnTo>
                <a:lnTo>
                  <a:pt x="151409" y="335280"/>
                </a:lnTo>
                <a:lnTo>
                  <a:pt x="143725" y="368300"/>
                </a:lnTo>
                <a:lnTo>
                  <a:pt x="146570" y="401320"/>
                </a:lnTo>
                <a:lnTo>
                  <a:pt x="214947" y="519430"/>
                </a:lnTo>
                <a:lnTo>
                  <a:pt x="270383" y="605790"/>
                </a:lnTo>
                <a:lnTo>
                  <a:pt x="326364" y="692150"/>
                </a:lnTo>
                <a:lnTo>
                  <a:pt x="382892" y="778510"/>
                </a:lnTo>
                <a:lnTo>
                  <a:pt x="406374" y="810260"/>
                </a:lnTo>
                <a:lnTo>
                  <a:pt x="432816" y="840740"/>
                </a:lnTo>
                <a:lnTo>
                  <a:pt x="468630" y="872490"/>
                </a:lnTo>
                <a:lnTo>
                  <a:pt x="468630" y="815378"/>
                </a:lnTo>
                <a:lnTo>
                  <a:pt x="452843" y="798830"/>
                </a:lnTo>
                <a:lnTo>
                  <a:pt x="429793" y="768350"/>
                </a:lnTo>
                <a:lnTo>
                  <a:pt x="400456" y="725170"/>
                </a:lnTo>
                <a:lnTo>
                  <a:pt x="371754" y="680720"/>
                </a:lnTo>
                <a:lnTo>
                  <a:pt x="343331" y="637540"/>
                </a:lnTo>
                <a:lnTo>
                  <a:pt x="314833" y="593090"/>
                </a:lnTo>
                <a:lnTo>
                  <a:pt x="224574" y="455930"/>
                </a:lnTo>
                <a:lnTo>
                  <a:pt x="189090" y="400050"/>
                </a:lnTo>
                <a:lnTo>
                  <a:pt x="183476" y="389890"/>
                </a:lnTo>
                <a:lnTo>
                  <a:pt x="179578" y="378460"/>
                </a:lnTo>
                <a:lnTo>
                  <a:pt x="179095" y="364490"/>
                </a:lnTo>
                <a:lnTo>
                  <a:pt x="181343" y="355600"/>
                </a:lnTo>
                <a:lnTo>
                  <a:pt x="185369" y="347980"/>
                </a:lnTo>
                <a:lnTo>
                  <a:pt x="190969" y="341630"/>
                </a:lnTo>
                <a:lnTo>
                  <a:pt x="197954" y="336550"/>
                </a:lnTo>
                <a:lnTo>
                  <a:pt x="206425" y="332740"/>
                </a:lnTo>
                <a:lnTo>
                  <a:pt x="216992" y="332740"/>
                </a:lnTo>
                <a:lnTo>
                  <a:pt x="253644" y="350520"/>
                </a:lnTo>
                <a:lnTo>
                  <a:pt x="280797" y="389890"/>
                </a:lnTo>
                <a:lnTo>
                  <a:pt x="294703" y="411480"/>
                </a:lnTo>
                <a:lnTo>
                  <a:pt x="308559" y="431800"/>
                </a:lnTo>
                <a:lnTo>
                  <a:pt x="322453" y="453390"/>
                </a:lnTo>
                <a:lnTo>
                  <a:pt x="329222" y="463550"/>
                </a:lnTo>
                <a:lnTo>
                  <a:pt x="342887" y="483870"/>
                </a:lnTo>
                <a:lnTo>
                  <a:pt x="349796" y="494030"/>
                </a:lnTo>
                <a:lnTo>
                  <a:pt x="358749" y="509270"/>
                </a:lnTo>
                <a:lnTo>
                  <a:pt x="370535" y="525780"/>
                </a:lnTo>
                <a:lnTo>
                  <a:pt x="384695" y="535940"/>
                </a:lnTo>
                <a:lnTo>
                  <a:pt x="400710" y="533400"/>
                </a:lnTo>
                <a:lnTo>
                  <a:pt x="408216" y="519430"/>
                </a:lnTo>
                <a:lnTo>
                  <a:pt x="404088" y="502920"/>
                </a:lnTo>
                <a:lnTo>
                  <a:pt x="394500" y="486410"/>
                </a:lnTo>
                <a:lnTo>
                  <a:pt x="385635" y="473710"/>
                </a:lnTo>
                <a:lnTo>
                  <a:pt x="372084" y="453390"/>
                </a:lnTo>
                <a:lnTo>
                  <a:pt x="365366" y="441960"/>
                </a:lnTo>
                <a:lnTo>
                  <a:pt x="333908" y="393700"/>
                </a:lnTo>
                <a:lnTo>
                  <a:pt x="309079" y="354330"/>
                </a:lnTo>
                <a:lnTo>
                  <a:pt x="295071" y="332740"/>
                </a:lnTo>
                <a:lnTo>
                  <a:pt x="284353" y="316230"/>
                </a:lnTo>
                <a:lnTo>
                  <a:pt x="259930" y="276860"/>
                </a:lnTo>
                <a:lnTo>
                  <a:pt x="252971" y="265430"/>
                </a:lnTo>
                <a:lnTo>
                  <a:pt x="235953" y="237490"/>
                </a:lnTo>
                <a:lnTo>
                  <a:pt x="232562" y="229870"/>
                </a:lnTo>
                <a:lnTo>
                  <a:pt x="226898" y="217170"/>
                </a:lnTo>
                <a:lnTo>
                  <a:pt x="226174" y="200660"/>
                </a:lnTo>
                <a:lnTo>
                  <a:pt x="233197" y="186690"/>
                </a:lnTo>
                <a:lnTo>
                  <a:pt x="247434" y="176530"/>
                </a:lnTo>
                <a:lnTo>
                  <a:pt x="263486" y="171450"/>
                </a:lnTo>
                <a:lnTo>
                  <a:pt x="278422" y="172720"/>
                </a:lnTo>
                <a:lnTo>
                  <a:pt x="292671" y="182880"/>
                </a:lnTo>
                <a:lnTo>
                  <a:pt x="306603" y="199390"/>
                </a:lnTo>
                <a:lnTo>
                  <a:pt x="364388" y="288290"/>
                </a:lnTo>
                <a:lnTo>
                  <a:pt x="451027" y="420370"/>
                </a:lnTo>
                <a:lnTo>
                  <a:pt x="481482" y="444500"/>
                </a:lnTo>
                <a:lnTo>
                  <a:pt x="487845" y="444500"/>
                </a:lnTo>
                <a:lnTo>
                  <a:pt x="493102" y="440690"/>
                </a:lnTo>
                <a:lnTo>
                  <a:pt x="496760" y="435610"/>
                </a:lnTo>
                <a:lnTo>
                  <a:pt x="499338" y="424180"/>
                </a:lnTo>
                <a:lnTo>
                  <a:pt x="498525" y="415290"/>
                </a:lnTo>
                <a:lnTo>
                  <a:pt x="494982" y="406400"/>
                </a:lnTo>
                <a:lnTo>
                  <a:pt x="489394" y="397510"/>
                </a:lnTo>
                <a:lnTo>
                  <a:pt x="347865" y="181610"/>
                </a:lnTo>
                <a:lnTo>
                  <a:pt x="341414" y="171450"/>
                </a:lnTo>
                <a:lnTo>
                  <a:pt x="319620" y="137160"/>
                </a:lnTo>
                <a:lnTo>
                  <a:pt x="310273" y="116840"/>
                </a:lnTo>
                <a:lnTo>
                  <a:pt x="309803" y="97790"/>
                </a:lnTo>
                <a:lnTo>
                  <a:pt x="317868" y="82550"/>
                </a:lnTo>
                <a:lnTo>
                  <a:pt x="334149" y="71120"/>
                </a:lnTo>
                <a:lnTo>
                  <a:pt x="349097" y="67310"/>
                </a:lnTo>
                <a:lnTo>
                  <a:pt x="363486" y="69850"/>
                </a:lnTo>
                <a:lnTo>
                  <a:pt x="377215" y="78740"/>
                </a:lnTo>
                <a:lnTo>
                  <a:pt x="390131" y="95250"/>
                </a:lnTo>
                <a:lnTo>
                  <a:pt x="418985" y="138430"/>
                </a:lnTo>
                <a:lnTo>
                  <a:pt x="447802" y="182880"/>
                </a:lnTo>
                <a:lnTo>
                  <a:pt x="476592" y="226060"/>
                </a:lnTo>
                <a:lnTo>
                  <a:pt x="534085" y="314960"/>
                </a:lnTo>
                <a:lnTo>
                  <a:pt x="562775" y="358140"/>
                </a:lnTo>
                <a:lnTo>
                  <a:pt x="588568" y="378460"/>
                </a:lnTo>
                <a:lnTo>
                  <a:pt x="600138" y="373380"/>
                </a:lnTo>
                <a:lnTo>
                  <a:pt x="607809" y="364490"/>
                </a:lnTo>
                <a:lnTo>
                  <a:pt x="608520" y="354330"/>
                </a:lnTo>
                <a:lnTo>
                  <a:pt x="604647" y="344170"/>
                </a:lnTo>
                <a:lnTo>
                  <a:pt x="598614" y="335280"/>
                </a:lnTo>
                <a:lnTo>
                  <a:pt x="492112" y="172720"/>
                </a:lnTo>
                <a:lnTo>
                  <a:pt x="465594" y="130810"/>
                </a:lnTo>
                <a:lnTo>
                  <a:pt x="461213" y="124460"/>
                </a:lnTo>
                <a:lnTo>
                  <a:pt x="457073" y="118110"/>
                </a:lnTo>
                <a:lnTo>
                  <a:pt x="453466" y="110490"/>
                </a:lnTo>
                <a:lnTo>
                  <a:pt x="450646" y="102870"/>
                </a:lnTo>
                <a:lnTo>
                  <a:pt x="449414" y="85090"/>
                </a:lnTo>
                <a:lnTo>
                  <a:pt x="455333" y="69850"/>
                </a:lnTo>
                <a:lnTo>
                  <a:pt x="457923" y="67310"/>
                </a:lnTo>
                <a:lnTo>
                  <a:pt x="464400" y="60960"/>
                </a:lnTo>
                <a:lnTo>
                  <a:pt x="467004" y="58420"/>
                </a:lnTo>
                <a:lnTo>
                  <a:pt x="483031" y="52070"/>
                </a:lnTo>
                <a:lnTo>
                  <a:pt x="499059" y="52070"/>
                </a:lnTo>
                <a:lnTo>
                  <a:pt x="511543" y="57150"/>
                </a:lnTo>
                <a:lnTo>
                  <a:pt x="521576" y="67310"/>
                </a:lnTo>
                <a:lnTo>
                  <a:pt x="530275" y="78740"/>
                </a:lnTo>
                <a:lnTo>
                  <a:pt x="586765" y="166370"/>
                </a:lnTo>
                <a:lnTo>
                  <a:pt x="757199" y="425450"/>
                </a:lnTo>
                <a:lnTo>
                  <a:pt x="763752" y="433070"/>
                </a:lnTo>
                <a:lnTo>
                  <a:pt x="772109" y="440690"/>
                </a:lnTo>
                <a:lnTo>
                  <a:pt x="781164" y="445770"/>
                </a:lnTo>
                <a:lnTo>
                  <a:pt x="789863" y="447040"/>
                </a:lnTo>
                <a:lnTo>
                  <a:pt x="801255" y="443230"/>
                </a:lnTo>
                <a:lnTo>
                  <a:pt x="806653" y="434340"/>
                </a:lnTo>
                <a:lnTo>
                  <a:pt x="808494" y="422910"/>
                </a:lnTo>
                <a:lnTo>
                  <a:pt x="809205" y="411480"/>
                </a:lnTo>
                <a:lnTo>
                  <a:pt x="811415" y="382270"/>
                </a:lnTo>
                <a:lnTo>
                  <a:pt x="813219" y="355600"/>
                </a:lnTo>
                <a:lnTo>
                  <a:pt x="815225" y="327660"/>
                </a:lnTo>
                <a:lnTo>
                  <a:pt x="815708" y="322580"/>
                </a:lnTo>
                <a:lnTo>
                  <a:pt x="817727" y="300990"/>
                </a:lnTo>
                <a:lnTo>
                  <a:pt x="818692" y="297180"/>
                </a:lnTo>
                <a:lnTo>
                  <a:pt x="822553" y="281940"/>
                </a:lnTo>
                <a:lnTo>
                  <a:pt x="832104" y="267970"/>
                </a:lnTo>
                <a:lnTo>
                  <a:pt x="845566" y="259080"/>
                </a:lnTo>
                <a:lnTo>
                  <a:pt x="862126" y="256540"/>
                </a:lnTo>
                <a:lnTo>
                  <a:pt x="877379" y="259080"/>
                </a:lnTo>
                <a:lnTo>
                  <a:pt x="903478" y="300990"/>
                </a:lnTo>
                <a:lnTo>
                  <a:pt x="909866" y="401320"/>
                </a:lnTo>
                <a:lnTo>
                  <a:pt x="912926" y="453390"/>
                </a:lnTo>
                <a:lnTo>
                  <a:pt x="915619" y="502920"/>
                </a:lnTo>
                <a:lnTo>
                  <a:pt x="917854" y="552450"/>
                </a:lnTo>
                <a:lnTo>
                  <a:pt x="919607" y="601980"/>
                </a:lnTo>
                <a:lnTo>
                  <a:pt x="919594" y="617220"/>
                </a:lnTo>
                <a:lnTo>
                  <a:pt x="914717" y="660400"/>
                </a:lnTo>
                <a:lnTo>
                  <a:pt x="902157" y="701040"/>
                </a:lnTo>
                <a:lnTo>
                  <a:pt x="921931" y="731520"/>
                </a:lnTo>
                <a:lnTo>
                  <a:pt x="929576" y="742950"/>
                </a:lnTo>
                <a:lnTo>
                  <a:pt x="984732" y="828040"/>
                </a:lnTo>
                <a:lnTo>
                  <a:pt x="984732" y="758723"/>
                </a:lnTo>
                <a:lnTo>
                  <a:pt x="947699" y="702310"/>
                </a:lnTo>
                <a:lnTo>
                  <a:pt x="959154" y="660400"/>
                </a:lnTo>
                <a:lnTo>
                  <a:pt x="964666" y="617220"/>
                </a:lnTo>
                <a:lnTo>
                  <a:pt x="965860" y="572770"/>
                </a:lnTo>
                <a:lnTo>
                  <a:pt x="964399" y="529590"/>
                </a:lnTo>
                <a:lnTo>
                  <a:pt x="961682" y="482600"/>
                </a:lnTo>
                <a:lnTo>
                  <a:pt x="958176" y="431800"/>
                </a:lnTo>
                <a:lnTo>
                  <a:pt x="954824" y="388620"/>
                </a:lnTo>
                <a:lnTo>
                  <a:pt x="950874" y="341630"/>
                </a:lnTo>
                <a:lnTo>
                  <a:pt x="946696" y="295910"/>
                </a:lnTo>
                <a:lnTo>
                  <a:pt x="934186" y="256540"/>
                </a:lnTo>
                <a:lnTo>
                  <a:pt x="902995" y="224790"/>
                </a:lnTo>
                <a:lnTo>
                  <a:pt x="861441" y="212090"/>
                </a:lnTo>
                <a:lnTo>
                  <a:pt x="849477" y="212090"/>
                </a:lnTo>
                <a:lnTo>
                  <a:pt x="837984" y="214630"/>
                </a:lnTo>
                <a:lnTo>
                  <a:pt x="827062" y="219710"/>
                </a:lnTo>
                <a:lnTo>
                  <a:pt x="816825" y="224790"/>
                </a:lnTo>
                <a:lnTo>
                  <a:pt x="821448" y="186690"/>
                </a:lnTo>
                <a:lnTo>
                  <a:pt x="810818" y="156210"/>
                </a:lnTo>
                <a:lnTo>
                  <a:pt x="783336" y="130810"/>
                </a:lnTo>
                <a:lnTo>
                  <a:pt x="778141" y="128371"/>
                </a:lnTo>
                <a:lnTo>
                  <a:pt x="778141" y="185420"/>
                </a:lnTo>
                <a:lnTo>
                  <a:pt x="778078" y="201930"/>
                </a:lnTo>
                <a:lnTo>
                  <a:pt x="770470" y="220687"/>
                </a:lnTo>
                <a:lnTo>
                  <a:pt x="770470" y="322580"/>
                </a:lnTo>
                <a:lnTo>
                  <a:pt x="768705" y="346710"/>
                </a:lnTo>
                <a:lnTo>
                  <a:pt x="767956" y="355600"/>
                </a:lnTo>
                <a:lnTo>
                  <a:pt x="766445" y="355600"/>
                </a:lnTo>
                <a:lnTo>
                  <a:pt x="761365" y="347980"/>
                </a:lnTo>
                <a:lnTo>
                  <a:pt x="757542" y="342900"/>
                </a:lnTo>
                <a:lnTo>
                  <a:pt x="754214" y="339090"/>
                </a:lnTo>
                <a:lnTo>
                  <a:pt x="758964" y="332740"/>
                </a:lnTo>
                <a:lnTo>
                  <a:pt x="764273" y="326390"/>
                </a:lnTo>
                <a:lnTo>
                  <a:pt x="770470" y="322580"/>
                </a:lnTo>
                <a:lnTo>
                  <a:pt x="770470" y="220687"/>
                </a:lnTo>
                <a:lnTo>
                  <a:pt x="748652" y="260350"/>
                </a:lnTo>
                <a:lnTo>
                  <a:pt x="727049" y="297180"/>
                </a:lnTo>
                <a:lnTo>
                  <a:pt x="676973" y="220980"/>
                </a:lnTo>
                <a:lnTo>
                  <a:pt x="692531" y="195580"/>
                </a:lnTo>
                <a:lnTo>
                  <a:pt x="697738" y="186690"/>
                </a:lnTo>
                <a:lnTo>
                  <a:pt x="703414" y="179070"/>
                </a:lnTo>
                <a:lnTo>
                  <a:pt x="710984" y="168910"/>
                </a:lnTo>
                <a:lnTo>
                  <a:pt x="724839" y="158750"/>
                </a:lnTo>
                <a:lnTo>
                  <a:pt x="739698" y="156210"/>
                </a:lnTo>
                <a:lnTo>
                  <a:pt x="755942" y="161290"/>
                </a:lnTo>
                <a:lnTo>
                  <a:pt x="770585" y="171450"/>
                </a:lnTo>
                <a:lnTo>
                  <a:pt x="778141" y="185420"/>
                </a:lnTo>
                <a:lnTo>
                  <a:pt x="778141" y="128371"/>
                </a:lnTo>
                <a:lnTo>
                  <a:pt x="737362" y="109220"/>
                </a:lnTo>
                <a:lnTo>
                  <a:pt x="737019" y="107950"/>
                </a:lnTo>
                <a:lnTo>
                  <a:pt x="736815" y="107950"/>
                </a:lnTo>
                <a:lnTo>
                  <a:pt x="728865" y="58420"/>
                </a:lnTo>
                <a:lnTo>
                  <a:pt x="693267" y="22860"/>
                </a:lnTo>
                <a:lnTo>
                  <a:pt x="690829" y="21831"/>
                </a:lnTo>
                <a:lnTo>
                  <a:pt x="690829" y="104140"/>
                </a:lnTo>
                <a:lnTo>
                  <a:pt x="682307" y="125730"/>
                </a:lnTo>
                <a:lnTo>
                  <a:pt x="649770" y="179070"/>
                </a:lnTo>
                <a:lnTo>
                  <a:pt x="599440" y="102870"/>
                </a:lnTo>
                <a:lnTo>
                  <a:pt x="610171" y="85090"/>
                </a:lnTo>
                <a:lnTo>
                  <a:pt x="622465" y="68580"/>
                </a:lnTo>
                <a:lnTo>
                  <a:pt x="635812" y="59690"/>
                </a:lnTo>
                <a:lnTo>
                  <a:pt x="650087" y="55880"/>
                </a:lnTo>
                <a:lnTo>
                  <a:pt x="665162" y="59690"/>
                </a:lnTo>
                <a:lnTo>
                  <a:pt x="681888" y="69850"/>
                </a:lnTo>
                <a:lnTo>
                  <a:pt x="690562" y="85090"/>
                </a:lnTo>
                <a:lnTo>
                  <a:pt x="690829" y="104140"/>
                </a:lnTo>
                <a:lnTo>
                  <a:pt x="690829" y="21831"/>
                </a:lnTo>
                <a:lnTo>
                  <a:pt x="666445" y="11430"/>
                </a:lnTo>
                <a:lnTo>
                  <a:pt x="640194" y="8890"/>
                </a:lnTo>
                <a:lnTo>
                  <a:pt x="614692" y="17780"/>
                </a:lnTo>
                <a:lnTo>
                  <a:pt x="590156" y="41910"/>
                </a:lnTo>
                <a:lnTo>
                  <a:pt x="589927" y="41910"/>
                </a:lnTo>
                <a:lnTo>
                  <a:pt x="581456" y="52070"/>
                </a:lnTo>
                <a:lnTo>
                  <a:pt x="575449" y="36830"/>
                </a:lnTo>
                <a:lnTo>
                  <a:pt x="565988" y="24130"/>
                </a:lnTo>
                <a:lnTo>
                  <a:pt x="554634" y="15240"/>
                </a:lnTo>
                <a:lnTo>
                  <a:pt x="542975" y="8890"/>
                </a:lnTo>
                <a:lnTo>
                  <a:pt x="524446" y="2540"/>
                </a:lnTo>
                <a:lnTo>
                  <a:pt x="506742" y="0"/>
                </a:lnTo>
                <a:lnTo>
                  <a:pt x="489902" y="2540"/>
                </a:lnTo>
                <a:lnTo>
                  <a:pt x="473976" y="8890"/>
                </a:lnTo>
                <a:lnTo>
                  <a:pt x="467537" y="10160"/>
                </a:lnTo>
                <a:lnTo>
                  <a:pt x="431901" y="31750"/>
                </a:lnTo>
                <a:lnTo>
                  <a:pt x="417601" y="60960"/>
                </a:lnTo>
                <a:lnTo>
                  <a:pt x="408419" y="49530"/>
                </a:lnTo>
                <a:lnTo>
                  <a:pt x="382993" y="27940"/>
                </a:lnTo>
                <a:lnTo>
                  <a:pt x="357162" y="20320"/>
                </a:lnTo>
                <a:lnTo>
                  <a:pt x="331025" y="22860"/>
                </a:lnTo>
                <a:lnTo>
                  <a:pt x="283387" y="53340"/>
                </a:lnTo>
                <a:lnTo>
                  <a:pt x="264604" y="95250"/>
                </a:lnTo>
                <a:lnTo>
                  <a:pt x="264490" y="123190"/>
                </a:lnTo>
                <a:lnTo>
                  <a:pt x="263931" y="123190"/>
                </a:lnTo>
                <a:lnTo>
                  <a:pt x="221627" y="144780"/>
                </a:lnTo>
                <a:lnTo>
                  <a:pt x="195300" y="168910"/>
                </a:lnTo>
                <a:lnTo>
                  <a:pt x="183730" y="196850"/>
                </a:lnTo>
                <a:lnTo>
                  <a:pt x="185686" y="229870"/>
                </a:lnTo>
                <a:lnTo>
                  <a:pt x="175869" y="226060"/>
                </a:lnTo>
                <a:lnTo>
                  <a:pt x="165557" y="222250"/>
                </a:lnTo>
                <a:lnTo>
                  <a:pt x="154825" y="220980"/>
                </a:lnTo>
                <a:lnTo>
                  <a:pt x="143764" y="220980"/>
                </a:lnTo>
                <a:lnTo>
                  <a:pt x="87083" y="246380"/>
                </a:lnTo>
                <a:lnTo>
                  <a:pt x="61874" y="307340"/>
                </a:lnTo>
                <a:lnTo>
                  <a:pt x="59283" y="359410"/>
                </a:lnTo>
                <a:lnTo>
                  <a:pt x="57391" y="401320"/>
                </a:lnTo>
                <a:lnTo>
                  <a:pt x="55587" y="448310"/>
                </a:lnTo>
                <a:lnTo>
                  <a:pt x="54190" y="495300"/>
                </a:lnTo>
                <a:lnTo>
                  <a:pt x="53467" y="533400"/>
                </a:lnTo>
                <a:lnTo>
                  <a:pt x="53352" y="552450"/>
                </a:lnTo>
                <a:lnTo>
                  <a:pt x="53543" y="585470"/>
                </a:lnTo>
                <a:lnTo>
                  <a:pt x="56451" y="629920"/>
                </a:lnTo>
                <a:lnTo>
                  <a:pt x="63652" y="671830"/>
                </a:lnTo>
                <a:lnTo>
                  <a:pt x="76771" y="713740"/>
                </a:lnTo>
                <a:lnTo>
                  <a:pt x="0" y="842010"/>
                </a:lnTo>
                <a:lnTo>
                  <a:pt x="371157" y="1064260"/>
                </a:lnTo>
                <a:lnTo>
                  <a:pt x="394944" y="1024890"/>
                </a:lnTo>
                <a:lnTo>
                  <a:pt x="455587" y="924560"/>
                </a:lnTo>
                <a:lnTo>
                  <a:pt x="483882" y="914400"/>
                </a:lnTo>
                <a:lnTo>
                  <a:pt x="511479" y="901700"/>
                </a:lnTo>
                <a:lnTo>
                  <a:pt x="544055" y="916940"/>
                </a:lnTo>
                <a:lnTo>
                  <a:pt x="577354" y="927100"/>
                </a:lnTo>
                <a:lnTo>
                  <a:pt x="667207" y="1064260"/>
                </a:lnTo>
                <a:lnTo>
                  <a:pt x="729183" y="1023620"/>
                </a:lnTo>
                <a:lnTo>
                  <a:pt x="1029411" y="826770"/>
                </a:lnTo>
                <a:close/>
              </a:path>
            </a:pathLst>
          </a:custGeom>
          <a:solidFill>
            <a:srgbClr val="DDB7A5"/>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pic>
        <p:nvPicPr>
          <p:cNvPr id="418" name="Google Shape;418;g2d42f9e7b77_0_466"/>
          <p:cNvPicPr preferRelativeResize="0"/>
          <p:nvPr/>
        </p:nvPicPr>
        <p:blipFill rotWithShape="1">
          <a:blip r:embed="rId4">
            <a:alphaModFix/>
          </a:blip>
          <a:srcRect/>
          <a:stretch/>
        </p:blipFill>
        <p:spPr>
          <a:xfrm>
            <a:off x="2200955" y="461100"/>
            <a:ext cx="826650" cy="788425"/>
          </a:xfrm>
          <a:prstGeom prst="rect">
            <a:avLst/>
          </a:prstGeom>
          <a:noFill/>
          <a:ln>
            <a:noFill/>
          </a:ln>
        </p:spPr>
      </p:pic>
      <p:sp>
        <p:nvSpPr>
          <p:cNvPr id="420" name="Google Shape;420;g2d42f9e7b77_0_466"/>
          <p:cNvSpPr txBox="1"/>
          <p:nvPr/>
        </p:nvSpPr>
        <p:spPr>
          <a:xfrm>
            <a:off x="539027" y="3976200"/>
            <a:ext cx="4299000" cy="207300"/>
          </a:xfrm>
          <a:prstGeom prst="rect">
            <a:avLst/>
          </a:prstGeom>
          <a:noFill/>
          <a:ln>
            <a:noFill/>
          </a:ln>
        </p:spPr>
        <p:txBody>
          <a:bodyPr spcFirstLastPara="1" wrap="square" lIns="0" tIns="7150" rIns="0" bIns="0" anchor="t" anchorCtr="0">
            <a:spAutoFit/>
          </a:bodyPr>
          <a:lstStyle/>
          <a:p>
            <a:pPr marL="12700" lvl="0" indent="0" algn="ctr" rtl="0">
              <a:lnSpc>
                <a:spcPct val="100000"/>
              </a:lnSpc>
              <a:spcBef>
                <a:spcPts val="0"/>
              </a:spcBef>
              <a:spcAft>
                <a:spcPts val="0"/>
              </a:spcAft>
              <a:buNone/>
            </a:pPr>
            <a:r>
              <a:rPr lang="en" sz="1300">
                <a:solidFill>
                  <a:schemeClr val="dk1"/>
                </a:solidFill>
                <a:highlight>
                  <a:srgbClr val="C7BADF"/>
                </a:highlight>
                <a:latin typeface="Inter"/>
                <a:ea typeface="Inter"/>
                <a:cs typeface="Inter"/>
                <a:sym typeface="Inter"/>
              </a:rPr>
              <a:t>We’re a welcoming, equitable and inclusive company.</a:t>
            </a:r>
            <a:endParaRPr sz="1300">
              <a:solidFill>
                <a:schemeClr val="dk1"/>
              </a:solidFill>
              <a:highlight>
                <a:srgbClr val="C7BADF"/>
              </a:highlight>
              <a:latin typeface="Inter"/>
              <a:ea typeface="Inter"/>
              <a:cs typeface="Inter"/>
              <a:sym typeface="Inter"/>
            </a:endParaRPr>
          </a:p>
        </p:txBody>
      </p:sp>
      <p:pic>
        <p:nvPicPr>
          <p:cNvPr id="3" name="Google Shape;389;g2d42f9e7b77_0_0">
            <a:extLst>
              <a:ext uri="{FF2B5EF4-FFF2-40B4-BE49-F238E27FC236}">
                <a16:creationId xmlns:a16="http://schemas.microsoft.com/office/drawing/2014/main" id="{0A56CD6F-8CE0-C4FC-E11F-9AF197B91AEF}"/>
              </a:ext>
            </a:extLst>
          </p:cNvPr>
          <p:cNvPicPr preferRelativeResize="0"/>
          <p:nvPr/>
        </p:nvPicPr>
        <p:blipFill rotWithShape="1">
          <a:blip r:embed="rId5">
            <a:alphaModFix/>
          </a:blip>
          <a:srcRect/>
          <a:stretch/>
        </p:blipFill>
        <p:spPr>
          <a:xfrm>
            <a:off x="132993" y="100419"/>
            <a:ext cx="1315650" cy="4393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2d42f9e7b77_0_593"/>
          <p:cNvPicPr preferRelativeResize="0"/>
          <p:nvPr/>
        </p:nvPicPr>
        <p:blipFill rotWithShape="1">
          <a:blip r:embed="rId3">
            <a:alphaModFix/>
          </a:blip>
          <a:srcRect l="23324" r="10318"/>
          <a:stretch/>
        </p:blipFill>
        <p:spPr>
          <a:xfrm>
            <a:off x="5634225" y="0"/>
            <a:ext cx="2852700" cy="5143500"/>
          </a:xfrm>
          <a:prstGeom prst="rect">
            <a:avLst/>
          </a:prstGeom>
          <a:noFill/>
          <a:ln>
            <a:noFill/>
          </a:ln>
        </p:spPr>
      </p:pic>
      <p:sp>
        <p:nvSpPr>
          <p:cNvPr id="427" name="Google Shape;427;g2d42f9e7b77_0_593"/>
          <p:cNvSpPr txBox="1">
            <a:spLocks noGrp="1"/>
          </p:cNvSpPr>
          <p:nvPr>
            <p:ph type="title" idx="4294967295"/>
          </p:nvPr>
        </p:nvSpPr>
        <p:spPr>
          <a:xfrm>
            <a:off x="693426" y="691698"/>
            <a:ext cx="3668100" cy="503100"/>
          </a:xfrm>
          <a:prstGeom prst="rect">
            <a:avLst/>
          </a:prstGeom>
          <a:noFill/>
          <a:ln>
            <a:noFill/>
          </a:ln>
        </p:spPr>
        <p:txBody>
          <a:bodyPr spcFirstLastPara="1" wrap="square" lIns="0" tIns="6425" rIns="0" bIns="0" anchor="t" anchorCtr="0">
            <a:spAutoFit/>
          </a:bodyPr>
          <a:lstStyle/>
          <a:p>
            <a:pPr marL="355600" marR="0" lvl="0" indent="-342900" algn="ctr" rtl="0">
              <a:lnSpc>
                <a:spcPct val="101699"/>
              </a:lnSpc>
              <a:spcBef>
                <a:spcPts val="0"/>
              </a:spcBef>
              <a:spcAft>
                <a:spcPts val="0"/>
              </a:spcAft>
              <a:buNone/>
            </a:pPr>
            <a:r>
              <a:rPr lang="en" sz="1600" b="1"/>
              <a:t>Challenges in education, training and skills development</a:t>
            </a:r>
            <a:endParaRPr sz="1600" b="1"/>
          </a:p>
        </p:txBody>
      </p:sp>
      <p:sp>
        <p:nvSpPr>
          <p:cNvPr id="428" name="Google Shape;428;g2d42f9e7b77_0_593"/>
          <p:cNvSpPr txBox="1"/>
          <p:nvPr/>
        </p:nvSpPr>
        <p:spPr>
          <a:xfrm>
            <a:off x="850002" y="1302148"/>
            <a:ext cx="4520400" cy="827700"/>
          </a:xfrm>
          <a:prstGeom prst="rect">
            <a:avLst/>
          </a:prstGeom>
          <a:noFill/>
          <a:ln>
            <a:noFill/>
          </a:ln>
        </p:spPr>
        <p:txBody>
          <a:bodyPr spcFirstLastPara="1" wrap="square" lIns="0" tIns="96450" rIns="0" bIns="0" anchor="t" anchorCtr="0">
            <a:spAutoFit/>
          </a:bodyPr>
          <a:lstStyle/>
          <a:p>
            <a:pPr marL="12700" marR="0" lvl="0" indent="0" algn="l" rtl="0">
              <a:lnSpc>
                <a:spcPct val="100000"/>
              </a:lnSpc>
              <a:spcBef>
                <a:spcPts val="0"/>
              </a:spcBef>
              <a:spcAft>
                <a:spcPts val="0"/>
              </a:spcAft>
              <a:buClr>
                <a:srgbClr val="6DC067"/>
              </a:buClr>
              <a:buSzPts val="1100"/>
              <a:buFont typeface="Trebuchet MS"/>
              <a:buNone/>
            </a:pPr>
            <a:r>
              <a:rPr lang="en" sz="1100" b="1" i="0" u="none" strike="noStrike" cap="none">
                <a:solidFill>
                  <a:srgbClr val="6DC067"/>
                </a:solidFill>
                <a:latin typeface="Trebuchet MS"/>
                <a:ea typeface="Trebuchet MS"/>
                <a:cs typeface="Trebuchet MS"/>
                <a:sym typeface="Trebuchet MS"/>
              </a:rPr>
              <a:t> </a:t>
            </a:r>
            <a:r>
              <a:rPr lang="en" sz="1100" b="1" i="0" u="none" strike="noStrike" cap="none">
                <a:solidFill>
                  <a:schemeClr val="dk1"/>
                </a:solidFill>
                <a:highlight>
                  <a:srgbClr val="C7BADF"/>
                </a:highlight>
                <a:latin typeface="Inter"/>
                <a:ea typeface="Inter"/>
                <a:cs typeface="Inter"/>
                <a:sym typeface="Inter"/>
              </a:rPr>
              <a:t>Professionalizing driving</a:t>
            </a:r>
            <a:endParaRPr sz="1100" b="1" i="0" u="none" strike="noStrike" cap="none">
              <a:solidFill>
                <a:schemeClr val="dk1"/>
              </a:solidFill>
              <a:highlight>
                <a:srgbClr val="C7BADF"/>
              </a:highlight>
              <a:latin typeface="Inter"/>
              <a:ea typeface="Inter"/>
              <a:cs typeface="Inter"/>
              <a:sym typeface="Inter"/>
            </a:endParaRPr>
          </a:p>
          <a:p>
            <a:pPr marL="38100" marR="0" lvl="0" indent="0" algn="l" rtl="0">
              <a:lnSpc>
                <a:spcPct val="111400"/>
              </a:lnSpc>
              <a:spcBef>
                <a:spcPts val="500"/>
              </a:spcBef>
              <a:spcAft>
                <a:spcPts val="0"/>
              </a:spcAft>
              <a:buClr>
                <a:srgbClr val="383838"/>
              </a:buClr>
              <a:buSzPts val="1000"/>
              <a:buFont typeface="Verdana"/>
              <a:buNone/>
            </a:pPr>
            <a:r>
              <a:rPr lang="en" sz="1000">
                <a:solidFill>
                  <a:srgbClr val="383838"/>
                </a:solidFill>
                <a:latin typeface="IBM Plex Sans"/>
                <a:ea typeface="IBM Plex Sans"/>
                <a:cs typeface="IBM Plex Sans"/>
                <a:sym typeface="IBM Plex Sans"/>
              </a:rPr>
              <a:t>Women and men operators have in-depth knowledge of the electrical operation of the vehicles to optimize use and recycling of energy, they take ownership of Road Safety and develop skills for an efficient service to users.</a:t>
            </a:r>
            <a:endParaRPr sz="1000" i="0" u="none" strike="noStrike" cap="none">
              <a:solidFill>
                <a:srgbClr val="000000"/>
              </a:solidFill>
              <a:latin typeface="IBM Plex Sans"/>
              <a:ea typeface="IBM Plex Sans"/>
              <a:cs typeface="IBM Plex Sans"/>
              <a:sym typeface="IBM Plex Sans"/>
            </a:endParaRPr>
          </a:p>
        </p:txBody>
      </p:sp>
      <p:sp>
        <p:nvSpPr>
          <p:cNvPr id="429" name="Google Shape;429;g2d42f9e7b77_0_593"/>
          <p:cNvSpPr/>
          <p:nvPr/>
        </p:nvSpPr>
        <p:spPr>
          <a:xfrm>
            <a:off x="562082" y="1387255"/>
            <a:ext cx="248602" cy="248602"/>
          </a:xfrm>
          <a:custGeom>
            <a:avLst/>
            <a:gdLst/>
            <a:ahLst/>
            <a:cxnLst/>
            <a:rect l="l" t="t" r="r" b="b"/>
            <a:pathLst>
              <a:path w="441959" h="441960" extrusionOk="0">
                <a:moveTo>
                  <a:pt x="220929" y="0"/>
                </a:moveTo>
                <a:lnTo>
                  <a:pt x="176402" y="4488"/>
                </a:lnTo>
                <a:lnTo>
                  <a:pt x="134931" y="17362"/>
                </a:lnTo>
                <a:lnTo>
                  <a:pt x="97403" y="37733"/>
                </a:lnTo>
                <a:lnTo>
                  <a:pt x="64706" y="64711"/>
                </a:lnTo>
                <a:lnTo>
                  <a:pt x="37729" y="97408"/>
                </a:lnTo>
                <a:lnTo>
                  <a:pt x="17360" y="134936"/>
                </a:lnTo>
                <a:lnTo>
                  <a:pt x="4488" y="176406"/>
                </a:lnTo>
                <a:lnTo>
                  <a:pt x="0" y="220929"/>
                </a:lnTo>
                <a:lnTo>
                  <a:pt x="4488" y="265455"/>
                </a:lnTo>
                <a:lnTo>
                  <a:pt x="17360" y="306927"/>
                </a:lnTo>
                <a:lnTo>
                  <a:pt x="37729" y="344455"/>
                </a:lnTo>
                <a:lnTo>
                  <a:pt x="64706" y="377151"/>
                </a:lnTo>
                <a:lnTo>
                  <a:pt x="97403" y="404128"/>
                </a:lnTo>
                <a:lnTo>
                  <a:pt x="134931" y="424497"/>
                </a:lnTo>
                <a:lnTo>
                  <a:pt x="176402" y="437370"/>
                </a:lnTo>
                <a:lnTo>
                  <a:pt x="220929" y="441858"/>
                </a:lnTo>
                <a:lnTo>
                  <a:pt x="265452" y="437370"/>
                </a:lnTo>
                <a:lnTo>
                  <a:pt x="306921" y="424497"/>
                </a:lnTo>
                <a:lnTo>
                  <a:pt x="344449" y="404128"/>
                </a:lnTo>
                <a:lnTo>
                  <a:pt x="377147" y="377151"/>
                </a:lnTo>
                <a:lnTo>
                  <a:pt x="404125" y="344455"/>
                </a:lnTo>
                <a:lnTo>
                  <a:pt x="424495" y="306927"/>
                </a:lnTo>
                <a:lnTo>
                  <a:pt x="437369" y="265455"/>
                </a:lnTo>
                <a:lnTo>
                  <a:pt x="441858" y="220929"/>
                </a:lnTo>
                <a:lnTo>
                  <a:pt x="437369" y="176406"/>
                </a:lnTo>
                <a:lnTo>
                  <a:pt x="424495" y="134936"/>
                </a:lnTo>
                <a:lnTo>
                  <a:pt x="404125" y="97408"/>
                </a:lnTo>
                <a:lnTo>
                  <a:pt x="377147" y="64711"/>
                </a:lnTo>
                <a:lnTo>
                  <a:pt x="344449" y="37733"/>
                </a:lnTo>
                <a:lnTo>
                  <a:pt x="306921" y="17362"/>
                </a:lnTo>
                <a:lnTo>
                  <a:pt x="265452" y="4488"/>
                </a:lnTo>
                <a:lnTo>
                  <a:pt x="220929" y="0"/>
                </a:lnTo>
                <a:close/>
              </a:path>
            </a:pathLst>
          </a:custGeom>
          <a:solidFill>
            <a:srgbClr val="C7BA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000"/>
              <a:buFont typeface="Arial"/>
              <a:buNone/>
            </a:pPr>
            <a:endParaRPr sz="1000" b="0" i="0" u="none" strike="noStrike" cap="none">
              <a:solidFill>
                <a:srgbClr val="000000"/>
              </a:solidFill>
              <a:latin typeface="Calibri"/>
              <a:ea typeface="Calibri"/>
              <a:cs typeface="Calibri"/>
              <a:sym typeface="Calibri"/>
            </a:endParaRPr>
          </a:p>
        </p:txBody>
      </p:sp>
      <p:sp>
        <p:nvSpPr>
          <p:cNvPr id="430" name="Google Shape;430;g2d42f9e7b77_0_593"/>
          <p:cNvSpPr txBox="1"/>
          <p:nvPr/>
        </p:nvSpPr>
        <p:spPr>
          <a:xfrm>
            <a:off x="629700" y="1378938"/>
            <a:ext cx="97500" cy="238500"/>
          </a:xfrm>
          <a:prstGeom prst="rect">
            <a:avLst/>
          </a:prstGeom>
          <a:noFill/>
          <a:ln>
            <a:noFill/>
          </a:ln>
        </p:spPr>
        <p:txBody>
          <a:bodyPr spcFirstLastPara="1" wrap="square" lIns="0" tIns="7500" rIns="0" bIns="0" anchor="t" anchorCtr="0">
            <a:spAutoFit/>
          </a:bodyPr>
          <a:lstStyle/>
          <a:p>
            <a:pPr marL="12700" marR="0" lvl="0" indent="0" algn="l" rtl="0">
              <a:lnSpc>
                <a:spcPct val="100000"/>
              </a:lnSpc>
              <a:spcBef>
                <a:spcPts val="0"/>
              </a:spcBef>
              <a:spcAft>
                <a:spcPts val="0"/>
              </a:spcAft>
              <a:buClr>
                <a:srgbClr val="FFFFFF"/>
              </a:buClr>
              <a:buSzPts val="1500"/>
              <a:buFont typeface="Trebuchet MS"/>
              <a:buNone/>
            </a:pPr>
            <a:r>
              <a:rPr lang="en" sz="1500" b="1" i="0" u="none" strike="noStrike" cap="none">
                <a:solidFill>
                  <a:schemeClr val="dk1"/>
                </a:solidFill>
                <a:latin typeface="Trebuchet MS"/>
                <a:ea typeface="Trebuchet MS"/>
                <a:cs typeface="Trebuchet MS"/>
                <a:sym typeface="Trebuchet MS"/>
              </a:rPr>
              <a:t>1</a:t>
            </a:r>
            <a:endParaRPr sz="1500" b="1" i="0" u="none" strike="noStrike" cap="none">
              <a:solidFill>
                <a:schemeClr val="dk1"/>
              </a:solidFill>
              <a:latin typeface="Trebuchet MS"/>
              <a:ea typeface="Trebuchet MS"/>
              <a:cs typeface="Trebuchet MS"/>
              <a:sym typeface="Trebuchet MS"/>
            </a:endParaRPr>
          </a:p>
        </p:txBody>
      </p:sp>
      <p:sp>
        <p:nvSpPr>
          <p:cNvPr id="431" name="Google Shape;431;g2d42f9e7b77_0_593"/>
          <p:cNvSpPr txBox="1"/>
          <p:nvPr/>
        </p:nvSpPr>
        <p:spPr>
          <a:xfrm>
            <a:off x="886477" y="2332973"/>
            <a:ext cx="4393500" cy="780900"/>
          </a:xfrm>
          <a:prstGeom prst="rect">
            <a:avLst/>
          </a:prstGeom>
          <a:noFill/>
          <a:ln>
            <a:noFill/>
          </a:ln>
        </p:spPr>
        <p:txBody>
          <a:bodyPr spcFirstLastPara="1" wrap="square" lIns="0" tIns="72150" rIns="0" bIns="0" anchor="t" anchorCtr="0">
            <a:spAutoFit/>
          </a:bodyPr>
          <a:lstStyle/>
          <a:p>
            <a:pPr marL="12700" marR="0" lvl="0" indent="0" algn="l" rtl="0">
              <a:lnSpc>
                <a:spcPct val="100000"/>
              </a:lnSpc>
              <a:spcBef>
                <a:spcPts val="0"/>
              </a:spcBef>
              <a:spcAft>
                <a:spcPts val="0"/>
              </a:spcAft>
              <a:buClr>
                <a:srgbClr val="6DC067"/>
              </a:buClr>
              <a:buSzPts val="1100"/>
              <a:buFont typeface="Trebuchet MS"/>
              <a:buNone/>
            </a:pPr>
            <a:r>
              <a:rPr lang="en" sz="1100" b="1">
                <a:solidFill>
                  <a:schemeClr val="dk1"/>
                </a:solidFill>
                <a:highlight>
                  <a:srgbClr val="C7BADF"/>
                </a:highlight>
                <a:latin typeface="Inter"/>
                <a:ea typeface="Inter"/>
                <a:cs typeface="Inter"/>
                <a:sym typeface="Inter"/>
              </a:rPr>
              <a:t>Appropriate and take advantage of technology</a:t>
            </a:r>
            <a:endParaRPr sz="1100" b="1">
              <a:solidFill>
                <a:schemeClr val="dk1"/>
              </a:solidFill>
              <a:highlight>
                <a:srgbClr val="C7BADF"/>
              </a:highlight>
              <a:latin typeface="Inter"/>
              <a:ea typeface="Inter"/>
              <a:cs typeface="Inter"/>
              <a:sym typeface="Inter"/>
            </a:endParaRPr>
          </a:p>
          <a:p>
            <a:pPr marL="12700" marR="0" lvl="0" indent="0" algn="l" rtl="0">
              <a:lnSpc>
                <a:spcPct val="100000"/>
              </a:lnSpc>
              <a:spcBef>
                <a:spcPts val="600"/>
              </a:spcBef>
              <a:spcAft>
                <a:spcPts val="0"/>
              </a:spcAft>
              <a:buClr>
                <a:srgbClr val="383838"/>
              </a:buClr>
              <a:buSzPts val="1000"/>
              <a:buFont typeface="Verdana"/>
              <a:buNone/>
            </a:pPr>
            <a:r>
              <a:rPr lang="en" sz="1000" i="0" u="none" strike="noStrike" cap="none">
                <a:solidFill>
                  <a:srgbClr val="383838"/>
                </a:solidFill>
                <a:latin typeface="IBM Plex Sans"/>
                <a:ea typeface="IBM Plex Sans"/>
                <a:cs typeface="IBM Plex Sans"/>
                <a:sym typeface="IBM Plex Sans"/>
              </a:rPr>
              <a:t>Connected communication systems to produce data analytics that qualify driving and optimize response times, demanding new profiles and skills in workers.</a:t>
            </a:r>
            <a:endParaRPr sz="1000" i="0" u="none" strike="noStrike" cap="none">
              <a:solidFill>
                <a:srgbClr val="000000"/>
              </a:solidFill>
              <a:latin typeface="IBM Plex Sans"/>
              <a:ea typeface="IBM Plex Sans"/>
              <a:cs typeface="IBM Plex Sans"/>
              <a:sym typeface="IBM Plex Sans"/>
            </a:endParaRPr>
          </a:p>
        </p:txBody>
      </p:sp>
      <p:sp>
        <p:nvSpPr>
          <p:cNvPr id="432" name="Google Shape;432;g2d42f9e7b77_0_593"/>
          <p:cNvSpPr/>
          <p:nvPr/>
        </p:nvSpPr>
        <p:spPr>
          <a:xfrm>
            <a:off x="562082" y="2382461"/>
            <a:ext cx="248602" cy="248603"/>
          </a:xfrm>
          <a:custGeom>
            <a:avLst/>
            <a:gdLst/>
            <a:ahLst/>
            <a:cxnLst/>
            <a:rect l="l" t="t" r="r" b="b"/>
            <a:pathLst>
              <a:path w="441959" h="441960" extrusionOk="0">
                <a:moveTo>
                  <a:pt x="220929" y="0"/>
                </a:moveTo>
                <a:lnTo>
                  <a:pt x="176402" y="4488"/>
                </a:lnTo>
                <a:lnTo>
                  <a:pt x="134931" y="17362"/>
                </a:lnTo>
                <a:lnTo>
                  <a:pt x="97403" y="37733"/>
                </a:lnTo>
                <a:lnTo>
                  <a:pt x="64706" y="64711"/>
                </a:lnTo>
                <a:lnTo>
                  <a:pt x="37729" y="97408"/>
                </a:lnTo>
                <a:lnTo>
                  <a:pt x="17360" y="134936"/>
                </a:lnTo>
                <a:lnTo>
                  <a:pt x="4488" y="176406"/>
                </a:lnTo>
                <a:lnTo>
                  <a:pt x="0" y="220929"/>
                </a:lnTo>
                <a:lnTo>
                  <a:pt x="4488" y="265452"/>
                </a:lnTo>
                <a:lnTo>
                  <a:pt x="17360" y="306921"/>
                </a:lnTo>
                <a:lnTo>
                  <a:pt x="37729" y="344449"/>
                </a:lnTo>
                <a:lnTo>
                  <a:pt x="64706" y="377147"/>
                </a:lnTo>
                <a:lnTo>
                  <a:pt x="97403" y="404125"/>
                </a:lnTo>
                <a:lnTo>
                  <a:pt x="134931" y="424495"/>
                </a:lnTo>
                <a:lnTo>
                  <a:pt x="176402" y="437369"/>
                </a:lnTo>
                <a:lnTo>
                  <a:pt x="220929" y="441858"/>
                </a:lnTo>
                <a:lnTo>
                  <a:pt x="265452" y="437369"/>
                </a:lnTo>
                <a:lnTo>
                  <a:pt x="306921" y="424495"/>
                </a:lnTo>
                <a:lnTo>
                  <a:pt x="344449" y="404125"/>
                </a:lnTo>
                <a:lnTo>
                  <a:pt x="377147" y="377147"/>
                </a:lnTo>
                <a:lnTo>
                  <a:pt x="404125" y="344449"/>
                </a:lnTo>
                <a:lnTo>
                  <a:pt x="424495" y="306921"/>
                </a:lnTo>
                <a:lnTo>
                  <a:pt x="437369" y="265452"/>
                </a:lnTo>
                <a:lnTo>
                  <a:pt x="441858" y="220929"/>
                </a:lnTo>
                <a:lnTo>
                  <a:pt x="437369" y="176406"/>
                </a:lnTo>
                <a:lnTo>
                  <a:pt x="424495" y="134936"/>
                </a:lnTo>
                <a:lnTo>
                  <a:pt x="404125" y="97408"/>
                </a:lnTo>
                <a:lnTo>
                  <a:pt x="377147" y="64711"/>
                </a:lnTo>
                <a:lnTo>
                  <a:pt x="344449" y="37733"/>
                </a:lnTo>
                <a:lnTo>
                  <a:pt x="306921" y="17362"/>
                </a:lnTo>
                <a:lnTo>
                  <a:pt x="265452" y="4488"/>
                </a:lnTo>
                <a:lnTo>
                  <a:pt x="220929" y="0"/>
                </a:lnTo>
                <a:close/>
              </a:path>
            </a:pathLst>
          </a:custGeom>
          <a:solidFill>
            <a:srgbClr val="C7BA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000"/>
              <a:buFont typeface="Arial"/>
              <a:buNone/>
            </a:pPr>
            <a:endParaRPr sz="1000" b="0" i="0" u="none" strike="noStrike" cap="none">
              <a:solidFill>
                <a:srgbClr val="000000"/>
              </a:solidFill>
              <a:latin typeface="Calibri"/>
              <a:ea typeface="Calibri"/>
              <a:cs typeface="Calibri"/>
              <a:sym typeface="Calibri"/>
            </a:endParaRPr>
          </a:p>
        </p:txBody>
      </p:sp>
      <p:sp>
        <p:nvSpPr>
          <p:cNvPr id="433" name="Google Shape;433;g2d42f9e7b77_0_593"/>
          <p:cNvSpPr txBox="1"/>
          <p:nvPr/>
        </p:nvSpPr>
        <p:spPr>
          <a:xfrm>
            <a:off x="609800" y="2372816"/>
            <a:ext cx="137400" cy="238500"/>
          </a:xfrm>
          <a:prstGeom prst="rect">
            <a:avLst/>
          </a:prstGeom>
          <a:noFill/>
          <a:ln>
            <a:noFill/>
          </a:ln>
        </p:spPr>
        <p:txBody>
          <a:bodyPr spcFirstLastPara="1" wrap="square" lIns="0" tIns="7500" rIns="0" bIns="0" anchor="t" anchorCtr="0">
            <a:spAutoFit/>
          </a:bodyPr>
          <a:lstStyle/>
          <a:p>
            <a:pPr marL="12700" marR="0" lvl="0" indent="0" algn="l" rtl="0">
              <a:lnSpc>
                <a:spcPct val="100000"/>
              </a:lnSpc>
              <a:spcBef>
                <a:spcPts val="0"/>
              </a:spcBef>
              <a:spcAft>
                <a:spcPts val="0"/>
              </a:spcAft>
              <a:buClr>
                <a:srgbClr val="FFFFFF"/>
              </a:buClr>
              <a:buSzPts val="1500"/>
              <a:buFont typeface="Trebuchet MS"/>
              <a:buNone/>
            </a:pPr>
            <a:r>
              <a:rPr lang="en" sz="1500" b="1" i="0" u="none" strike="noStrike" cap="none">
                <a:solidFill>
                  <a:schemeClr val="dk1"/>
                </a:solidFill>
                <a:latin typeface="Trebuchet MS"/>
                <a:ea typeface="Trebuchet MS"/>
                <a:cs typeface="Trebuchet MS"/>
                <a:sym typeface="Trebuchet MS"/>
              </a:rPr>
              <a:t>2</a:t>
            </a:r>
            <a:endParaRPr sz="1500" b="1" i="0" u="none" strike="noStrike" cap="none">
              <a:solidFill>
                <a:schemeClr val="dk1"/>
              </a:solidFill>
              <a:latin typeface="Trebuchet MS"/>
              <a:ea typeface="Trebuchet MS"/>
              <a:cs typeface="Trebuchet MS"/>
              <a:sym typeface="Trebuchet MS"/>
            </a:endParaRPr>
          </a:p>
        </p:txBody>
      </p:sp>
      <p:sp>
        <p:nvSpPr>
          <p:cNvPr id="434" name="Google Shape;434;g2d42f9e7b77_0_593"/>
          <p:cNvSpPr txBox="1"/>
          <p:nvPr/>
        </p:nvSpPr>
        <p:spPr>
          <a:xfrm>
            <a:off x="886477" y="3304398"/>
            <a:ext cx="4212300" cy="777600"/>
          </a:xfrm>
          <a:prstGeom prst="rect">
            <a:avLst/>
          </a:prstGeom>
          <a:noFill/>
          <a:ln>
            <a:noFill/>
          </a:ln>
        </p:spPr>
        <p:txBody>
          <a:bodyPr spcFirstLastPara="1" wrap="square" lIns="0" tIns="72150" rIns="0" bIns="0" anchor="t" anchorCtr="0">
            <a:spAutoFit/>
          </a:bodyPr>
          <a:lstStyle/>
          <a:p>
            <a:pPr marL="12700" marR="0" lvl="0" indent="0" algn="l" rtl="0">
              <a:lnSpc>
                <a:spcPct val="100000"/>
              </a:lnSpc>
              <a:spcBef>
                <a:spcPts val="0"/>
              </a:spcBef>
              <a:spcAft>
                <a:spcPts val="0"/>
              </a:spcAft>
              <a:buClr>
                <a:srgbClr val="6DC067"/>
              </a:buClr>
              <a:buSzPts val="1100"/>
              <a:buFont typeface="Trebuchet MS"/>
              <a:buNone/>
            </a:pPr>
            <a:r>
              <a:rPr lang="en" sz="1100" b="1">
                <a:solidFill>
                  <a:schemeClr val="dk1"/>
                </a:solidFill>
                <a:highlight>
                  <a:srgbClr val="C7BADF"/>
                </a:highlight>
                <a:latin typeface="Inter"/>
                <a:ea typeface="Inter"/>
                <a:cs typeface="Inter"/>
                <a:sym typeface="Inter"/>
              </a:rPr>
              <a:t>Strengthening maintenance knowledge</a:t>
            </a:r>
            <a:endParaRPr sz="1100" b="1">
              <a:solidFill>
                <a:schemeClr val="dk1"/>
              </a:solidFill>
              <a:highlight>
                <a:srgbClr val="C7BADF"/>
              </a:highlight>
              <a:latin typeface="Inter"/>
              <a:ea typeface="Inter"/>
              <a:cs typeface="Inter"/>
              <a:sym typeface="Inter"/>
            </a:endParaRPr>
          </a:p>
          <a:p>
            <a:pPr marL="12700" marR="0" lvl="0" indent="0" algn="l" rtl="0">
              <a:lnSpc>
                <a:spcPct val="111400"/>
              </a:lnSpc>
              <a:spcBef>
                <a:spcPts val="300"/>
              </a:spcBef>
              <a:spcAft>
                <a:spcPts val="0"/>
              </a:spcAft>
              <a:buClr>
                <a:srgbClr val="383838"/>
              </a:buClr>
              <a:buSzPts val="1000"/>
              <a:buFont typeface="Verdana"/>
              <a:buNone/>
            </a:pPr>
            <a:r>
              <a:rPr lang="en" sz="1000" i="0" u="none" strike="noStrike" cap="none">
                <a:solidFill>
                  <a:srgbClr val="383838"/>
                </a:solidFill>
                <a:latin typeface="IBM Plex Sans"/>
                <a:ea typeface="IBM Plex Sans"/>
                <a:cs typeface="IBM Plex Sans"/>
                <a:sym typeface="IBM Plex Sans"/>
              </a:rPr>
              <a:t>Development of new skills in maintenance personnel on new technologies for electric buses, such as charging systems, regeneration, battery management and disposal, among others.</a:t>
            </a:r>
            <a:endParaRPr sz="1000" i="0" u="none" strike="noStrike" cap="none">
              <a:solidFill>
                <a:srgbClr val="000000"/>
              </a:solidFill>
              <a:latin typeface="IBM Plex Sans"/>
              <a:ea typeface="IBM Plex Sans"/>
              <a:cs typeface="IBM Plex Sans"/>
              <a:sym typeface="IBM Plex Sans"/>
            </a:endParaRPr>
          </a:p>
        </p:txBody>
      </p:sp>
      <p:sp>
        <p:nvSpPr>
          <p:cNvPr id="435" name="Google Shape;435;g2d42f9e7b77_0_593"/>
          <p:cNvSpPr/>
          <p:nvPr/>
        </p:nvSpPr>
        <p:spPr>
          <a:xfrm>
            <a:off x="562082" y="3364812"/>
            <a:ext cx="248602" cy="248603"/>
          </a:xfrm>
          <a:custGeom>
            <a:avLst/>
            <a:gdLst/>
            <a:ahLst/>
            <a:cxnLst/>
            <a:rect l="l" t="t" r="r" b="b"/>
            <a:pathLst>
              <a:path w="441959" h="441960" extrusionOk="0">
                <a:moveTo>
                  <a:pt x="220929" y="0"/>
                </a:moveTo>
                <a:lnTo>
                  <a:pt x="176402" y="4488"/>
                </a:lnTo>
                <a:lnTo>
                  <a:pt x="134931" y="17362"/>
                </a:lnTo>
                <a:lnTo>
                  <a:pt x="97403" y="37733"/>
                </a:lnTo>
                <a:lnTo>
                  <a:pt x="64706" y="64711"/>
                </a:lnTo>
                <a:lnTo>
                  <a:pt x="37729" y="97408"/>
                </a:lnTo>
                <a:lnTo>
                  <a:pt x="17360" y="134936"/>
                </a:lnTo>
                <a:lnTo>
                  <a:pt x="4488" y="176406"/>
                </a:lnTo>
                <a:lnTo>
                  <a:pt x="0" y="220929"/>
                </a:lnTo>
                <a:lnTo>
                  <a:pt x="4488" y="265452"/>
                </a:lnTo>
                <a:lnTo>
                  <a:pt x="17360" y="306921"/>
                </a:lnTo>
                <a:lnTo>
                  <a:pt x="37729" y="344449"/>
                </a:lnTo>
                <a:lnTo>
                  <a:pt x="64706" y="377147"/>
                </a:lnTo>
                <a:lnTo>
                  <a:pt x="97403" y="404125"/>
                </a:lnTo>
                <a:lnTo>
                  <a:pt x="134931" y="424495"/>
                </a:lnTo>
                <a:lnTo>
                  <a:pt x="176402" y="437369"/>
                </a:lnTo>
                <a:lnTo>
                  <a:pt x="220929" y="441858"/>
                </a:lnTo>
                <a:lnTo>
                  <a:pt x="265452" y="437369"/>
                </a:lnTo>
                <a:lnTo>
                  <a:pt x="306921" y="424495"/>
                </a:lnTo>
                <a:lnTo>
                  <a:pt x="344449" y="404125"/>
                </a:lnTo>
                <a:lnTo>
                  <a:pt x="377147" y="377147"/>
                </a:lnTo>
                <a:lnTo>
                  <a:pt x="404125" y="344449"/>
                </a:lnTo>
                <a:lnTo>
                  <a:pt x="424495" y="306921"/>
                </a:lnTo>
                <a:lnTo>
                  <a:pt x="437369" y="265452"/>
                </a:lnTo>
                <a:lnTo>
                  <a:pt x="441858" y="220929"/>
                </a:lnTo>
                <a:lnTo>
                  <a:pt x="437369" y="176406"/>
                </a:lnTo>
                <a:lnTo>
                  <a:pt x="424495" y="134936"/>
                </a:lnTo>
                <a:lnTo>
                  <a:pt x="404125" y="97408"/>
                </a:lnTo>
                <a:lnTo>
                  <a:pt x="377147" y="64711"/>
                </a:lnTo>
                <a:lnTo>
                  <a:pt x="344449" y="37733"/>
                </a:lnTo>
                <a:lnTo>
                  <a:pt x="306921" y="17362"/>
                </a:lnTo>
                <a:lnTo>
                  <a:pt x="265452" y="4488"/>
                </a:lnTo>
                <a:lnTo>
                  <a:pt x="220929" y="0"/>
                </a:lnTo>
                <a:close/>
              </a:path>
            </a:pathLst>
          </a:custGeom>
          <a:solidFill>
            <a:srgbClr val="C7BA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000"/>
              <a:buFont typeface="Arial"/>
              <a:buNone/>
            </a:pPr>
            <a:endParaRPr sz="1000" b="0" i="0" u="none" strike="noStrike" cap="none">
              <a:solidFill>
                <a:srgbClr val="000000"/>
              </a:solidFill>
              <a:latin typeface="Calibri"/>
              <a:ea typeface="Calibri"/>
              <a:cs typeface="Calibri"/>
              <a:sym typeface="Calibri"/>
            </a:endParaRPr>
          </a:p>
        </p:txBody>
      </p:sp>
      <p:sp>
        <p:nvSpPr>
          <p:cNvPr id="436" name="Google Shape;436;g2d42f9e7b77_0_593"/>
          <p:cNvSpPr txBox="1"/>
          <p:nvPr/>
        </p:nvSpPr>
        <p:spPr>
          <a:xfrm>
            <a:off x="620812" y="3356495"/>
            <a:ext cx="136800" cy="238500"/>
          </a:xfrm>
          <a:prstGeom prst="rect">
            <a:avLst/>
          </a:prstGeom>
          <a:noFill/>
          <a:ln>
            <a:noFill/>
          </a:ln>
        </p:spPr>
        <p:txBody>
          <a:bodyPr spcFirstLastPara="1" wrap="square" lIns="0" tIns="7500" rIns="0" bIns="0" anchor="t" anchorCtr="0">
            <a:spAutoFit/>
          </a:bodyPr>
          <a:lstStyle/>
          <a:p>
            <a:pPr marL="12700" marR="0" lvl="0" indent="0" algn="l" rtl="0">
              <a:lnSpc>
                <a:spcPct val="100000"/>
              </a:lnSpc>
              <a:spcBef>
                <a:spcPts val="0"/>
              </a:spcBef>
              <a:spcAft>
                <a:spcPts val="0"/>
              </a:spcAft>
              <a:buClr>
                <a:srgbClr val="FFFFFF"/>
              </a:buClr>
              <a:buSzPts val="1500"/>
              <a:buFont typeface="Trebuchet MS"/>
              <a:buNone/>
            </a:pPr>
            <a:r>
              <a:rPr lang="en" sz="1500" b="1" i="0" u="none" strike="noStrike" cap="none">
                <a:solidFill>
                  <a:schemeClr val="dk1"/>
                </a:solidFill>
                <a:latin typeface="Trebuchet MS"/>
                <a:ea typeface="Trebuchet MS"/>
                <a:cs typeface="Trebuchet MS"/>
                <a:sym typeface="Trebuchet MS"/>
              </a:rPr>
              <a:t>3</a:t>
            </a:r>
            <a:endParaRPr sz="1500" b="1" i="0" u="none" strike="noStrike" cap="none">
              <a:solidFill>
                <a:schemeClr val="dk1"/>
              </a:solidFill>
              <a:latin typeface="Trebuchet MS"/>
              <a:ea typeface="Trebuchet MS"/>
              <a:cs typeface="Trebuchet MS"/>
              <a:sym typeface="Trebuchet MS"/>
            </a:endParaRPr>
          </a:p>
        </p:txBody>
      </p:sp>
      <p:sp>
        <p:nvSpPr>
          <p:cNvPr id="437" name="Google Shape;437;g2d42f9e7b77_0_593"/>
          <p:cNvSpPr txBox="1"/>
          <p:nvPr/>
        </p:nvSpPr>
        <p:spPr>
          <a:xfrm>
            <a:off x="562077" y="4196873"/>
            <a:ext cx="4663500" cy="574200"/>
          </a:xfrm>
          <a:prstGeom prst="rect">
            <a:avLst/>
          </a:prstGeom>
          <a:noFill/>
          <a:ln>
            <a:noFill/>
          </a:ln>
        </p:spPr>
        <p:txBody>
          <a:bodyPr spcFirstLastPara="1" wrap="square" lIns="0" tIns="20000" rIns="0" bIns="0" anchor="t" anchorCtr="0">
            <a:spAutoFit/>
          </a:bodyPr>
          <a:lstStyle/>
          <a:p>
            <a:pPr marL="12700" marR="0" lvl="0" indent="-12700" algn="l" rtl="0">
              <a:lnSpc>
                <a:spcPct val="100000"/>
              </a:lnSpc>
              <a:spcBef>
                <a:spcPts val="0"/>
              </a:spcBef>
              <a:spcAft>
                <a:spcPts val="0"/>
              </a:spcAft>
              <a:buClr>
                <a:srgbClr val="FFFFFF"/>
              </a:buClr>
              <a:buSzPts val="1000"/>
              <a:buFont typeface="Verdana"/>
              <a:buNone/>
            </a:pPr>
            <a:r>
              <a:rPr lang="en" sz="900" i="0" u="none" strike="noStrike" cap="none">
                <a:solidFill>
                  <a:schemeClr val="dk1"/>
                </a:solidFill>
                <a:latin typeface="Inter"/>
                <a:ea typeface="Inter"/>
                <a:cs typeface="Inter"/>
                <a:sym typeface="Inter"/>
              </a:rPr>
              <a:t>We work with the SENA (National Learning Service), the 'Cajas de Compensación Familiar' (organizations in charge of providing supplementary benefits in addition to mandatory employment benefits), specialized companies and suppliers to increase the hours of training and incentives for our employees.</a:t>
            </a:r>
            <a:endParaRPr sz="900" i="0" u="none" strike="noStrike" cap="none">
              <a:solidFill>
                <a:schemeClr val="dk1"/>
              </a:solidFill>
              <a:latin typeface="Inter"/>
              <a:ea typeface="Inter"/>
              <a:cs typeface="Inter"/>
              <a:sym typeface="Inter"/>
            </a:endParaRPr>
          </a:p>
        </p:txBody>
      </p:sp>
      <p:pic>
        <p:nvPicPr>
          <p:cNvPr id="3" name="Google Shape;389;g2d42f9e7b77_0_0">
            <a:extLst>
              <a:ext uri="{FF2B5EF4-FFF2-40B4-BE49-F238E27FC236}">
                <a16:creationId xmlns:a16="http://schemas.microsoft.com/office/drawing/2014/main" id="{82CBCEEC-5F1D-02EC-9C2D-1642980681DC}"/>
              </a:ext>
            </a:extLst>
          </p:cNvPr>
          <p:cNvPicPr preferRelativeResize="0"/>
          <p:nvPr/>
        </p:nvPicPr>
        <p:blipFill rotWithShape="1">
          <a:blip r:embed="rId4">
            <a:alphaModFix/>
          </a:blip>
          <a:srcRect/>
          <a:stretch/>
        </p:blipFill>
        <p:spPr>
          <a:xfrm>
            <a:off x="132993" y="100419"/>
            <a:ext cx="1315650" cy="4393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d42f9e7b77_0_770"/>
          <p:cNvSpPr txBox="1"/>
          <p:nvPr/>
        </p:nvSpPr>
        <p:spPr>
          <a:xfrm>
            <a:off x="2120918" y="4263826"/>
            <a:ext cx="2234400" cy="185700"/>
          </a:xfrm>
          <a:prstGeom prst="rect">
            <a:avLst/>
          </a:prstGeom>
          <a:noFill/>
          <a:ln>
            <a:noFill/>
          </a:ln>
        </p:spPr>
        <p:txBody>
          <a:bodyPr spcFirstLastPara="1" wrap="square" lIns="0" tIns="16075" rIns="0" bIns="0" anchor="t" anchorCtr="0">
            <a:spAutoFit/>
          </a:bodyPr>
          <a:lstStyle/>
          <a:p>
            <a:pPr marL="12700" marR="0" lvl="0" indent="0" algn="ctr" rtl="0">
              <a:lnSpc>
                <a:spcPct val="128000"/>
              </a:lnSpc>
              <a:spcBef>
                <a:spcPts val="0"/>
              </a:spcBef>
              <a:spcAft>
                <a:spcPts val="0"/>
              </a:spcAft>
              <a:buNone/>
            </a:pPr>
            <a:r>
              <a:rPr lang="en" sz="1100">
                <a:solidFill>
                  <a:schemeClr val="dk1"/>
                </a:solidFill>
                <a:latin typeface="Inter"/>
                <a:ea typeface="Inter"/>
                <a:cs typeface="Inter"/>
                <a:sym typeface="Inter"/>
              </a:rPr>
              <a:t>We transport more than</a:t>
            </a:r>
            <a:endParaRPr sz="1100">
              <a:solidFill>
                <a:schemeClr val="dk1"/>
              </a:solidFill>
              <a:latin typeface="Inter"/>
              <a:ea typeface="Inter"/>
              <a:cs typeface="Inter"/>
              <a:sym typeface="Inter"/>
            </a:endParaRPr>
          </a:p>
        </p:txBody>
      </p:sp>
      <p:sp>
        <p:nvSpPr>
          <p:cNvPr id="443" name="Google Shape;443;g2d42f9e7b77_0_770"/>
          <p:cNvSpPr txBox="1"/>
          <p:nvPr/>
        </p:nvSpPr>
        <p:spPr>
          <a:xfrm>
            <a:off x="2122100" y="4466525"/>
            <a:ext cx="2232000" cy="359100"/>
          </a:xfrm>
          <a:prstGeom prst="rect">
            <a:avLst/>
          </a:prstGeom>
          <a:solidFill>
            <a:srgbClr val="C7BADF"/>
          </a:solidFill>
          <a:ln>
            <a:noFill/>
          </a:ln>
        </p:spPr>
        <p:txBody>
          <a:bodyPr spcFirstLastPara="1" wrap="square" lIns="0" tIns="0" rIns="0" bIns="0" anchor="ctr" anchorCtr="0">
            <a:noAutofit/>
          </a:bodyPr>
          <a:lstStyle/>
          <a:p>
            <a:pPr marL="0" lvl="0" indent="0" algn="ctr" rtl="0">
              <a:lnSpc>
                <a:spcPct val="103214"/>
              </a:lnSpc>
              <a:spcBef>
                <a:spcPts val="0"/>
              </a:spcBef>
              <a:spcAft>
                <a:spcPts val="0"/>
              </a:spcAft>
              <a:buNone/>
            </a:pPr>
            <a:r>
              <a:rPr lang="en" sz="1600" b="1">
                <a:solidFill>
                  <a:srgbClr val="FFFFFF"/>
                </a:solidFill>
                <a:latin typeface="IBM Plex Sans"/>
                <a:ea typeface="IBM Plex Sans"/>
                <a:cs typeface="IBM Plex Sans"/>
                <a:sym typeface="IBM Plex Sans"/>
              </a:rPr>
              <a:t>53.000 people</a:t>
            </a:r>
            <a:endParaRPr sz="1600" b="1">
              <a:latin typeface="IBM Plex Sans"/>
              <a:ea typeface="IBM Plex Sans"/>
              <a:cs typeface="IBM Plex Sans"/>
              <a:sym typeface="IBM Plex Sans"/>
            </a:endParaRPr>
          </a:p>
        </p:txBody>
      </p:sp>
      <p:sp>
        <p:nvSpPr>
          <p:cNvPr id="444" name="Google Shape;444;g2d42f9e7b77_0_770"/>
          <p:cNvSpPr txBox="1"/>
          <p:nvPr/>
        </p:nvSpPr>
        <p:spPr>
          <a:xfrm>
            <a:off x="4498423" y="4267584"/>
            <a:ext cx="2242800" cy="178200"/>
          </a:xfrm>
          <a:prstGeom prst="rect">
            <a:avLst/>
          </a:prstGeom>
          <a:noFill/>
          <a:ln>
            <a:noFill/>
          </a:ln>
        </p:spPr>
        <p:txBody>
          <a:bodyPr spcFirstLastPara="1" wrap="square" lIns="0" tIns="8925" rIns="0" bIns="0" anchor="t" anchorCtr="0">
            <a:spAutoFit/>
          </a:bodyPr>
          <a:lstStyle/>
          <a:p>
            <a:pPr marL="12700" lvl="0" indent="0" algn="ctr" rtl="0">
              <a:lnSpc>
                <a:spcPct val="100000"/>
              </a:lnSpc>
              <a:spcBef>
                <a:spcPts val="0"/>
              </a:spcBef>
              <a:spcAft>
                <a:spcPts val="0"/>
              </a:spcAft>
              <a:buNone/>
            </a:pPr>
            <a:r>
              <a:rPr lang="en" sz="1100">
                <a:solidFill>
                  <a:schemeClr val="dk1"/>
                </a:solidFill>
                <a:latin typeface="Inter"/>
                <a:ea typeface="Inter"/>
                <a:cs typeface="Inter"/>
                <a:sym typeface="Inter"/>
              </a:rPr>
              <a:t>per day in a fleet of</a:t>
            </a:r>
            <a:endParaRPr sz="1100">
              <a:solidFill>
                <a:schemeClr val="dk1"/>
              </a:solidFill>
              <a:latin typeface="Inter"/>
              <a:ea typeface="Inter"/>
              <a:cs typeface="Inter"/>
              <a:sym typeface="Inter"/>
            </a:endParaRPr>
          </a:p>
        </p:txBody>
      </p:sp>
      <p:sp>
        <p:nvSpPr>
          <p:cNvPr id="445" name="Google Shape;445;g2d42f9e7b77_0_770"/>
          <p:cNvSpPr txBox="1"/>
          <p:nvPr/>
        </p:nvSpPr>
        <p:spPr>
          <a:xfrm>
            <a:off x="4509225" y="4466525"/>
            <a:ext cx="2232000" cy="359100"/>
          </a:xfrm>
          <a:prstGeom prst="rect">
            <a:avLst/>
          </a:prstGeom>
          <a:solidFill>
            <a:srgbClr val="C7BADF"/>
          </a:solidFill>
          <a:ln>
            <a:noFill/>
          </a:ln>
        </p:spPr>
        <p:txBody>
          <a:bodyPr spcFirstLastPara="1" wrap="square" lIns="0" tIns="0" rIns="0" bIns="0" anchor="ctr" anchorCtr="0">
            <a:noAutofit/>
          </a:bodyPr>
          <a:lstStyle/>
          <a:p>
            <a:pPr marL="0" lvl="0" indent="0" algn="ctr" rtl="0">
              <a:lnSpc>
                <a:spcPct val="103214"/>
              </a:lnSpc>
              <a:spcBef>
                <a:spcPts val="0"/>
              </a:spcBef>
              <a:spcAft>
                <a:spcPts val="0"/>
              </a:spcAft>
              <a:buNone/>
            </a:pPr>
            <a:r>
              <a:rPr lang="en" sz="1600" b="1">
                <a:solidFill>
                  <a:srgbClr val="FFFFFF"/>
                </a:solidFill>
                <a:latin typeface="IBM Plex Sans"/>
                <a:ea typeface="IBM Plex Sans"/>
                <a:cs typeface="IBM Plex Sans"/>
                <a:sym typeface="IBM Plex Sans"/>
              </a:rPr>
              <a:t>195 full-electric buses.</a:t>
            </a:r>
            <a:endParaRPr sz="800" b="1">
              <a:latin typeface="IBM Plex Sans"/>
              <a:ea typeface="IBM Plex Sans"/>
              <a:cs typeface="IBM Plex Sans"/>
              <a:sym typeface="IBM Plex Sans"/>
            </a:endParaRPr>
          </a:p>
        </p:txBody>
      </p:sp>
      <p:sp>
        <p:nvSpPr>
          <p:cNvPr id="446" name="Google Shape;446;g2d42f9e7b77_0_770"/>
          <p:cNvSpPr/>
          <p:nvPr/>
        </p:nvSpPr>
        <p:spPr>
          <a:xfrm>
            <a:off x="3915342" y="223217"/>
            <a:ext cx="1291947" cy="577929"/>
          </a:xfrm>
          <a:custGeom>
            <a:avLst/>
            <a:gdLst/>
            <a:ahLst/>
            <a:cxnLst/>
            <a:rect l="l" t="t" r="r" b="b"/>
            <a:pathLst>
              <a:path w="2296795" h="1027430" extrusionOk="0">
                <a:moveTo>
                  <a:pt x="161747" y="767080"/>
                </a:moveTo>
                <a:lnTo>
                  <a:pt x="156679" y="768350"/>
                </a:lnTo>
                <a:lnTo>
                  <a:pt x="152819" y="772160"/>
                </a:lnTo>
                <a:lnTo>
                  <a:pt x="144691" y="797560"/>
                </a:lnTo>
                <a:lnTo>
                  <a:pt x="146043" y="833120"/>
                </a:lnTo>
                <a:lnTo>
                  <a:pt x="157844" y="871220"/>
                </a:lnTo>
                <a:lnTo>
                  <a:pt x="185000" y="900430"/>
                </a:lnTo>
                <a:lnTo>
                  <a:pt x="190588" y="902970"/>
                </a:lnTo>
                <a:lnTo>
                  <a:pt x="194271" y="902970"/>
                </a:lnTo>
                <a:lnTo>
                  <a:pt x="199847" y="904240"/>
                </a:lnTo>
                <a:lnTo>
                  <a:pt x="203072" y="905510"/>
                </a:lnTo>
                <a:lnTo>
                  <a:pt x="207276" y="905510"/>
                </a:lnTo>
                <a:lnTo>
                  <a:pt x="211823" y="906780"/>
                </a:lnTo>
                <a:lnTo>
                  <a:pt x="380517" y="906780"/>
                </a:lnTo>
                <a:lnTo>
                  <a:pt x="389376" y="909320"/>
                </a:lnTo>
                <a:lnTo>
                  <a:pt x="393417" y="915670"/>
                </a:lnTo>
                <a:lnTo>
                  <a:pt x="397387" y="928370"/>
                </a:lnTo>
                <a:lnTo>
                  <a:pt x="406031" y="949960"/>
                </a:lnTo>
                <a:lnTo>
                  <a:pt x="409444" y="956310"/>
                </a:lnTo>
                <a:lnTo>
                  <a:pt x="413197" y="962660"/>
                </a:lnTo>
                <a:lnTo>
                  <a:pt x="417279" y="967740"/>
                </a:lnTo>
                <a:lnTo>
                  <a:pt x="421678" y="974090"/>
                </a:lnTo>
                <a:lnTo>
                  <a:pt x="423697" y="975360"/>
                </a:lnTo>
                <a:lnTo>
                  <a:pt x="425805" y="977900"/>
                </a:lnTo>
                <a:lnTo>
                  <a:pt x="430199" y="982980"/>
                </a:lnTo>
                <a:lnTo>
                  <a:pt x="432485" y="985520"/>
                </a:lnTo>
                <a:lnTo>
                  <a:pt x="434847" y="986790"/>
                </a:lnTo>
                <a:lnTo>
                  <a:pt x="456077" y="1003300"/>
                </a:lnTo>
                <a:lnTo>
                  <a:pt x="480409" y="1014730"/>
                </a:lnTo>
                <a:lnTo>
                  <a:pt x="507274" y="1023620"/>
                </a:lnTo>
                <a:lnTo>
                  <a:pt x="536105" y="1027430"/>
                </a:lnTo>
                <a:lnTo>
                  <a:pt x="568568" y="1026160"/>
                </a:lnTo>
                <a:lnTo>
                  <a:pt x="597938" y="1017270"/>
                </a:lnTo>
                <a:lnTo>
                  <a:pt x="623912" y="1003300"/>
                </a:lnTo>
                <a:lnTo>
                  <a:pt x="627094" y="1000760"/>
                </a:lnTo>
                <a:lnTo>
                  <a:pt x="530553" y="1000760"/>
                </a:lnTo>
                <a:lnTo>
                  <a:pt x="495802" y="994410"/>
                </a:lnTo>
                <a:lnTo>
                  <a:pt x="442938" y="955040"/>
                </a:lnTo>
                <a:lnTo>
                  <a:pt x="417397" y="895350"/>
                </a:lnTo>
                <a:lnTo>
                  <a:pt x="417121" y="880110"/>
                </a:lnTo>
                <a:lnTo>
                  <a:pt x="211327" y="880110"/>
                </a:lnTo>
                <a:lnTo>
                  <a:pt x="189669" y="871220"/>
                </a:lnTo>
                <a:lnTo>
                  <a:pt x="179690" y="853440"/>
                </a:lnTo>
                <a:lnTo>
                  <a:pt x="177071" y="831850"/>
                </a:lnTo>
                <a:lnTo>
                  <a:pt x="177506" y="806450"/>
                </a:lnTo>
                <a:lnTo>
                  <a:pt x="177435" y="797560"/>
                </a:lnTo>
                <a:lnTo>
                  <a:pt x="177300" y="792480"/>
                </a:lnTo>
                <a:lnTo>
                  <a:pt x="175956" y="783590"/>
                </a:lnTo>
                <a:lnTo>
                  <a:pt x="173001" y="775970"/>
                </a:lnTo>
                <a:lnTo>
                  <a:pt x="167894" y="770890"/>
                </a:lnTo>
                <a:lnTo>
                  <a:pt x="161747" y="767080"/>
                </a:lnTo>
                <a:close/>
              </a:path>
              <a:path w="2296795" h="1027430" extrusionOk="0">
                <a:moveTo>
                  <a:pt x="1630006" y="906780"/>
                </a:moveTo>
                <a:lnTo>
                  <a:pt x="1599082" y="906780"/>
                </a:lnTo>
                <a:lnTo>
                  <a:pt x="1614790" y="948690"/>
                </a:lnTo>
                <a:lnTo>
                  <a:pt x="1639176" y="981710"/>
                </a:lnTo>
                <a:lnTo>
                  <a:pt x="1670160" y="1005840"/>
                </a:lnTo>
                <a:lnTo>
                  <a:pt x="1705661" y="1022350"/>
                </a:lnTo>
                <a:lnTo>
                  <a:pt x="1743601" y="1027430"/>
                </a:lnTo>
                <a:lnTo>
                  <a:pt x="1781898" y="1024890"/>
                </a:lnTo>
                <a:lnTo>
                  <a:pt x="1818473" y="1012190"/>
                </a:lnTo>
                <a:lnTo>
                  <a:pt x="1833998" y="1000760"/>
                </a:lnTo>
                <a:lnTo>
                  <a:pt x="1735864" y="1000760"/>
                </a:lnTo>
                <a:lnTo>
                  <a:pt x="1701019" y="993140"/>
                </a:lnTo>
                <a:lnTo>
                  <a:pt x="1671989" y="975360"/>
                </a:lnTo>
                <a:lnTo>
                  <a:pt x="1649384" y="951230"/>
                </a:lnTo>
                <a:lnTo>
                  <a:pt x="1633812" y="922020"/>
                </a:lnTo>
                <a:lnTo>
                  <a:pt x="1630006" y="906780"/>
                </a:lnTo>
                <a:close/>
              </a:path>
              <a:path w="2296795" h="1027430" extrusionOk="0">
                <a:moveTo>
                  <a:pt x="630904" y="759460"/>
                </a:moveTo>
                <a:lnTo>
                  <a:pt x="564943" y="759460"/>
                </a:lnTo>
                <a:lnTo>
                  <a:pt x="608680" y="777240"/>
                </a:lnTo>
                <a:lnTo>
                  <a:pt x="641390" y="810260"/>
                </a:lnTo>
                <a:lnTo>
                  <a:pt x="659714" y="849630"/>
                </a:lnTo>
                <a:lnTo>
                  <a:pt x="661195" y="902970"/>
                </a:lnTo>
                <a:lnTo>
                  <a:pt x="642781" y="946150"/>
                </a:lnTo>
                <a:lnTo>
                  <a:pt x="610361" y="979170"/>
                </a:lnTo>
                <a:lnTo>
                  <a:pt x="569823" y="996950"/>
                </a:lnTo>
                <a:lnTo>
                  <a:pt x="530553" y="1000760"/>
                </a:lnTo>
                <a:lnTo>
                  <a:pt x="627094" y="1000760"/>
                </a:lnTo>
                <a:lnTo>
                  <a:pt x="646188" y="985520"/>
                </a:lnTo>
                <a:lnTo>
                  <a:pt x="646493" y="984250"/>
                </a:lnTo>
                <a:lnTo>
                  <a:pt x="646747" y="984250"/>
                </a:lnTo>
                <a:lnTo>
                  <a:pt x="652017" y="979170"/>
                </a:lnTo>
                <a:lnTo>
                  <a:pt x="656564" y="972820"/>
                </a:lnTo>
                <a:lnTo>
                  <a:pt x="662279" y="965200"/>
                </a:lnTo>
                <a:lnTo>
                  <a:pt x="684574" y="920750"/>
                </a:lnTo>
                <a:lnTo>
                  <a:pt x="688555" y="906780"/>
                </a:lnTo>
                <a:lnTo>
                  <a:pt x="1630006" y="906780"/>
                </a:lnTo>
                <a:lnTo>
                  <a:pt x="1625882" y="890270"/>
                </a:lnTo>
                <a:lnTo>
                  <a:pt x="1625984" y="880110"/>
                </a:lnTo>
                <a:lnTo>
                  <a:pt x="693077" y="880110"/>
                </a:lnTo>
                <a:lnTo>
                  <a:pt x="689256" y="862330"/>
                </a:lnTo>
                <a:lnTo>
                  <a:pt x="686104" y="848360"/>
                </a:lnTo>
                <a:lnTo>
                  <a:pt x="683086" y="834390"/>
                </a:lnTo>
                <a:lnTo>
                  <a:pt x="679665" y="822960"/>
                </a:lnTo>
                <a:lnTo>
                  <a:pt x="679030" y="820420"/>
                </a:lnTo>
                <a:lnTo>
                  <a:pt x="678370" y="819150"/>
                </a:lnTo>
                <a:lnTo>
                  <a:pt x="676198" y="812800"/>
                </a:lnTo>
                <a:lnTo>
                  <a:pt x="674560" y="808990"/>
                </a:lnTo>
                <a:lnTo>
                  <a:pt x="672630" y="806450"/>
                </a:lnTo>
                <a:lnTo>
                  <a:pt x="668641" y="798830"/>
                </a:lnTo>
                <a:lnTo>
                  <a:pt x="658110" y="784860"/>
                </a:lnTo>
                <a:lnTo>
                  <a:pt x="651306" y="777240"/>
                </a:lnTo>
                <a:lnTo>
                  <a:pt x="630904" y="759460"/>
                </a:lnTo>
                <a:close/>
              </a:path>
              <a:path w="2296795" h="1027430" extrusionOk="0">
                <a:moveTo>
                  <a:pt x="1839263" y="759460"/>
                </a:moveTo>
                <a:lnTo>
                  <a:pt x="1773725" y="759460"/>
                </a:lnTo>
                <a:lnTo>
                  <a:pt x="1817708" y="777240"/>
                </a:lnTo>
                <a:lnTo>
                  <a:pt x="1850520" y="810260"/>
                </a:lnTo>
                <a:lnTo>
                  <a:pt x="1868589" y="850900"/>
                </a:lnTo>
                <a:lnTo>
                  <a:pt x="1869527" y="902970"/>
                </a:lnTo>
                <a:lnTo>
                  <a:pt x="1850871" y="947420"/>
                </a:lnTo>
                <a:lnTo>
                  <a:pt x="1817905" y="980440"/>
                </a:lnTo>
                <a:lnTo>
                  <a:pt x="1775917" y="998220"/>
                </a:lnTo>
                <a:lnTo>
                  <a:pt x="1735864" y="1000760"/>
                </a:lnTo>
                <a:lnTo>
                  <a:pt x="1833998" y="1000760"/>
                </a:lnTo>
                <a:lnTo>
                  <a:pt x="1878139" y="955040"/>
                </a:lnTo>
                <a:lnTo>
                  <a:pt x="1894319" y="916940"/>
                </a:lnTo>
                <a:lnTo>
                  <a:pt x="1895182" y="914400"/>
                </a:lnTo>
                <a:lnTo>
                  <a:pt x="1896275" y="910590"/>
                </a:lnTo>
                <a:lnTo>
                  <a:pt x="1898053" y="906780"/>
                </a:lnTo>
                <a:lnTo>
                  <a:pt x="2249066" y="906780"/>
                </a:lnTo>
                <a:lnTo>
                  <a:pt x="2258999" y="905510"/>
                </a:lnTo>
                <a:lnTo>
                  <a:pt x="2267808" y="902970"/>
                </a:lnTo>
                <a:lnTo>
                  <a:pt x="2275484" y="899160"/>
                </a:lnTo>
                <a:lnTo>
                  <a:pt x="2284659" y="891540"/>
                </a:lnTo>
                <a:lnTo>
                  <a:pt x="2291299" y="881380"/>
                </a:lnTo>
                <a:lnTo>
                  <a:pt x="1977186" y="881380"/>
                </a:lnTo>
                <a:lnTo>
                  <a:pt x="1931195" y="880110"/>
                </a:lnTo>
                <a:lnTo>
                  <a:pt x="1898053" y="880110"/>
                </a:lnTo>
                <a:lnTo>
                  <a:pt x="1896069" y="850900"/>
                </a:lnTo>
                <a:lnTo>
                  <a:pt x="1890088" y="825500"/>
                </a:lnTo>
                <a:lnTo>
                  <a:pt x="1865960" y="783590"/>
                </a:lnTo>
                <a:lnTo>
                  <a:pt x="1849737" y="767080"/>
                </a:lnTo>
                <a:lnTo>
                  <a:pt x="1839263" y="759460"/>
                </a:lnTo>
                <a:close/>
              </a:path>
              <a:path w="2296795" h="1027430" extrusionOk="0">
                <a:moveTo>
                  <a:pt x="366219" y="906780"/>
                </a:moveTo>
                <a:lnTo>
                  <a:pt x="216687" y="906780"/>
                </a:lnTo>
                <a:lnTo>
                  <a:pt x="244314" y="909320"/>
                </a:lnTo>
                <a:lnTo>
                  <a:pt x="305993" y="909320"/>
                </a:lnTo>
                <a:lnTo>
                  <a:pt x="328064" y="908050"/>
                </a:lnTo>
                <a:lnTo>
                  <a:pt x="348437" y="908050"/>
                </a:lnTo>
                <a:lnTo>
                  <a:pt x="366219" y="906780"/>
                </a:lnTo>
                <a:close/>
              </a:path>
              <a:path w="2296795" h="1027430" extrusionOk="0">
                <a:moveTo>
                  <a:pt x="2249066" y="906780"/>
                </a:moveTo>
                <a:lnTo>
                  <a:pt x="1898053" y="906780"/>
                </a:lnTo>
                <a:lnTo>
                  <a:pt x="2238019" y="908050"/>
                </a:lnTo>
                <a:lnTo>
                  <a:pt x="2249066" y="906780"/>
                </a:lnTo>
                <a:close/>
              </a:path>
              <a:path w="2296795" h="1027430" extrusionOk="0">
                <a:moveTo>
                  <a:pt x="2296693" y="689610"/>
                </a:moveTo>
                <a:lnTo>
                  <a:pt x="2269515" y="689610"/>
                </a:lnTo>
                <a:lnTo>
                  <a:pt x="2269515" y="850900"/>
                </a:lnTo>
                <a:lnTo>
                  <a:pt x="2268753" y="855980"/>
                </a:lnTo>
                <a:lnTo>
                  <a:pt x="2267038" y="863600"/>
                </a:lnTo>
                <a:lnTo>
                  <a:pt x="2266111" y="866140"/>
                </a:lnTo>
                <a:lnTo>
                  <a:pt x="2265108" y="873760"/>
                </a:lnTo>
                <a:lnTo>
                  <a:pt x="2264981" y="875030"/>
                </a:lnTo>
                <a:lnTo>
                  <a:pt x="2234186" y="878840"/>
                </a:lnTo>
                <a:lnTo>
                  <a:pt x="2185416" y="881380"/>
                </a:lnTo>
                <a:lnTo>
                  <a:pt x="2291299" y="881380"/>
                </a:lnTo>
                <a:lnTo>
                  <a:pt x="2295333" y="868680"/>
                </a:lnTo>
                <a:lnTo>
                  <a:pt x="2296580" y="854710"/>
                </a:lnTo>
                <a:lnTo>
                  <a:pt x="2296693" y="689610"/>
                </a:lnTo>
                <a:close/>
              </a:path>
              <a:path w="2296795" h="1027430" extrusionOk="0">
                <a:moveTo>
                  <a:pt x="542988" y="730250"/>
                </a:moveTo>
                <a:lnTo>
                  <a:pt x="528434" y="730250"/>
                </a:lnTo>
                <a:lnTo>
                  <a:pt x="516813" y="731520"/>
                </a:lnTo>
                <a:lnTo>
                  <a:pt x="512457" y="732790"/>
                </a:lnTo>
                <a:lnTo>
                  <a:pt x="508114" y="732790"/>
                </a:lnTo>
                <a:lnTo>
                  <a:pt x="501441" y="735330"/>
                </a:lnTo>
                <a:lnTo>
                  <a:pt x="494841" y="736600"/>
                </a:lnTo>
                <a:lnTo>
                  <a:pt x="488324" y="739140"/>
                </a:lnTo>
                <a:lnTo>
                  <a:pt x="481901" y="740410"/>
                </a:lnTo>
                <a:lnTo>
                  <a:pt x="475237" y="744220"/>
                </a:lnTo>
                <a:lnTo>
                  <a:pt x="468718" y="746760"/>
                </a:lnTo>
                <a:lnTo>
                  <a:pt x="462352" y="750570"/>
                </a:lnTo>
                <a:lnTo>
                  <a:pt x="456145" y="753110"/>
                </a:lnTo>
                <a:lnTo>
                  <a:pt x="452513" y="755650"/>
                </a:lnTo>
                <a:lnTo>
                  <a:pt x="422846" y="782320"/>
                </a:lnTo>
                <a:lnTo>
                  <a:pt x="393676" y="842010"/>
                </a:lnTo>
                <a:lnTo>
                  <a:pt x="389585" y="880110"/>
                </a:lnTo>
                <a:lnTo>
                  <a:pt x="417121" y="880110"/>
                </a:lnTo>
                <a:lnTo>
                  <a:pt x="416799" y="862330"/>
                </a:lnTo>
                <a:lnTo>
                  <a:pt x="425343" y="830580"/>
                </a:lnTo>
                <a:lnTo>
                  <a:pt x="443801" y="802640"/>
                </a:lnTo>
                <a:lnTo>
                  <a:pt x="472942" y="778510"/>
                </a:lnTo>
                <a:lnTo>
                  <a:pt x="513537" y="760730"/>
                </a:lnTo>
                <a:lnTo>
                  <a:pt x="564943" y="759460"/>
                </a:lnTo>
                <a:lnTo>
                  <a:pt x="630904" y="759460"/>
                </a:lnTo>
                <a:lnTo>
                  <a:pt x="627990" y="756920"/>
                </a:lnTo>
                <a:lnTo>
                  <a:pt x="601467" y="741680"/>
                </a:lnTo>
                <a:lnTo>
                  <a:pt x="572784" y="732790"/>
                </a:lnTo>
                <a:lnTo>
                  <a:pt x="542988" y="730250"/>
                </a:lnTo>
                <a:close/>
              </a:path>
              <a:path w="2296795" h="1027430" extrusionOk="0">
                <a:moveTo>
                  <a:pt x="1758349" y="730250"/>
                </a:moveTo>
                <a:lnTo>
                  <a:pt x="1735023" y="730250"/>
                </a:lnTo>
                <a:lnTo>
                  <a:pt x="1731035" y="731520"/>
                </a:lnTo>
                <a:lnTo>
                  <a:pt x="1723453" y="732790"/>
                </a:lnTo>
                <a:lnTo>
                  <a:pt x="1719872" y="732790"/>
                </a:lnTo>
                <a:lnTo>
                  <a:pt x="1716316" y="734060"/>
                </a:lnTo>
                <a:lnTo>
                  <a:pt x="1675328" y="748030"/>
                </a:lnTo>
                <a:lnTo>
                  <a:pt x="1640311" y="773430"/>
                </a:lnTo>
                <a:lnTo>
                  <a:pt x="1614340" y="807720"/>
                </a:lnTo>
                <a:lnTo>
                  <a:pt x="1600492" y="849630"/>
                </a:lnTo>
                <a:lnTo>
                  <a:pt x="1599573" y="863600"/>
                </a:lnTo>
                <a:lnTo>
                  <a:pt x="1599653" y="868680"/>
                </a:lnTo>
                <a:lnTo>
                  <a:pt x="1599552" y="873760"/>
                </a:lnTo>
                <a:lnTo>
                  <a:pt x="1598129" y="876300"/>
                </a:lnTo>
                <a:lnTo>
                  <a:pt x="1589227" y="878840"/>
                </a:lnTo>
                <a:lnTo>
                  <a:pt x="693077" y="880110"/>
                </a:lnTo>
                <a:lnTo>
                  <a:pt x="1625984" y="880110"/>
                </a:lnTo>
                <a:lnTo>
                  <a:pt x="1635378" y="826770"/>
                </a:lnTo>
                <a:lnTo>
                  <a:pt x="1682742" y="775970"/>
                </a:lnTo>
                <a:lnTo>
                  <a:pt x="1722145" y="760730"/>
                </a:lnTo>
                <a:lnTo>
                  <a:pt x="1773725" y="759460"/>
                </a:lnTo>
                <a:lnTo>
                  <a:pt x="1839263" y="759460"/>
                </a:lnTo>
                <a:lnTo>
                  <a:pt x="1827738" y="751840"/>
                </a:lnTo>
                <a:lnTo>
                  <a:pt x="1815160" y="745490"/>
                </a:lnTo>
                <a:lnTo>
                  <a:pt x="1796659" y="737870"/>
                </a:lnTo>
                <a:lnTo>
                  <a:pt x="1777638" y="732790"/>
                </a:lnTo>
                <a:lnTo>
                  <a:pt x="1758349" y="730250"/>
                </a:lnTo>
                <a:close/>
              </a:path>
              <a:path w="2296795" h="1027430" extrusionOk="0">
                <a:moveTo>
                  <a:pt x="122313" y="105410"/>
                </a:moveTo>
                <a:lnTo>
                  <a:pt x="28054" y="105410"/>
                </a:lnTo>
                <a:lnTo>
                  <a:pt x="15826" y="120650"/>
                </a:lnTo>
                <a:lnTo>
                  <a:pt x="7054" y="138430"/>
                </a:lnTo>
                <a:lnTo>
                  <a:pt x="1768" y="161290"/>
                </a:lnTo>
                <a:lnTo>
                  <a:pt x="0" y="186690"/>
                </a:lnTo>
                <a:lnTo>
                  <a:pt x="40" y="664210"/>
                </a:lnTo>
                <a:lnTo>
                  <a:pt x="6388" y="702310"/>
                </a:lnTo>
                <a:lnTo>
                  <a:pt x="7594" y="704850"/>
                </a:lnTo>
                <a:lnTo>
                  <a:pt x="12705" y="716280"/>
                </a:lnTo>
                <a:lnTo>
                  <a:pt x="38607" y="744220"/>
                </a:lnTo>
                <a:lnTo>
                  <a:pt x="49263" y="750570"/>
                </a:lnTo>
                <a:lnTo>
                  <a:pt x="56946" y="753110"/>
                </a:lnTo>
                <a:lnTo>
                  <a:pt x="60325" y="754380"/>
                </a:lnTo>
                <a:lnTo>
                  <a:pt x="66446" y="756920"/>
                </a:lnTo>
                <a:lnTo>
                  <a:pt x="69138" y="756920"/>
                </a:lnTo>
                <a:lnTo>
                  <a:pt x="77228" y="758190"/>
                </a:lnTo>
                <a:lnTo>
                  <a:pt x="88341" y="758190"/>
                </a:lnTo>
                <a:lnTo>
                  <a:pt x="120771" y="751840"/>
                </a:lnTo>
                <a:lnTo>
                  <a:pt x="149064" y="734060"/>
                </a:lnTo>
                <a:lnTo>
                  <a:pt x="151566" y="730250"/>
                </a:lnTo>
                <a:lnTo>
                  <a:pt x="77444" y="730250"/>
                </a:lnTo>
                <a:lnTo>
                  <a:pt x="69722" y="727710"/>
                </a:lnTo>
                <a:lnTo>
                  <a:pt x="66230" y="726440"/>
                </a:lnTo>
                <a:lnTo>
                  <a:pt x="60680" y="723900"/>
                </a:lnTo>
                <a:lnTo>
                  <a:pt x="58521" y="723900"/>
                </a:lnTo>
                <a:lnTo>
                  <a:pt x="31978" y="684530"/>
                </a:lnTo>
                <a:lnTo>
                  <a:pt x="29166" y="640080"/>
                </a:lnTo>
                <a:lnTo>
                  <a:pt x="27413" y="594360"/>
                </a:lnTo>
                <a:lnTo>
                  <a:pt x="26321" y="546100"/>
                </a:lnTo>
                <a:lnTo>
                  <a:pt x="25769" y="495300"/>
                </a:lnTo>
                <a:lnTo>
                  <a:pt x="25659" y="450850"/>
                </a:lnTo>
                <a:lnTo>
                  <a:pt x="25781" y="400050"/>
                </a:lnTo>
                <a:lnTo>
                  <a:pt x="25831" y="387350"/>
                </a:lnTo>
                <a:lnTo>
                  <a:pt x="26171" y="337820"/>
                </a:lnTo>
                <a:lnTo>
                  <a:pt x="26898" y="250190"/>
                </a:lnTo>
                <a:lnTo>
                  <a:pt x="26995" y="236220"/>
                </a:lnTo>
                <a:lnTo>
                  <a:pt x="27117" y="213360"/>
                </a:lnTo>
                <a:lnTo>
                  <a:pt x="27177" y="186690"/>
                </a:lnTo>
                <a:lnTo>
                  <a:pt x="27794" y="172720"/>
                </a:lnTo>
                <a:lnTo>
                  <a:pt x="40754" y="133350"/>
                </a:lnTo>
                <a:lnTo>
                  <a:pt x="81591" y="109220"/>
                </a:lnTo>
                <a:lnTo>
                  <a:pt x="100628" y="106680"/>
                </a:lnTo>
                <a:lnTo>
                  <a:pt x="122313" y="105410"/>
                </a:lnTo>
                <a:close/>
              </a:path>
              <a:path w="2296795" h="1027430" extrusionOk="0">
                <a:moveTo>
                  <a:pt x="1997709" y="236220"/>
                </a:moveTo>
                <a:lnTo>
                  <a:pt x="221970" y="236220"/>
                </a:lnTo>
                <a:lnTo>
                  <a:pt x="206095" y="238760"/>
                </a:lnTo>
                <a:lnTo>
                  <a:pt x="166306" y="257810"/>
                </a:lnTo>
                <a:lnTo>
                  <a:pt x="148172" y="300990"/>
                </a:lnTo>
                <a:lnTo>
                  <a:pt x="142941" y="364490"/>
                </a:lnTo>
                <a:lnTo>
                  <a:pt x="142939" y="387350"/>
                </a:lnTo>
                <a:lnTo>
                  <a:pt x="143062" y="400050"/>
                </a:lnTo>
                <a:lnTo>
                  <a:pt x="143705" y="424180"/>
                </a:lnTo>
                <a:lnTo>
                  <a:pt x="144561" y="450850"/>
                </a:lnTo>
                <a:lnTo>
                  <a:pt x="144898" y="468630"/>
                </a:lnTo>
                <a:lnTo>
                  <a:pt x="144970" y="631190"/>
                </a:lnTo>
                <a:lnTo>
                  <a:pt x="145335" y="650240"/>
                </a:lnTo>
                <a:lnTo>
                  <a:pt x="144668" y="671830"/>
                </a:lnTo>
                <a:lnTo>
                  <a:pt x="129793" y="713740"/>
                </a:lnTo>
                <a:lnTo>
                  <a:pt x="94437" y="730250"/>
                </a:lnTo>
                <a:lnTo>
                  <a:pt x="151566" y="730250"/>
                </a:lnTo>
                <a:lnTo>
                  <a:pt x="169078" y="703580"/>
                </a:lnTo>
                <a:lnTo>
                  <a:pt x="176669" y="662940"/>
                </a:lnTo>
                <a:lnTo>
                  <a:pt x="176669" y="539750"/>
                </a:lnTo>
                <a:lnTo>
                  <a:pt x="1975921" y="539750"/>
                </a:lnTo>
                <a:lnTo>
                  <a:pt x="1975597" y="528320"/>
                </a:lnTo>
                <a:lnTo>
                  <a:pt x="1975472" y="516890"/>
                </a:lnTo>
                <a:lnTo>
                  <a:pt x="945845" y="516890"/>
                </a:lnTo>
                <a:lnTo>
                  <a:pt x="838047" y="514350"/>
                </a:lnTo>
                <a:lnTo>
                  <a:pt x="678040" y="514350"/>
                </a:lnTo>
                <a:lnTo>
                  <a:pt x="651243" y="513080"/>
                </a:lnTo>
                <a:lnTo>
                  <a:pt x="175107" y="513080"/>
                </a:lnTo>
                <a:lnTo>
                  <a:pt x="174005" y="472440"/>
                </a:lnTo>
                <a:lnTo>
                  <a:pt x="174074" y="415290"/>
                </a:lnTo>
                <a:lnTo>
                  <a:pt x="174341" y="387350"/>
                </a:lnTo>
                <a:lnTo>
                  <a:pt x="174497" y="345440"/>
                </a:lnTo>
                <a:lnTo>
                  <a:pt x="176850" y="297180"/>
                </a:lnTo>
                <a:lnTo>
                  <a:pt x="188409" y="273050"/>
                </a:lnTo>
                <a:lnTo>
                  <a:pt x="215072" y="265430"/>
                </a:lnTo>
                <a:lnTo>
                  <a:pt x="262737" y="264160"/>
                </a:lnTo>
                <a:lnTo>
                  <a:pt x="2128743" y="264160"/>
                </a:lnTo>
                <a:lnTo>
                  <a:pt x="2098297" y="251460"/>
                </a:lnTo>
                <a:lnTo>
                  <a:pt x="2050771" y="240030"/>
                </a:lnTo>
                <a:lnTo>
                  <a:pt x="1997709" y="236220"/>
                </a:lnTo>
                <a:close/>
              </a:path>
              <a:path w="2296795" h="1027430" extrusionOk="0">
                <a:moveTo>
                  <a:pt x="1975921" y="539750"/>
                </a:moveTo>
                <a:lnTo>
                  <a:pt x="1947875" y="539750"/>
                </a:lnTo>
                <a:lnTo>
                  <a:pt x="1951186" y="599440"/>
                </a:lnTo>
                <a:lnTo>
                  <a:pt x="1962146" y="640080"/>
                </a:lnTo>
                <a:lnTo>
                  <a:pt x="1982291" y="668020"/>
                </a:lnTo>
                <a:lnTo>
                  <a:pt x="2013157" y="683260"/>
                </a:lnTo>
                <a:lnTo>
                  <a:pt x="2056282" y="690880"/>
                </a:lnTo>
                <a:lnTo>
                  <a:pt x="2074637" y="690880"/>
                </a:lnTo>
                <a:lnTo>
                  <a:pt x="2084471" y="692150"/>
                </a:lnTo>
                <a:lnTo>
                  <a:pt x="2131273" y="692150"/>
                </a:lnTo>
                <a:lnTo>
                  <a:pt x="2218068" y="689610"/>
                </a:lnTo>
                <a:lnTo>
                  <a:pt x="2296693" y="689610"/>
                </a:lnTo>
                <a:lnTo>
                  <a:pt x="2296693" y="664210"/>
                </a:lnTo>
                <a:lnTo>
                  <a:pt x="2183255" y="664210"/>
                </a:lnTo>
                <a:lnTo>
                  <a:pt x="2097366" y="661670"/>
                </a:lnTo>
                <a:lnTo>
                  <a:pt x="2057491" y="661670"/>
                </a:lnTo>
                <a:lnTo>
                  <a:pt x="2021082" y="656590"/>
                </a:lnTo>
                <a:lnTo>
                  <a:pt x="1993262" y="640080"/>
                </a:lnTo>
                <a:lnTo>
                  <a:pt x="1979155" y="608330"/>
                </a:lnTo>
                <a:lnTo>
                  <a:pt x="1976999" y="577850"/>
                </a:lnTo>
                <a:lnTo>
                  <a:pt x="1975921" y="539750"/>
                </a:lnTo>
                <a:close/>
              </a:path>
              <a:path w="2296795" h="1027430" extrusionOk="0">
                <a:moveTo>
                  <a:pt x="2131787" y="265430"/>
                </a:moveTo>
                <a:lnTo>
                  <a:pt x="1979599" y="265430"/>
                </a:lnTo>
                <a:lnTo>
                  <a:pt x="2030308" y="267970"/>
                </a:lnTo>
                <a:lnTo>
                  <a:pt x="2075918" y="276860"/>
                </a:lnTo>
                <a:lnTo>
                  <a:pt x="2116523" y="292100"/>
                </a:lnTo>
                <a:lnTo>
                  <a:pt x="2152217" y="312420"/>
                </a:lnTo>
                <a:lnTo>
                  <a:pt x="2183094" y="337820"/>
                </a:lnTo>
                <a:lnTo>
                  <a:pt x="2209248" y="367030"/>
                </a:lnTo>
                <a:lnTo>
                  <a:pt x="2230773" y="400050"/>
                </a:lnTo>
                <a:lnTo>
                  <a:pt x="2247764" y="438150"/>
                </a:lnTo>
                <a:lnTo>
                  <a:pt x="2260314" y="477520"/>
                </a:lnTo>
                <a:lnTo>
                  <a:pt x="2268518" y="520700"/>
                </a:lnTo>
                <a:lnTo>
                  <a:pt x="2272469" y="566420"/>
                </a:lnTo>
                <a:lnTo>
                  <a:pt x="2272262" y="613410"/>
                </a:lnTo>
                <a:lnTo>
                  <a:pt x="2267991" y="661670"/>
                </a:lnTo>
                <a:lnTo>
                  <a:pt x="2183255" y="664210"/>
                </a:lnTo>
                <a:lnTo>
                  <a:pt x="2296693" y="664210"/>
                </a:lnTo>
                <a:lnTo>
                  <a:pt x="2296693" y="530860"/>
                </a:lnTo>
                <a:lnTo>
                  <a:pt x="2292774" y="487680"/>
                </a:lnTo>
                <a:lnTo>
                  <a:pt x="2281993" y="443230"/>
                </a:lnTo>
                <a:lnTo>
                  <a:pt x="2265810" y="400050"/>
                </a:lnTo>
                <a:lnTo>
                  <a:pt x="2245690" y="364490"/>
                </a:lnTo>
                <a:lnTo>
                  <a:pt x="2213986" y="326390"/>
                </a:lnTo>
                <a:lnTo>
                  <a:pt x="2179273" y="294640"/>
                </a:lnTo>
                <a:lnTo>
                  <a:pt x="2140921" y="269240"/>
                </a:lnTo>
                <a:lnTo>
                  <a:pt x="2131787" y="265430"/>
                </a:lnTo>
                <a:close/>
              </a:path>
              <a:path w="2296795" h="1027430" extrusionOk="0">
                <a:moveTo>
                  <a:pt x="1527175" y="264160"/>
                </a:moveTo>
                <a:lnTo>
                  <a:pt x="625449" y="264160"/>
                </a:lnTo>
                <a:lnTo>
                  <a:pt x="1048486" y="266700"/>
                </a:lnTo>
                <a:lnTo>
                  <a:pt x="1049566" y="511810"/>
                </a:lnTo>
                <a:lnTo>
                  <a:pt x="1003178" y="515620"/>
                </a:lnTo>
                <a:lnTo>
                  <a:pt x="945845" y="516890"/>
                </a:lnTo>
                <a:lnTo>
                  <a:pt x="1975472" y="516890"/>
                </a:lnTo>
                <a:lnTo>
                  <a:pt x="1975458" y="515620"/>
                </a:lnTo>
                <a:lnTo>
                  <a:pt x="1846484" y="515620"/>
                </a:lnTo>
                <a:lnTo>
                  <a:pt x="1788966" y="514350"/>
                </a:lnTo>
                <a:lnTo>
                  <a:pt x="1579529" y="514350"/>
                </a:lnTo>
                <a:lnTo>
                  <a:pt x="1552856" y="513080"/>
                </a:lnTo>
                <a:lnTo>
                  <a:pt x="1078877" y="513080"/>
                </a:lnTo>
                <a:lnTo>
                  <a:pt x="1082662" y="265430"/>
                </a:lnTo>
                <a:lnTo>
                  <a:pt x="1527169" y="265430"/>
                </a:lnTo>
                <a:lnTo>
                  <a:pt x="1527175" y="264160"/>
                </a:lnTo>
                <a:close/>
              </a:path>
              <a:path w="2296795" h="1027430" extrusionOk="0">
                <a:moveTo>
                  <a:pt x="2128743" y="264160"/>
                </a:moveTo>
                <a:lnTo>
                  <a:pt x="1527175" y="264160"/>
                </a:lnTo>
                <a:lnTo>
                  <a:pt x="1950999" y="266700"/>
                </a:lnTo>
                <a:lnTo>
                  <a:pt x="1949729" y="510540"/>
                </a:lnTo>
                <a:lnTo>
                  <a:pt x="1903069" y="514350"/>
                </a:lnTo>
                <a:lnTo>
                  <a:pt x="1846484" y="515620"/>
                </a:lnTo>
                <a:lnTo>
                  <a:pt x="1975458" y="515620"/>
                </a:lnTo>
                <a:lnTo>
                  <a:pt x="1975039" y="477520"/>
                </a:lnTo>
                <a:lnTo>
                  <a:pt x="1975141" y="396240"/>
                </a:lnTo>
                <a:lnTo>
                  <a:pt x="1975832" y="344170"/>
                </a:lnTo>
                <a:lnTo>
                  <a:pt x="1977361" y="295910"/>
                </a:lnTo>
                <a:lnTo>
                  <a:pt x="1979599" y="265430"/>
                </a:lnTo>
                <a:lnTo>
                  <a:pt x="2131787" y="265430"/>
                </a:lnTo>
                <a:lnTo>
                  <a:pt x="2128743" y="264160"/>
                </a:lnTo>
                <a:close/>
              </a:path>
              <a:path w="2296795" h="1027430" extrusionOk="0">
                <a:moveTo>
                  <a:pt x="625449" y="264160"/>
                </a:moveTo>
                <a:lnTo>
                  <a:pt x="526261" y="264160"/>
                </a:lnTo>
                <a:lnTo>
                  <a:pt x="570671" y="265430"/>
                </a:lnTo>
                <a:lnTo>
                  <a:pt x="594321" y="266700"/>
                </a:lnTo>
                <a:lnTo>
                  <a:pt x="598789" y="298450"/>
                </a:lnTo>
                <a:lnTo>
                  <a:pt x="600045" y="344170"/>
                </a:lnTo>
                <a:lnTo>
                  <a:pt x="600147" y="367030"/>
                </a:lnTo>
                <a:lnTo>
                  <a:pt x="599808" y="415290"/>
                </a:lnTo>
                <a:lnTo>
                  <a:pt x="598418" y="477520"/>
                </a:lnTo>
                <a:lnTo>
                  <a:pt x="597547" y="513080"/>
                </a:lnTo>
                <a:lnTo>
                  <a:pt x="651243" y="513080"/>
                </a:lnTo>
                <a:lnTo>
                  <a:pt x="624446" y="511810"/>
                </a:lnTo>
                <a:lnTo>
                  <a:pt x="625449" y="264160"/>
                </a:lnTo>
                <a:close/>
              </a:path>
              <a:path w="2296795" h="1027430" extrusionOk="0">
                <a:moveTo>
                  <a:pt x="1527169" y="265430"/>
                </a:moveTo>
                <a:lnTo>
                  <a:pt x="1082662" y="265430"/>
                </a:lnTo>
                <a:lnTo>
                  <a:pt x="1499552" y="267970"/>
                </a:lnTo>
                <a:lnTo>
                  <a:pt x="1499108" y="513080"/>
                </a:lnTo>
                <a:lnTo>
                  <a:pt x="1552856" y="513080"/>
                </a:lnTo>
                <a:lnTo>
                  <a:pt x="1526184" y="511810"/>
                </a:lnTo>
                <a:lnTo>
                  <a:pt x="1527169" y="265430"/>
                </a:lnTo>
                <a:close/>
              </a:path>
              <a:path w="2296795" h="1027430" extrusionOk="0">
                <a:moveTo>
                  <a:pt x="113093" y="77470"/>
                </a:moveTo>
                <a:lnTo>
                  <a:pt x="86799" y="80010"/>
                </a:lnTo>
                <a:lnTo>
                  <a:pt x="63925" y="85090"/>
                </a:lnTo>
                <a:lnTo>
                  <a:pt x="44499" y="92710"/>
                </a:lnTo>
                <a:lnTo>
                  <a:pt x="28549" y="104140"/>
                </a:lnTo>
                <a:lnTo>
                  <a:pt x="28371" y="104140"/>
                </a:lnTo>
                <a:lnTo>
                  <a:pt x="28232" y="105410"/>
                </a:lnTo>
                <a:lnTo>
                  <a:pt x="1658912" y="105410"/>
                </a:lnTo>
                <a:lnTo>
                  <a:pt x="1659102" y="106680"/>
                </a:lnTo>
                <a:lnTo>
                  <a:pt x="1661439" y="106680"/>
                </a:lnTo>
                <a:lnTo>
                  <a:pt x="1668157" y="110490"/>
                </a:lnTo>
                <a:lnTo>
                  <a:pt x="1666989" y="118110"/>
                </a:lnTo>
                <a:lnTo>
                  <a:pt x="1671561" y="128270"/>
                </a:lnTo>
                <a:lnTo>
                  <a:pt x="1725917" y="128270"/>
                </a:lnTo>
                <a:lnTo>
                  <a:pt x="1730087" y="137160"/>
                </a:lnTo>
                <a:lnTo>
                  <a:pt x="1734015" y="143510"/>
                </a:lnTo>
                <a:lnTo>
                  <a:pt x="1783518" y="177800"/>
                </a:lnTo>
                <a:lnTo>
                  <a:pt x="1823175" y="179070"/>
                </a:lnTo>
                <a:lnTo>
                  <a:pt x="1884464" y="177800"/>
                </a:lnTo>
                <a:lnTo>
                  <a:pt x="1892528" y="177800"/>
                </a:lnTo>
                <a:lnTo>
                  <a:pt x="1896960" y="175260"/>
                </a:lnTo>
                <a:lnTo>
                  <a:pt x="1901901" y="165100"/>
                </a:lnTo>
                <a:lnTo>
                  <a:pt x="1902396" y="158750"/>
                </a:lnTo>
                <a:lnTo>
                  <a:pt x="1902555" y="152400"/>
                </a:lnTo>
                <a:lnTo>
                  <a:pt x="1814383" y="152400"/>
                </a:lnTo>
                <a:lnTo>
                  <a:pt x="1782971" y="149860"/>
                </a:lnTo>
                <a:lnTo>
                  <a:pt x="1762506" y="140970"/>
                </a:lnTo>
                <a:lnTo>
                  <a:pt x="1754598" y="121920"/>
                </a:lnTo>
                <a:lnTo>
                  <a:pt x="1752312" y="90170"/>
                </a:lnTo>
                <a:lnTo>
                  <a:pt x="1753565" y="78740"/>
                </a:lnTo>
                <a:lnTo>
                  <a:pt x="1662493" y="78740"/>
                </a:lnTo>
                <a:lnTo>
                  <a:pt x="113093" y="77470"/>
                </a:lnTo>
                <a:close/>
              </a:path>
              <a:path w="2296795" h="1027430" extrusionOk="0">
                <a:moveTo>
                  <a:pt x="1902505" y="29210"/>
                </a:moveTo>
                <a:lnTo>
                  <a:pt x="1852546" y="29210"/>
                </a:lnTo>
                <a:lnTo>
                  <a:pt x="1870506" y="33020"/>
                </a:lnTo>
                <a:lnTo>
                  <a:pt x="1874398" y="52070"/>
                </a:lnTo>
                <a:lnTo>
                  <a:pt x="1875110" y="78740"/>
                </a:lnTo>
                <a:lnTo>
                  <a:pt x="1875225" y="90170"/>
                </a:lnTo>
                <a:lnTo>
                  <a:pt x="1874486" y="121920"/>
                </a:lnTo>
                <a:lnTo>
                  <a:pt x="1874386" y="124460"/>
                </a:lnTo>
                <a:lnTo>
                  <a:pt x="1873034" y="148590"/>
                </a:lnTo>
                <a:lnTo>
                  <a:pt x="1847489" y="152400"/>
                </a:lnTo>
                <a:lnTo>
                  <a:pt x="1902555" y="152400"/>
                </a:lnTo>
                <a:lnTo>
                  <a:pt x="1902587" y="151130"/>
                </a:lnTo>
                <a:lnTo>
                  <a:pt x="1938820" y="151130"/>
                </a:lnTo>
                <a:lnTo>
                  <a:pt x="1951408" y="148590"/>
                </a:lnTo>
                <a:lnTo>
                  <a:pt x="1959890" y="143510"/>
                </a:lnTo>
                <a:lnTo>
                  <a:pt x="1963289" y="137160"/>
                </a:lnTo>
                <a:lnTo>
                  <a:pt x="1960626" y="129540"/>
                </a:lnTo>
                <a:lnTo>
                  <a:pt x="1958771" y="128270"/>
                </a:lnTo>
                <a:lnTo>
                  <a:pt x="1955914" y="125730"/>
                </a:lnTo>
                <a:lnTo>
                  <a:pt x="1951939" y="124460"/>
                </a:lnTo>
                <a:lnTo>
                  <a:pt x="1912188" y="124460"/>
                </a:lnTo>
                <a:lnTo>
                  <a:pt x="1907296" y="121920"/>
                </a:lnTo>
                <a:lnTo>
                  <a:pt x="1904372" y="113030"/>
                </a:lnTo>
                <a:lnTo>
                  <a:pt x="1902956" y="92710"/>
                </a:lnTo>
                <a:lnTo>
                  <a:pt x="1902587" y="59690"/>
                </a:lnTo>
                <a:lnTo>
                  <a:pt x="1942274" y="59690"/>
                </a:lnTo>
                <a:lnTo>
                  <a:pt x="1948268" y="58420"/>
                </a:lnTo>
                <a:lnTo>
                  <a:pt x="1961476" y="55880"/>
                </a:lnTo>
                <a:lnTo>
                  <a:pt x="1959767" y="44450"/>
                </a:lnTo>
                <a:lnTo>
                  <a:pt x="1955595" y="36830"/>
                </a:lnTo>
                <a:lnTo>
                  <a:pt x="1951049" y="33020"/>
                </a:lnTo>
                <a:lnTo>
                  <a:pt x="1902587" y="33020"/>
                </a:lnTo>
                <a:lnTo>
                  <a:pt x="1902505" y="29210"/>
                </a:lnTo>
                <a:close/>
              </a:path>
              <a:path w="2296795" h="1027430" extrusionOk="0">
                <a:moveTo>
                  <a:pt x="1942355" y="121920"/>
                </a:moveTo>
                <a:lnTo>
                  <a:pt x="1927018" y="121920"/>
                </a:lnTo>
                <a:lnTo>
                  <a:pt x="1921078" y="123190"/>
                </a:lnTo>
                <a:lnTo>
                  <a:pt x="1919630" y="123190"/>
                </a:lnTo>
                <a:lnTo>
                  <a:pt x="1918296" y="124460"/>
                </a:lnTo>
                <a:lnTo>
                  <a:pt x="1951939" y="124460"/>
                </a:lnTo>
                <a:lnTo>
                  <a:pt x="1942355" y="121920"/>
                </a:lnTo>
                <a:close/>
              </a:path>
              <a:path w="2296795" h="1027430" extrusionOk="0">
                <a:moveTo>
                  <a:pt x="1854644" y="1270"/>
                </a:moveTo>
                <a:lnTo>
                  <a:pt x="1803314" y="1270"/>
                </a:lnTo>
                <a:lnTo>
                  <a:pt x="1788501" y="3810"/>
                </a:lnTo>
                <a:lnTo>
                  <a:pt x="1772373" y="6350"/>
                </a:lnTo>
                <a:lnTo>
                  <a:pt x="1771027" y="6350"/>
                </a:lnTo>
                <a:lnTo>
                  <a:pt x="1769732" y="7620"/>
                </a:lnTo>
                <a:lnTo>
                  <a:pt x="1765109" y="7620"/>
                </a:lnTo>
                <a:lnTo>
                  <a:pt x="1763610" y="8890"/>
                </a:lnTo>
                <a:lnTo>
                  <a:pt x="1749572" y="15240"/>
                </a:lnTo>
                <a:lnTo>
                  <a:pt x="1739939" y="25400"/>
                </a:lnTo>
                <a:lnTo>
                  <a:pt x="1732719" y="38100"/>
                </a:lnTo>
                <a:lnTo>
                  <a:pt x="1725917" y="50800"/>
                </a:lnTo>
                <a:lnTo>
                  <a:pt x="1697667" y="50800"/>
                </a:lnTo>
                <a:lnTo>
                  <a:pt x="1680438" y="52070"/>
                </a:lnTo>
                <a:lnTo>
                  <a:pt x="1671410" y="53340"/>
                </a:lnTo>
                <a:lnTo>
                  <a:pt x="1667764" y="57150"/>
                </a:lnTo>
                <a:lnTo>
                  <a:pt x="1667535" y="58420"/>
                </a:lnTo>
                <a:lnTo>
                  <a:pt x="1667116" y="59690"/>
                </a:lnTo>
                <a:lnTo>
                  <a:pt x="1666925" y="60960"/>
                </a:lnTo>
                <a:lnTo>
                  <a:pt x="1665617" y="71120"/>
                </a:lnTo>
                <a:lnTo>
                  <a:pt x="1662493" y="78740"/>
                </a:lnTo>
                <a:lnTo>
                  <a:pt x="1753565" y="78740"/>
                </a:lnTo>
                <a:lnTo>
                  <a:pt x="1755653" y="59690"/>
                </a:lnTo>
                <a:lnTo>
                  <a:pt x="1764626" y="39370"/>
                </a:lnTo>
                <a:lnTo>
                  <a:pt x="1785665" y="33020"/>
                </a:lnTo>
                <a:lnTo>
                  <a:pt x="1819619" y="29210"/>
                </a:lnTo>
                <a:lnTo>
                  <a:pt x="1902505" y="29210"/>
                </a:lnTo>
                <a:lnTo>
                  <a:pt x="1902396" y="24130"/>
                </a:lnTo>
                <a:lnTo>
                  <a:pt x="1867014" y="2540"/>
                </a:lnTo>
                <a:lnTo>
                  <a:pt x="1859648" y="2540"/>
                </a:lnTo>
                <a:lnTo>
                  <a:pt x="1854644" y="1270"/>
                </a:lnTo>
                <a:close/>
              </a:path>
              <a:path w="2296795" h="1027430" extrusionOk="0">
                <a:moveTo>
                  <a:pt x="1942274" y="59690"/>
                </a:moveTo>
                <a:lnTo>
                  <a:pt x="1918877" y="59690"/>
                </a:lnTo>
                <a:lnTo>
                  <a:pt x="1929168" y="60960"/>
                </a:lnTo>
                <a:lnTo>
                  <a:pt x="1934286" y="60960"/>
                </a:lnTo>
                <a:lnTo>
                  <a:pt x="1942274" y="59690"/>
                </a:lnTo>
                <a:close/>
              </a:path>
              <a:path w="2296795" h="1027430" extrusionOk="0">
                <a:moveTo>
                  <a:pt x="1940433" y="27940"/>
                </a:moveTo>
                <a:lnTo>
                  <a:pt x="1924539" y="27940"/>
                </a:lnTo>
                <a:lnTo>
                  <a:pt x="1915207" y="29210"/>
                </a:lnTo>
                <a:lnTo>
                  <a:pt x="1907556" y="30480"/>
                </a:lnTo>
                <a:lnTo>
                  <a:pt x="1902587" y="33020"/>
                </a:lnTo>
                <a:lnTo>
                  <a:pt x="1951049" y="33020"/>
                </a:lnTo>
                <a:lnTo>
                  <a:pt x="1949534" y="31750"/>
                </a:lnTo>
                <a:lnTo>
                  <a:pt x="1942160" y="29210"/>
                </a:lnTo>
                <a:lnTo>
                  <a:pt x="1940433" y="27940"/>
                </a:lnTo>
                <a:close/>
              </a:path>
              <a:path w="2296795" h="1027430" extrusionOk="0">
                <a:moveTo>
                  <a:pt x="1835162" y="0"/>
                </a:moveTo>
                <a:lnTo>
                  <a:pt x="1830273" y="0"/>
                </a:lnTo>
                <a:lnTo>
                  <a:pt x="1817065" y="1270"/>
                </a:lnTo>
                <a:lnTo>
                  <a:pt x="1839937" y="1270"/>
                </a:lnTo>
                <a:lnTo>
                  <a:pt x="1835162" y="0"/>
                </a:lnTo>
                <a:close/>
              </a:path>
            </a:pathLst>
          </a:custGeom>
          <a:solidFill>
            <a:srgbClr val="C7BAD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47" name="Google Shape;447;g2d42f9e7b77_0_770"/>
          <p:cNvSpPr/>
          <p:nvPr/>
        </p:nvSpPr>
        <p:spPr>
          <a:xfrm>
            <a:off x="1557980" y="1445187"/>
            <a:ext cx="184665" cy="196453"/>
          </a:xfrm>
          <a:custGeom>
            <a:avLst/>
            <a:gdLst/>
            <a:ahLst/>
            <a:cxnLst/>
            <a:rect l="l" t="t" r="r" b="b"/>
            <a:pathLst>
              <a:path w="328294" h="349250" extrusionOk="0">
                <a:moveTo>
                  <a:pt x="254769" y="348013"/>
                </a:moveTo>
                <a:lnTo>
                  <a:pt x="86619" y="348013"/>
                </a:lnTo>
                <a:lnTo>
                  <a:pt x="183467" y="348919"/>
                </a:lnTo>
                <a:lnTo>
                  <a:pt x="235575" y="348929"/>
                </a:lnTo>
                <a:lnTo>
                  <a:pt x="254769" y="348013"/>
                </a:lnTo>
                <a:close/>
              </a:path>
              <a:path w="328294"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79"/>
                </a:lnTo>
                <a:lnTo>
                  <a:pt x="179806" y="195976"/>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4"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4"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4"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4"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4"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4" h="349250" extrusionOk="0">
                <a:moveTo>
                  <a:pt x="215432" y="138082"/>
                </a:moveTo>
                <a:lnTo>
                  <a:pt x="213695" y="138082"/>
                </a:lnTo>
                <a:lnTo>
                  <a:pt x="212793" y="140139"/>
                </a:lnTo>
                <a:lnTo>
                  <a:pt x="215432" y="138082"/>
                </a:lnTo>
                <a:close/>
              </a:path>
              <a:path w="328294"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4" h="349250" extrusionOk="0">
                <a:moveTo>
                  <a:pt x="258513" y="99207"/>
                </a:moveTo>
                <a:lnTo>
                  <a:pt x="240227" y="101089"/>
                </a:lnTo>
                <a:lnTo>
                  <a:pt x="224360" y="110316"/>
                </a:lnTo>
                <a:lnTo>
                  <a:pt x="210107" y="121978"/>
                </a:lnTo>
                <a:lnTo>
                  <a:pt x="196664" y="131160"/>
                </a:lnTo>
                <a:lnTo>
                  <a:pt x="224846" y="131160"/>
                </a:lnTo>
                <a:lnTo>
                  <a:pt x="241818" y="120165"/>
                </a:lnTo>
                <a:lnTo>
                  <a:pt x="252522" y="115970"/>
                </a:lnTo>
                <a:lnTo>
                  <a:pt x="257011" y="111895"/>
                </a:lnTo>
                <a:lnTo>
                  <a:pt x="258513" y="99207"/>
                </a:lnTo>
                <a:close/>
              </a:path>
              <a:path w="328294"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4"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48" name="Google Shape;448;g2d42f9e7b77_0_770"/>
          <p:cNvSpPr/>
          <p:nvPr/>
        </p:nvSpPr>
        <p:spPr>
          <a:xfrm>
            <a:off x="1557980" y="1699668"/>
            <a:ext cx="184665" cy="196453"/>
          </a:xfrm>
          <a:custGeom>
            <a:avLst/>
            <a:gdLst/>
            <a:ahLst/>
            <a:cxnLst/>
            <a:rect l="l" t="t" r="r" b="b"/>
            <a:pathLst>
              <a:path w="328294" h="349250" extrusionOk="0">
                <a:moveTo>
                  <a:pt x="254769" y="348013"/>
                </a:moveTo>
                <a:lnTo>
                  <a:pt x="86619" y="348013"/>
                </a:lnTo>
                <a:lnTo>
                  <a:pt x="183467" y="348919"/>
                </a:lnTo>
                <a:lnTo>
                  <a:pt x="235575" y="348929"/>
                </a:lnTo>
                <a:lnTo>
                  <a:pt x="254769" y="348013"/>
                </a:lnTo>
                <a:close/>
              </a:path>
              <a:path w="328294" h="349250" extrusionOk="0">
                <a:moveTo>
                  <a:pt x="148475" y="133967"/>
                </a:moveTo>
                <a:lnTo>
                  <a:pt x="131158" y="133967"/>
                </a:lnTo>
                <a:lnTo>
                  <a:pt x="142444" y="157887"/>
                </a:lnTo>
                <a:lnTo>
                  <a:pt x="150068" y="179152"/>
                </a:lnTo>
                <a:lnTo>
                  <a:pt x="154196" y="203167"/>
                </a:lnTo>
                <a:lnTo>
                  <a:pt x="154995" y="235338"/>
                </a:lnTo>
                <a:lnTo>
                  <a:pt x="132908" y="242007"/>
                </a:lnTo>
                <a:lnTo>
                  <a:pt x="115973"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1"/>
                </a:lnTo>
                <a:lnTo>
                  <a:pt x="58209" y="328671"/>
                </a:lnTo>
                <a:lnTo>
                  <a:pt x="66861" y="308914"/>
                </a:lnTo>
                <a:lnTo>
                  <a:pt x="87187" y="287662"/>
                </a:lnTo>
                <a:lnTo>
                  <a:pt x="112337" y="269163"/>
                </a:lnTo>
                <a:lnTo>
                  <a:pt x="135463" y="257665"/>
                </a:lnTo>
                <a:lnTo>
                  <a:pt x="226058" y="257301"/>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4" h="349250" extrusionOk="0">
                <a:moveTo>
                  <a:pt x="226058" y="257301"/>
                </a:moveTo>
                <a:lnTo>
                  <a:pt x="187745" y="257301"/>
                </a:lnTo>
                <a:lnTo>
                  <a:pt x="231462" y="280742"/>
                </a:lnTo>
                <a:lnTo>
                  <a:pt x="260025" y="310348"/>
                </a:lnTo>
                <a:lnTo>
                  <a:pt x="266844" y="328480"/>
                </a:lnTo>
                <a:lnTo>
                  <a:pt x="232834" y="331873"/>
                </a:lnTo>
                <a:lnTo>
                  <a:pt x="163536" y="332638"/>
                </a:lnTo>
                <a:lnTo>
                  <a:pt x="284030" y="332638"/>
                </a:lnTo>
                <a:lnTo>
                  <a:pt x="282791" y="317183"/>
                </a:lnTo>
                <a:lnTo>
                  <a:pt x="269632" y="295765"/>
                </a:lnTo>
                <a:lnTo>
                  <a:pt x="252595" y="277655"/>
                </a:lnTo>
                <a:lnTo>
                  <a:pt x="236403" y="264165"/>
                </a:lnTo>
                <a:lnTo>
                  <a:pt x="226058" y="257301"/>
                </a:lnTo>
                <a:close/>
              </a:path>
              <a:path w="328294"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4"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4"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4"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69" y="17470"/>
                </a:lnTo>
                <a:lnTo>
                  <a:pt x="111504" y="16862"/>
                </a:lnTo>
                <a:lnTo>
                  <a:pt x="71360" y="3612"/>
                </a:lnTo>
                <a:lnTo>
                  <a:pt x="30910" y="0"/>
                </a:lnTo>
                <a:close/>
              </a:path>
              <a:path w="328294" h="349250" extrusionOk="0">
                <a:moveTo>
                  <a:pt x="215432" y="138082"/>
                </a:moveTo>
                <a:lnTo>
                  <a:pt x="213695" y="138082"/>
                </a:lnTo>
                <a:lnTo>
                  <a:pt x="212793" y="140139"/>
                </a:lnTo>
                <a:lnTo>
                  <a:pt x="215432" y="138082"/>
                </a:lnTo>
                <a:close/>
              </a:path>
              <a:path w="328294"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8"/>
                </a:lnTo>
                <a:close/>
              </a:path>
              <a:path w="328294" h="349250" extrusionOk="0">
                <a:moveTo>
                  <a:pt x="258513" y="99207"/>
                </a:moveTo>
                <a:lnTo>
                  <a:pt x="240227" y="101089"/>
                </a:lnTo>
                <a:lnTo>
                  <a:pt x="224360" y="110316"/>
                </a:lnTo>
                <a:lnTo>
                  <a:pt x="210107" y="121978"/>
                </a:lnTo>
                <a:lnTo>
                  <a:pt x="196664" y="131160"/>
                </a:lnTo>
                <a:lnTo>
                  <a:pt x="224848" y="131160"/>
                </a:lnTo>
                <a:lnTo>
                  <a:pt x="241818" y="120170"/>
                </a:lnTo>
                <a:lnTo>
                  <a:pt x="252522" y="115974"/>
                </a:lnTo>
                <a:lnTo>
                  <a:pt x="257011" y="111897"/>
                </a:lnTo>
                <a:lnTo>
                  <a:pt x="258513" y="99207"/>
                </a:lnTo>
                <a:close/>
              </a:path>
              <a:path w="328294" h="349250" extrusionOk="0">
                <a:moveTo>
                  <a:pt x="112169" y="17470"/>
                </a:moveTo>
                <a:lnTo>
                  <a:pt x="16350" y="17470"/>
                </a:lnTo>
                <a:lnTo>
                  <a:pt x="38976" y="17962"/>
                </a:lnTo>
                <a:lnTo>
                  <a:pt x="64659" y="20373"/>
                </a:lnTo>
                <a:lnTo>
                  <a:pt x="108386" y="32316"/>
                </a:lnTo>
                <a:lnTo>
                  <a:pt x="133622" y="82415"/>
                </a:lnTo>
                <a:lnTo>
                  <a:pt x="127754" y="102852"/>
                </a:lnTo>
                <a:lnTo>
                  <a:pt x="144753" y="102852"/>
                </a:lnTo>
                <a:lnTo>
                  <a:pt x="148341" y="87825"/>
                </a:lnTo>
                <a:lnTo>
                  <a:pt x="148358" y="67160"/>
                </a:lnTo>
                <a:lnTo>
                  <a:pt x="139667" y="42603"/>
                </a:lnTo>
                <a:lnTo>
                  <a:pt x="112169" y="17470"/>
                </a:lnTo>
                <a:close/>
              </a:path>
              <a:path w="328294"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49" name="Google Shape;449;g2d42f9e7b77_0_770"/>
          <p:cNvSpPr/>
          <p:nvPr/>
        </p:nvSpPr>
        <p:spPr>
          <a:xfrm>
            <a:off x="1557980" y="1954150"/>
            <a:ext cx="184665" cy="196453"/>
          </a:xfrm>
          <a:custGeom>
            <a:avLst/>
            <a:gdLst/>
            <a:ahLst/>
            <a:cxnLst/>
            <a:rect l="l" t="t" r="r" b="b"/>
            <a:pathLst>
              <a:path w="328294" h="349250" extrusionOk="0">
                <a:moveTo>
                  <a:pt x="254769" y="348013"/>
                </a:moveTo>
                <a:lnTo>
                  <a:pt x="86619" y="348013"/>
                </a:lnTo>
                <a:lnTo>
                  <a:pt x="183467" y="348919"/>
                </a:lnTo>
                <a:lnTo>
                  <a:pt x="235575" y="348929"/>
                </a:lnTo>
                <a:lnTo>
                  <a:pt x="254769" y="348013"/>
                </a:lnTo>
                <a:close/>
              </a:path>
              <a:path w="328294"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4"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4"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4"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4"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4"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4" h="349250" extrusionOk="0">
                <a:moveTo>
                  <a:pt x="215432" y="138082"/>
                </a:moveTo>
                <a:lnTo>
                  <a:pt x="213695" y="138082"/>
                </a:lnTo>
                <a:lnTo>
                  <a:pt x="212793" y="140139"/>
                </a:lnTo>
                <a:lnTo>
                  <a:pt x="215432" y="138082"/>
                </a:lnTo>
                <a:close/>
              </a:path>
              <a:path w="328294"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4" h="349250" extrusionOk="0">
                <a:moveTo>
                  <a:pt x="258513" y="99207"/>
                </a:moveTo>
                <a:lnTo>
                  <a:pt x="240227" y="101089"/>
                </a:lnTo>
                <a:lnTo>
                  <a:pt x="224360" y="110316"/>
                </a:lnTo>
                <a:lnTo>
                  <a:pt x="210107" y="121978"/>
                </a:lnTo>
                <a:lnTo>
                  <a:pt x="196664" y="131160"/>
                </a:lnTo>
                <a:lnTo>
                  <a:pt x="224846" y="131160"/>
                </a:lnTo>
                <a:lnTo>
                  <a:pt x="241818" y="120165"/>
                </a:lnTo>
                <a:lnTo>
                  <a:pt x="252522" y="115970"/>
                </a:lnTo>
                <a:lnTo>
                  <a:pt x="257011" y="111895"/>
                </a:lnTo>
                <a:lnTo>
                  <a:pt x="258513" y="99207"/>
                </a:lnTo>
                <a:close/>
              </a:path>
              <a:path w="328294"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4"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0" name="Google Shape;450;g2d42f9e7b77_0_770"/>
          <p:cNvSpPr/>
          <p:nvPr/>
        </p:nvSpPr>
        <p:spPr>
          <a:xfrm>
            <a:off x="1557980" y="2208631"/>
            <a:ext cx="184665" cy="196453"/>
          </a:xfrm>
          <a:custGeom>
            <a:avLst/>
            <a:gdLst/>
            <a:ahLst/>
            <a:cxnLst/>
            <a:rect l="l" t="t" r="r" b="b"/>
            <a:pathLst>
              <a:path w="328294" h="349250" extrusionOk="0">
                <a:moveTo>
                  <a:pt x="254769" y="348013"/>
                </a:moveTo>
                <a:lnTo>
                  <a:pt x="86619" y="348013"/>
                </a:lnTo>
                <a:lnTo>
                  <a:pt x="183467" y="348919"/>
                </a:lnTo>
                <a:lnTo>
                  <a:pt x="235575" y="348929"/>
                </a:lnTo>
                <a:lnTo>
                  <a:pt x="254769" y="348013"/>
                </a:lnTo>
                <a:close/>
              </a:path>
              <a:path w="328294"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4"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84"/>
                </a:lnTo>
                <a:lnTo>
                  <a:pt x="269632" y="295765"/>
                </a:lnTo>
                <a:lnTo>
                  <a:pt x="252595" y="277655"/>
                </a:lnTo>
                <a:lnTo>
                  <a:pt x="236403" y="264166"/>
                </a:lnTo>
                <a:lnTo>
                  <a:pt x="226058" y="257302"/>
                </a:lnTo>
                <a:close/>
              </a:path>
              <a:path w="328294"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4"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4"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4"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4" h="349250" extrusionOk="0">
                <a:moveTo>
                  <a:pt x="215432" y="138082"/>
                </a:moveTo>
                <a:lnTo>
                  <a:pt x="213695" y="138082"/>
                </a:lnTo>
                <a:lnTo>
                  <a:pt x="212793" y="140139"/>
                </a:lnTo>
                <a:lnTo>
                  <a:pt x="215432" y="138082"/>
                </a:lnTo>
                <a:close/>
              </a:path>
              <a:path w="328294"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4" h="349250" extrusionOk="0">
                <a:moveTo>
                  <a:pt x="258513" y="99207"/>
                </a:moveTo>
                <a:lnTo>
                  <a:pt x="240227" y="101089"/>
                </a:lnTo>
                <a:lnTo>
                  <a:pt x="224360" y="110316"/>
                </a:lnTo>
                <a:lnTo>
                  <a:pt x="210107" y="121978"/>
                </a:lnTo>
                <a:lnTo>
                  <a:pt x="196664" y="131160"/>
                </a:lnTo>
                <a:lnTo>
                  <a:pt x="224848" y="131160"/>
                </a:lnTo>
                <a:lnTo>
                  <a:pt x="241818" y="120170"/>
                </a:lnTo>
                <a:lnTo>
                  <a:pt x="252522" y="115974"/>
                </a:lnTo>
                <a:lnTo>
                  <a:pt x="257011" y="111897"/>
                </a:lnTo>
                <a:lnTo>
                  <a:pt x="258513" y="99207"/>
                </a:lnTo>
                <a:close/>
              </a:path>
              <a:path w="328294"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4"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1" name="Google Shape;451;g2d42f9e7b77_0_770"/>
          <p:cNvSpPr/>
          <p:nvPr/>
        </p:nvSpPr>
        <p:spPr>
          <a:xfrm>
            <a:off x="1557980" y="2463114"/>
            <a:ext cx="184665" cy="196453"/>
          </a:xfrm>
          <a:custGeom>
            <a:avLst/>
            <a:gdLst/>
            <a:ahLst/>
            <a:cxnLst/>
            <a:rect l="l" t="t" r="r" b="b"/>
            <a:pathLst>
              <a:path w="328294" h="349250" extrusionOk="0">
                <a:moveTo>
                  <a:pt x="254769" y="348013"/>
                </a:moveTo>
                <a:lnTo>
                  <a:pt x="86619" y="348013"/>
                </a:lnTo>
                <a:lnTo>
                  <a:pt x="183467" y="348919"/>
                </a:lnTo>
                <a:lnTo>
                  <a:pt x="235575" y="348929"/>
                </a:lnTo>
                <a:lnTo>
                  <a:pt x="254769" y="348013"/>
                </a:lnTo>
                <a:close/>
              </a:path>
              <a:path w="328294"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4"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4"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4"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4"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4"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4" h="349250" extrusionOk="0">
                <a:moveTo>
                  <a:pt x="215432" y="138082"/>
                </a:moveTo>
                <a:lnTo>
                  <a:pt x="213695" y="138082"/>
                </a:lnTo>
                <a:lnTo>
                  <a:pt x="212793" y="140139"/>
                </a:lnTo>
                <a:lnTo>
                  <a:pt x="215432" y="138082"/>
                </a:lnTo>
                <a:close/>
              </a:path>
              <a:path w="328294"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4" h="349250" extrusionOk="0">
                <a:moveTo>
                  <a:pt x="258513" y="99207"/>
                </a:moveTo>
                <a:lnTo>
                  <a:pt x="240227" y="101089"/>
                </a:lnTo>
                <a:lnTo>
                  <a:pt x="224360" y="110316"/>
                </a:lnTo>
                <a:lnTo>
                  <a:pt x="210107" y="121978"/>
                </a:lnTo>
                <a:lnTo>
                  <a:pt x="196664" y="131160"/>
                </a:lnTo>
                <a:lnTo>
                  <a:pt x="224846" y="131160"/>
                </a:lnTo>
                <a:lnTo>
                  <a:pt x="241818" y="120165"/>
                </a:lnTo>
                <a:lnTo>
                  <a:pt x="252522" y="115970"/>
                </a:lnTo>
                <a:lnTo>
                  <a:pt x="257011" y="111895"/>
                </a:lnTo>
                <a:lnTo>
                  <a:pt x="258513" y="99207"/>
                </a:lnTo>
                <a:close/>
              </a:path>
              <a:path w="328294"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4"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2" name="Google Shape;452;g2d42f9e7b77_0_770"/>
          <p:cNvSpPr/>
          <p:nvPr/>
        </p:nvSpPr>
        <p:spPr>
          <a:xfrm>
            <a:off x="1822611" y="14451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3" name="Google Shape;453;g2d42f9e7b77_0_770"/>
          <p:cNvSpPr/>
          <p:nvPr/>
        </p:nvSpPr>
        <p:spPr>
          <a:xfrm>
            <a:off x="1822611" y="16996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8" y="180477"/>
                </a:lnTo>
                <a:lnTo>
                  <a:pt x="267819" y="181680"/>
                </a:lnTo>
                <a:lnTo>
                  <a:pt x="292569"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9" y="44749"/>
                </a:lnTo>
                <a:lnTo>
                  <a:pt x="316672" y="29611"/>
                </a:lnTo>
                <a:lnTo>
                  <a:pt x="313034" y="28463"/>
                </a:lnTo>
                <a:lnTo>
                  <a:pt x="308252" y="28112"/>
                </a:lnTo>
                <a:close/>
              </a:path>
              <a:path w="328295" h="349250" extrusionOk="0">
                <a:moveTo>
                  <a:pt x="324349" y="44749"/>
                </a:moveTo>
                <a:lnTo>
                  <a:pt x="309585" y="44749"/>
                </a:lnTo>
                <a:lnTo>
                  <a:pt x="303190" y="113133"/>
                </a:lnTo>
                <a:lnTo>
                  <a:pt x="286227" y="151193"/>
                </a:lnTo>
                <a:lnTo>
                  <a:pt x="263513" y="166285"/>
                </a:lnTo>
                <a:lnTo>
                  <a:pt x="292569" y="166285"/>
                </a:lnTo>
                <a:lnTo>
                  <a:pt x="301711" y="160599"/>
                </a:lnTo>
                <a:lnTo>
                  <a:pt x="312453" y="136514"/>
                </a:lnTo>
                <a:lnTo>
                  <a:pt x="324012" y="94152"/>
                </a:lnTo>
                <a:lnTo>
                  <a:pt x="328161" y="52267"/>
                </a:lnTo>
                <a:lnTo>
                  <a:pt x="324349"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8" y="102852"/>
                </a:lnTo>
                <a:lnTo>
                  <a:pt x="148346" y="87825"/>
                </a:lnTo>
                <a:lnTo>
                  <a:pt x="148363"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4" name="Google Shape;454;g2d42f9e7b77_0_770"/>
          <p:cNvSpPr/>
          <p:nvPr/>
        </p:nvSpPr>
        <p:spPr>
          <a:xfrm>
            <a:off x="1822611" y="19541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5" name="Google Shape;455;g2d42f9e7b77_0_770"/>
          <p:cNvSpPr/>
          <p:nvPr/>
        </p:nvSpPr>
        <p:spPr>
          <a:xfrm>
            <a:off x="1822611" y="22086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8" y="180473"/>
                </a:lnTo>
                <a:lnTo>
                  <a:pt x="267819" y="181675"/>
                </a:lnTo>
                <a:lnTo>
                  <a:pt x="292567"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9" y="44750"/>
                </a:lnTo>
                <a:lnTo>
                  <a:pt x="316672" y="29611"/>
                </a:lnTo>
                <a:lnTo>
                  <a:pt x="313034" y="28463"/>
                </a:lnTo>
                <a:lnTo>
                  <a:pt x="308252" y="28113"/>
                </a:lnTo>
                <a:close/>
              </a:path>
              <a:path w="328295" h="349250" extrusionOk="0">
                <a:moveTo>
                  <a:pt x="324349" y="44750"/>
                </a:moveTo>
                <a:lnTo>
                  <a:pt x="309585" y="44750"/>
                </a:lnTo>
                <a:lnTo>
                  <a:pt x="303190" y="113133"/>
                </a:lnTo>
                <a:lnTo>
                  <a:pt x="286227" y="151193"/>
                </a:lnTo>
                <a:lnTo>
                  <a:pt x="263513" y="166285"/>
                </a:lnTo>
                <a:lnTo>
                  <a:pt x="292567" y="166285"/>
                </a:lnTo>
                <a:lnTo>
                  <a:pt x="301711" y="160599"/>
                </a:lnTo>
                <a:lnTo>
                  <a:pt x="312453" y="136514"/>
                </a:lnTo>
                <a:lnTo>
                  <a:pt x="324012" y="94153"/>
                </a:lnTo>
                <a:lnTo>
                  <a:pt x="328161" y="52268"/>
                </a:lnTo>
                <a:lnTo>
                  <a:pt x="324349"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6" name="Google Shape;456;g2d42f9e7b77_0_770"/>
          <p:cNvSpPr/>
          <p:nvPr/>
        </p:nvSpPr>
        <p:spPr>
          <a:xfrm>
            <a:off x="1822611" y="24631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7" name="Google Shape;457;g2d42f9e7b77_0_770"/>
          <p:cNvSpPr/>
          <p:nvPr/>
        </p:nvSpPr>
        <p:spPr>
          <a:xfrm>
            <a:off x="2087245" y="14451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8" name="Google Shape;458;g2d42f9e7b77_0_770"/>
          <p:cNvSpPr/>
          <p:nvPr/>
        </p:nvSpPr>
        <p:spPr>
          <a:xfrm>
            <a:off x="2087245" y="16996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8" y="180477"/>
                </a:lnTo>
                <a:lnTo>
                  <a:pt x="267819" y="181680"/>
                </a:lnTo>
                <a:lnTo>
                  <a:pt x="292569"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9" y="44749"/>
                </a:lnTo>
                <a:lnTo>
                  <a:pt x="316672" y="29611"/>
                </a:lnTo>
                <a:lnTo>
                  <a:pt x="313034" y="28463"/>
                </a:lnTo>
                <a:lnTo>
                  <a:pt x="308252" y="28112"/>
                </a:lnTo>
                <a:close/>
              </a:path>
              <a:path w="328295" h="349250" extrusionOk="0">
                <a:moveTo>
                  <a:pt x="324349" y="44749"/>
                </a:moveTo>
                <a:lnTo>
                  <a:pt x="309585" y="44749"/>
                </a:lnTo>
                <a:lnTo>
                  <a:pt x="303190" y="113133"/>
                </a:lnTo>
                <a:lnTo>
                  <a:pt x="286227" y="151193"/>
                </a:lnTo>
                <a:lnTo>
                  <a:pt x="263513" y="166285"/>
                </a:lnTo>
                <a:lnTo>
                  <a:pt x="292569" y="166285"/>
                </a:lnTo>
                <a:lnTo>
                  <a:pt x="301711" y="160599"/>
                </a:lnTo>
                <a:lnTo>
                  <a:pt x="312453" y="136514"/>
                </a:lnTo>
                <a:lnTo>
                  <a:pt x="324012" y="94152"/>
                </a:lnTo>
                <a:lnTo>
                  <a:pt x="328161" y="52267"/>
                </a:lnTo>
                <a:lnTo>
                  <a:pt x="324349"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6" y="102852"/>
                </a:lnTo>
                <a:lnTo>
                  <a:pt x="148341" y="87825"/>
                </a:lnTo>
                <a:lnTo>
                  <a:pt x="148358"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59" name="Google Shape;459;g2d42f9e7b77_0_770"/>
          <p:cNvSpPr/>
          <p:nvPr/>
        </p:nvSpPr>
        <p:spPr>
          <a:xfrm>
            <a:off x="2087245" y="19541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0" name="Google Shape;460;g2d42f9e7b77_0_770"/>
          <p:cNvSpPr/>
          <p:nvPr/>
        </p:nvSpPr>
        <p:spPr>
          <a:xfrm>
            <a:off x="2087245" y="22086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8" y="180473"/>
                </a:lnTo>
                <a:lnTo>
                  <a:pt x="267819" y="181675"/>
                </a:lnTo>
                <a:lnTo>
                  <a:pt x="292567"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9" y="44750"/>
                </a:lnTo>
                <a:lnTo>
                  <a:pt x="316672" y="29611"/>
                </a:lnTo>
                <a:lnTo>
                  <a:pt x="313034" y="28463"/>
                </a:lnTo>
                <a:lnTo>
                  <a:pt x="308252" y="28113"/>
                </a:lnTo>
                <a:close/>
              </a:path>
              <a:path w="328295" h="349250" extrusionOk="0">
                <a:moveTo>
                  <a:pt x="324349" y="44750"/>
                </a:moveTo>
                <a:lnTo>
                  <a:pt x="309585" y="44750"/>
                </a:lnTo>
                <a:lnTo>
                  <a:pt x="303190" y="113133"/>
                </a:lnTo>
                <a:lnTo>
                  <a:pt x="286227" y="151193"/>
                </a:lnTo>
                <a:lnTo>
                  <a:pt x="263513" y="166285"/>
                </a:lnTo>
                <a:lnTo>
                  <a:pt x="292567" y="166285"/>
                </a:lnTo>
                <a:lnTo>
                  <a:pt x="301711" y="160599"/>
                </a:lnTo>
                <a:lnTo>
                  <a:pt x="312453" y="136514"/>
                </a:lnTo>
                <a:lnTo>
                  <a:pt x="324012" y="94153"/>
                </a:lnTo>
                <a:lnTo>
                  <a:pt x="328161" y="52268"/>
                </a:lnTo>
                <a:lnTo>
                  <a:pt x="324349"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1" name="Google Shape;461;g2d42f9e7b77_0_770"/>
          <p:cNvSpPr/>
          <p:nvPr/>
        </p:nvSpPr>
        <p:spPr>
          <a:xfrm>
            <a:off x="2087245" y="24631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2" name="Google Shape;462;g2d42f9e7b77_0_770"/>
          <p:cNvSpPr/>
          <p:nvPr/>
        </p:nvSpPr>
        <p:spPr>
          <a:xfrm>
            <a:off x="2351882" y="1368987"/>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79"/>
                </a:lnTo>
                <a:lnTo>
                  <a:pt x="179808" y="195976"/>
                </a:lnTo>
                <a:lnTo>
                  <a:pt x="187539"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3" name="Google Shape;463;g2d42f9e7b77_0_770"/>
          <p:cNvSpPr/>
          <p:nvPr/>
        </p:nvSpPr>
        <p:spPr>
          <a:xfrm>
            <a:off x="2351882" y="1623468"/>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7"/>
                </a:lnTo>
                <a:lnTo>
                  <a:pt x="150068" y="179152"/>
                </a:lnTo>
                <a:lnTo>
                  <a:pt x="154196" y="203167"/>
                </a:lnTo>
                <a:lnTo>
                  <a:pt x="154995" y="235338"/>
                </a:lnTo>
                <a:lnTo>
                  <a:pt x="132910" y="242007"/>
                </a:lnTo>
                <a:lnTo>
                  <a:pt x="115978" y="248133"/>
                </a:lnTo>
                <a:lnTo>
                  <a:pt x="72254" y="279306"/>
                </a:lnTo>
                <a:lnTo>
                  <a:pt x="45640" y="312480"/>
                </a:lnTo>
                <a:lnTo>
                  <a:pt x="41813" y="331934"/>
                </a:lnTo>
                <a:lnTo>
                  <a:pt x="49973" y="343066"/>
                </a:lnTo>
                <a:lnTo>
                  <a:pt x="58772" y="347679"/>
                </a:lnTo>
                <a:lnTo>
                  <a:pt x="70293" y="348440"/>
                </a:lnTo>
                <a:lnTo>
                  <a:pt x="86619" y="348013"/>
                </a:lnTo>
                <a:lnTo>
                  <a:pt x="254770" y="348013"/>
                </a:lnTo>
                <a:lnTo>
                  <a:pt x="266476" y="347454"/>
                </a:lnTo>
                <a:lnTo>
                  <a:pt x="284324" y="336287"/>
                </a:lnTo>
                <a:lnTo>
                  <a:pt x="284032" y="332638"/>
                </a:lnTo>
                <a:lnTo>
                  <a:pt x="163536" y="332638"/>
                </a:lnTo>
                <a:lnTo>
                  <a:pt x="93733" y="331371"/>
                </a:lnTo>
                <a:lnTo>
                  <a:pt x="58209" y="328671"/>
                </a:lnTo>
                <a:lnTo>
                  <a:pt x="66861" y="308914"/>
                </a:lnTo>
                <a:lnTo>
                  <a:pt x="87187" y="287662"/>
                </a:lnTo>
                <a:lnTo>
                  <a:pt x="112337" y="269163"/>
                </a:lnTo>
                <a:lnTo>
                  <a:pt x="135463" y="257665"/>
                </a:lnTo>
                <a:lnTo>
                  <a:pt x="226068" y="257301"/>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1"/>
                </a:moveTo>
                <a:lnTo>
                  <a:pt x="187751" y="257301"/>
                </a:lnTo>
                <a:lnTo>
                  <a:pt x="231467" y="280742"/>
                </a:lnTo>
                <a:lnTo>
                  <a:pt x="260027" y="310348"/>
                </a:lnTo>
                <a:lnTo>
                  <a:pt x="266844" y="328480"/>
                </a:lnTo>
                <a:lnTo>
                  <a:pt x="232834" y="331873"/>
                </a:lnTo>
                <a:lnTo>
                  <a:pt x="163536" y="332638"/>
                </a:lnTo>
                <a:lnTo>
                  <a:pt x="284032" y="332638"/>
                </a:lnTo>
                <a:lnTo>
                  <a:pt x="282796" y="317183"/>
                </a:lnTo>
                <a:lnTo>
                  <a:pt x="269637" y="295765"/>
                </a:lnTo>
                <a:lnTo>
                  <a:pt x="252595" y="277655"/>
                </a:lnTo>
                <a:lnTo>
                  <a:pt x="236410" y="264165"/>
                </a:lnTo>
                <a:lnTo>
                  <a:pt x="226068" y="257301"/>
                </a:lnTo>
                <a:close/>
              </a:path>
              <a:path w="328295" h="349250" extrusionOk="0">
                <a:moveTo>
                  <a:pt x="232856" y="162656"/>
                </a:moveTo>
                <a:lnTo>
                  <a:pt x="193438" y="162656"/>
                </a:lnTo>
                <a:lnTo>
                  <a:pt x="207321" y="169850"/>
                </a:lnTo>
                <a:lnTo>
                  <a:pt x="234232" y="180477"/>
                </a:lnTo>
                <a:lnTo>
                  <a:pt x="267814" y="181680"/>
                </a:lnTo>
                <a:lnTo>
                  <a:pt x="292564" y="166285"/>
                </a:lnTo>
                <a:lnTo>
                  <a:pt x="263514" y="166285"/>
                </a:lnTo>
                <a:lnTo>
                  <a:pt x="239866" y="165767"/>
                </a:lnTo>
                <a:lnTo>
                  <a:pt x="232856"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3" y="113133"/>
                </a:lnTo>
                <a:lnTo>
                  <a:pt x="286228" y="151193"/>
                </a:lnTo>
                <a:lnTo>
                  <a:pt x="263514"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69" y="17470"/>
                </a:lnTo>
                <a:lnTo>
                  <a:pt x="111504" y="16862"/>
                </a:lnTo>
                <a:lnTo>
                  <a:pt x="71360" y="3612"/>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8"/>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69" y="17470"/>
                </a:moveTo>
                <a:lnTo>
                  <a:pt x="16362" y="17470"/>
                </a:lnTo>
                <a:lnTo>
                  <a:pt x="38982" y="17962"/>
                </a:lnTo>
                <a:lnTo>
                  <a:pt x="64662" y="20373"/>
                </a:lnTo>
                <a:lnTo>
                  <a:pt x="108399" y="32316"/>
                </a:lnTo>
                <a:lnTo>
                  <a:pt x="133622" y="82415"/>
                </a:lnTo>
                <a:lnTo>
                  <a:pt x="127754" y="102852"/>
                </a:lnTo>
                <a:lnTo>
                  <a:pt x="144758" y="102852"/>
                </a:lnTo>
                <a:lnTo>
                  <a:pt x="148342"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4" name="Google Shape;464;g2d42f9e7b77_0_770"/>
          <p:cNvSpPr/>
          <p:nvPr/>
        </p:nvSpPr>
        <p:spPr>
          <a:xfrm>
            <a:off x="2351882" y="1877950"/>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5" name="Google Shape;465;g2d42f9e7b77_0_770"/>
          <p:cNvSpPr/>
          <p:nvPr/>
        </p:nvSpPr>
        <p:spPr>
          <a:xfrm>
            <a:off x="2351882" y="2132431"/>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7"/>
                </a:lnTo>
                <a:lnTo>
                  <a:pt x="45640" y="312481"/>
                </a:lnTo>
                <a:lnTo>
                  <a:pt x="41813" y="331935"/>
                </a:lnTo>
                <a:lnTo>
                  <a:pt x="49973" y="343066"/>
                </a:lnTo>
                <a:lnTo>
                  <a:pt x="58772" y="347679"/>
                </a:lnTo>
                <a:lnTo>
                  <a:pt x="70293" y="348440"/>
                </a:lnTo>
                <a:lnTo>
                  <a:pt x="86619" y="348013"/>
                </a:lnTo>
                <a:lnTo>
                  <a:pt x="254770" y="348013"/>
                </a:lnTo>
                <a:lnTo>
                  <a:pt x="266476" y="347454"/>
                </a:lnTo>
                <a:lnTo>
                  <a:pt x="284324" y="336287"/>
                </a:lnTo>
                <a:lnTo>
                  <a:pt x="284032"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2" y="332638"/>
                </a:lnTo>
                <a:lnTo>
                  <a:pt x="282796" y="317184"/>
                </a:lnTo>
                <a:lnTo>
                  <a:pt x="269637" y="295765"/>
                </a:lnTo>
                <a:lnTo>
                  <a:pt x="252595" y="277655"/>
                </a:lnTo>
                <a:lnTo>
                  <a:pt x="236410" y="264166"/>
                </a:lnTo>
                <a:lnTo>
                  <a:pt x="226068" y="257302"/>
                </a:lnTo>
                <a:close/>
              </a:path>
              <a:path w="328295" h="349250" extrusionOk="0">
                <a:moveTo>
                  <a:pt x="232856" y="162656"/>
                </a:moveTo>
                <a:lnTo>
                  <a:pt x="193438" y="162656"/>
                </a:lnTo>
                <a:lnTo>
                  <a:pt x="207321" y="169848"/>
                </a:lnTo>
                <a:lnTo>
                  <a:pt x="234232" y="180473"/>
                </a:lnTo>
                <a:lnTo>
                  <a:pt x="267814" y="181675"/>
                </a:lnTo>
                <a:lnTo>
                  <a:pt x="292562" y="166285"/>
                </a:lnTo>
                <a:lnTo>
                  <a:pt x="263514" y="166285"/>
                </a:lnTo>
                <a:lnTo>
                  <a:pt x="239866" y="165767"/>
                </a:lnTo>
                <a:lnTo>
                  <a:pt x="232856"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3" y="113133"/>
                </a:lnTo>
                <a:lnTo>
                  <a:pt x="286228" y="151193"/>
                </a:lnTo>
                <a:lnTo>
                  <a:pt x="263514"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6" name="Google Shape;466;g2d42f9e7b77_0_770"/>
          <p:cNvSpPr/>
          <p:nvPr/>
        </p:nvSpPr>
        <p:spPr>
          <a:xfrm>
            <a:off x="2351882" y="2386914"/>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7" name="Google Shape;467;g2d42f9e7b77_0_770"/>
          <p:cNvSpPr/>
          <p:nvPr/>
        </p:nvSpPr>
        <p:spPr>
          <a:xfrm>
            <a:off x="2616516" y="1368987"/>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3" y="257302"/>
                </a:lnTo>
                <a:lnTo>
                  <a:pt x="218087" y="252009"/>
                </a:lnTo>
                <a:lnTo>
                  <a:pt x="196815" y="242445"/>
                </a:lnTo>
                <a:lnTo>
                  <a:pt x="171759" y="236735"/>
                </a:lnTo>
                <a:lnTo>
                  <a:pt x="174450" y="214279"/>
                </a:lnTo>
                <a:lnTo>
                  <a:pt x="179808" y="195976"/>
                </a:lnTo>
                <a:lnTo>
                  <a:pt x="187539"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3"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05" y="264166"/>
                </a:lnTo>
                <a:lnTo>
                  <a:pt x="226063"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8" name="Google Shape;468;g2d42f9e7b77_0_770"/>
          <p:cNvSpPr/>
          <p:nvPr/>
        </p:nvSpPr>
        <p:spPr>
          <a:xfrm>
            <a:off x="2616516" y="1623468"/>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7"/>
                </a:lnTo>
                <a:lnTo>
                  <a:pt x="150068" y="179152"/>
                </a:lnTo>
                <a:lnTo>
                  <a:pt x="154196" y="203167"/>
                </a:lnTo>
                <a:lnTo>
                  <a:pt x="154995" y="235338"/>
                </a:lnTo>
                <a:lnTo>
                  <a:pt x="132910" y="242007"/>
                </a:lnTo>
                <a:lnTo>
                  <a:pt x="115978"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4" y="336287"/>
                </a:lnTo>
                <a:lnTo>
                  <a:pt x="284032" y="332638"/>
                </a:lnTo>
                <a:lnTo>
                  <a:pt x="163536" y="332638"/>
                </a:lnTo>
                <a:lnTo>
                  <a:pt x="93733" y="331371"/>
                </a:lnTo>
                <a:lnTo>
                  <a:pt x="58209" y="328671"/>
                </a:lnTo>
                <a:lnTo>
                  <a:pt x="66861" y="308914"/>
                </a:lnTo>
                <a:lnTo>
                  <a:pt x="87187" y="287662"/>
                </a:lnTo>
                <a:lnTo>
                  <a:pt x="112337" y="269163"/>
                </a:lnTo>
                <a:lnTo>
                  <a:pt x="135463" y="257665"/>
                </a:lnTo>
                <a:lnTo>
                  <a:pt x="226063" y="257301"/>
                </a:lnTo>
                <a:lnTo>
                  <a:pt x="218087" y="252009"/>
                </a:lnTo>
                <a:lnTo>
                  <a:pt x="196815"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3" y="257301"/>
                </a:moveTo>
                <a:lnTo>
                  <a:pt x="187751" y="257301"/>
                </a:lnTo>
                <a:lnTo>
                  <a:pt x="231467" y="280742"/>
                </a:lnTo>
                <a:lnTo>
                  <a:pt x="260027" y="310348"/>
                </a:lnTo>
                <a:lnTo>
                  <a:pt x="266844" y="328480"/>
                </a:lnTo>
                <a:lnTo>
                  <a:pt x="232834" y="331873"/>
                </a:lnTo>
                <a:lnTo>
                  <a:pt x="163536" y="332638"/>
                </a:lnTo>
                <a:lnTo>
                  <a:pt x="284032" y="332638"/>
                </a:lnTo>
                <a:lnTo>
                  <a:pt x="282796" y="317183"/>
                </a:lnTo>
                <a:lnTo>
                  <a:pt x="269637" y="295765"/>
                </a:lnTo>
                <a:lnTo>
                  <a:pt x="252595" y="277655"/>
                </a:lnTo>
                <a:lnTo>
                  <a:pt x="236405" y="264165"/>
                </a:lnTo>
                <a:lnTo>
                  <a:pt x="226063" y="257301"/>
                </a:lnTo>
                <a:close/>
              </a:path>
              <a:path w="328295"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40"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69" y="17470"/>
                </a:lnTo>
                <a:lnTo>
                  <a:pt x="111504" y="16862"/>
                </a:lnTo>
                <a:lnTo>
                  <a:pt x="71360" y="3612"/>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8"/>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69" y="17470"/>
                </a:moveTo>
                <a:lnTo>
                  <a:pt x="16362" y="17470"/>
                </a:lnTo>
                <a:lnTo>
                  <a:pt x="38982" y="17962"/>
                </a:lnTo>
                <a:lnTo>
                  <a:pt x="64662" y="20373"/>
                </a:lnTo>
                <a:lnTo>
                  <a:pt x="108399" y="32316"/>
                </a:lnTo>
                <a:lnTo>
                  <a:pt x="133622" y="82415"/>
                </a:lnTo>
                <a:lnTo>
                  <a:pt x="127754" y="102852"/>
                </a:lnTo>
                <a:lnTo>
                  <a:pt x="144758" y="102852"/>
                </a:lnTo>
                <a:lnTo>
                  <a:pt x="148342"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69" name="Google Shape;469;g2d42f9e7b77_0_770"/>
          <p:cNvSpPr/>
          <p:nvPr/>
        </p:nvSpPr>
        <p:spPr>
          <a:xfrm>
            <a:off x="2616516" y="1877950"/>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3" y="257302"/>
                </a:lnTo>
                <a:lnTo>
                  <a:pt x="218087" y="252009"/>
                </a:lnTo>
                <a:lnTo>
                  <a:pt x="196815"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3"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05" y="264166"/>
                </a:lnTo>
                <a:lnTo>
                  <a:pt x="226063"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0" name="Google Shape;470;g2d42f9e7b77_0_770"/>
          <p:cNvSpPr/>
          <p:nvPr/>
        </p:nvSpPr>
        <p:spPr>
          <a:xfrm>
            <a:off x="2616516" y="2132431"/>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4" y="336287"/>
                </a:lnTo>
                <a:lnTo>
                  <a:pt x="284032" y="332638"/>
                </a:lnTo>
                <a:lnTo>
                  <a:pt x="163536" y="332638"/>
                </a:lnTo>
                <a:lnTo>
                  <a:pt x="93733" y="331372"/>
                </a:lnTo>
                <a:lnTo>
                  <a:pt x="58209" y="328671"/>
                </a:lnTo>
                <a:lnTo>
                  <a:pt x="66861" y="308914"/>
                </a:lnTo>
                <a:lnTo>
                  <a:pt x="87187" y="287662"/>
                </a:lnTo>
                <a:lnTo>
                  <a:pt x="112337" y="269163"/>
                </a:lnTo>
                <a:lnTo>
                  <a:pt x="135463" y="257665"/>
                </a:lnTo>
                <a:lnTo>
                  <a:pt x="226063" y="257302"/>
                </a:lnTo>
                <a:lnTo>
                  <a:pt x="218087" y="252009"/>
                </a:lnTo>
                <a:lnTo>
                  <a:pt x="196815"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3" y="257302"/>
                </a:moveTo>
                <a:lnTo>
                  <a:pt x="187751" y="257302"/>
                </a:lnTo>
                <a:lnTo>
                  <a:pt x="231467" y="280743"/>
                </a:lnTo>
                <a:lnTo>
                  <a:pt x="260027" y="310348"/>
                </a:lnTo>
                <a:lnTo>
                  <a:pt x="266844" y="328480"/>
                </a:lnTo>
                <a:lnTo>
                  <a:pt x="232834" y="331873"/>
                </a:lnTo>
                <a:lnTo>
                  <a:pt x="163536" y="332638"/>
                </a:lnTo>
                <a:lnTo>
                  <a:pt x="284032" y="332638"/>
                </a:lnTo>
                <a:lnTo>
                  <a:pt x="282796" y="317184"/>
                </a:lnTo>
                <a:lnTo>
                  <a:pt x="269637" y="295765"/>
                </a:lnTo>
                <a:lnTo>
                  <a:pt x="252595" y="277655"/>
                </a:lnTo>
                <a:lnTo>
                  <a:pt x="236405" y="264166"/>
                </a:lnTo>
                <a:lnTo>
                  <a:pt x="226063" y="257302"/>
                </a:lnTo>
                <a:close/>
              </a:path>
              <a:path w="328295"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40"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1" name="Google Shape;471;g2d42f9e7b77_0_770"/>
          <p:cNvSpPr/>
          <p:nvPr/>
        </p:nvSpPr>
        <p:spPr>
          <a:xfrm>
            <a:off x="2616516" y="2386914"/>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3" y="257302"/>
                </a:lnTo>
                <a:lnTo>
                  <a:pt x="218087" y="252009"/>
                </a:lnTo>
                <a:lnTo>
                  <a:pt x="196815"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3"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05" y="264166"/>
                </a:lnTo>
                <a:lnTo>
                  <a:pt x="226063"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2" name="Google Shape;472;g2d42f9e7b77_0_770"/>
          <p:cNvSpPr/>
          <p:nvPr/>
        </p:nvSpPr>
        <p:spPr>
          <a:xfrm>
            <a:off x="2881151" y="1368987"/>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79"/>
                </a:lnTo>
                <a:lnTo>
                  <a:pt x="179806" y="195976"/>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3" name="Google Shape;473;g2d42f9e7b77_0_770"/>
          <p:cNvSpPr/>
          <p:nvPr/>
        </p:nvSpPr>
        <p:spPr>
          <a:xfrm>
            <a:off x="2881151" y="1623468"/>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7"/>
                </a:lnTo>
                <a:lnTo>
                  <a:pt x="150068" y="179152"/>
                </a:lnTo>
                <a:lnTo>
                  <a:pt x="154196" y="203167"/>
                </a:lnTo>
                <a:lnTo>
                  <a:pt x="154995" y="235338"/>
                </a:lnTo>
                <a:lnTo>
                  <a:pt x="132908" y="242007"/>
                </a:lnTo>
                <a:lnTo>
                  <a:pt x="115973"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1"/>
                </a:lnTo>
                <a:lnTo>
                  <a:pt x="58209" y="328671"/>
                </a:lnTo>
                <a:lnTo>
                  <a:pt x="66861" y="308914"/>
                </a:lnTo>
                <a:lnTo>
                  <a:pt x="87187" y="287662"/>
                </a:lnTo>
                <a:lnTo>
                  <a:pt x="112337" y="269163"/>
                </a:lnTo>
                <a:lnTo>
                  <a:pt x="135463" y="257665"/>
                </a:lnTo>
                <a:lnTo>
                  <a:pt x="226058" y="257301"/>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5" h="349250" extrusionOk="0">
                <a:moveTo>
                  <a:pt x="226058" y="257301"/>
                </a:moveTo>
                <a:lnTo>
                  <a:pt x="187745" y="257301"/>
                </a:lnTo>
                <a:lnTo>
                  <a:pt x="231462" y="280742"/>
                </a:lnTo>
                <a:lnTo>
                  <a:pt x="260025" y="310348"/>
                </a:lnTo>
                <a:lnTo>
                  <a:pt x="266844" y="328480"/>
                </a:lnTo>
                <a:lnTo>
                  <a:pt x="232834" y="331873"/>
                </a:lnTo>
                <a:lnTo>
                  <a:pt x="163536" y="332638"/>
                </a:lnTo>
                <a:lnTo>
                  <a:pt x="284030" y="332638"/>
                </a:lnTo>
                <a:lnTo>
                  <a:pt x="282791" y="317183"/>
                </a:lnTo>
                <a:lnTo>
                  <a:pt x="269632" y="295765"/>
                </a:lnTo>
                <a:lnTo>
                  <a:pt x="252595" y="277655"/>
                </a:lnTo>
                <a:lnTo>
                  <a:pt x="236403" y="264165"/>
                </a:lnTo>
                <a:lnTo>
                  <a:pt x="226058" y="257301"/>
                </a:lnTo>
                <a:close/>
              </a:path>
              <a:path w="328295"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7"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69" y="17470"/>
                </a:lnTo>
                <a:lnTo>
                  <a:pt x="111504" y="16862"/>
                </a:lnTo>
                <a:lnTo>
                  <a:pt x="71360" y="3612"/>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8"/>
                </a:lnTo>
                <a:close/>
              </a:path>
              <a:path w="328295" h="349250" extrusionOk="0">
                <a:moveTo>
                  <a:pt x="258500" y="99207"/>
                </a:moveTo>
                <a:lnTo>
                  <a:pt x="240221" y="101089"/>
                </a:lnTo>
                <a:lnTo>
                  <a:pt x="224358" y="110316"/>
                </a:lnTo>
                <a:lnTo>
                  <a:pt x="210107" y="121978"/>
                </a:lnTo>
                <a:lnTo>
                  <a:pt x="196664" y="131160"/>
                </a:lnTo>
                <a:lnTo>
                  <a:pt x="224847" y="131160"/>
                </a:lnTo>
                <a:lnTo>
                  <a:pt x="241818" y="120170"/>
                </a:lnTo>
                <a:lnTo>
                  <a:pt x="252520" y="115974"/>
                </a:lnTo>
                <a:lnTo>
                  <a:pt x="257005" y="111897"/>
                </a:lnTo>
                <a:lnTo>
                  <a:pt x="258500" y="99207"/>
                </a:lnTo>
                <a:close/>
              </a:path>
              <a:path w="328295" h="349250" extrusionOk="0">
                <a:moveTo>
                  <a:pt x="112169" y="17470"/>
                </a:moveTo>
                <a:lnTo>
                  <a:pt x="16350" y="17470"/>
                </a:lnTo>
                <a:lnTo>
                  <a:pt x="38976" y="17962"/>
                </a:lnTo>
                <a:lnTo>
                  <a:pt x="64659" y="20373"/>
                </a:lnTo>
                <a:lnTo>
                  <a:pt x="108386" y="32316"/>
                </a:lnTo>
                <a:lnTo>
                  <a:pt x="133622" y="82415"/>
                </a:lnTo>
                <a:lnTo>
                  <a:pt x="127754" y="102852"/>
                </a:lnTo>
                <a:lnTo>
                  <a:pt x="144753" y="102852"/>
                </a:lnTo>
                <a:lnTo>
                  <a:pt x="148341"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4" name="Google Shape;474;g2d42f9e7b77_0_770"/>
          <p:cNvSpPr/>
          <p:nvPr/>
        </p:nvSpPr>
        <p:spPr>
          <a:xfrm>
            <a:off x="2881151" y="1877950"/>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5" name="Google Shape;475;g2d42f9e7b77_0_770"/>
          <p:cNvSpPr/>
          <p:nvPr/>
        </p:nvSpPr>
        <p:spPr>
          <a:xfrm>
            <a:off x="2881151" y="2132431"/>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84"/>
                </a:lnTo>
                <a:lnTo>
                  <a:pt x="269632" y="295765"/>
                </a:lnTo>
                <a:lnTo>
                  <a:pt x="252595" y="277655"/>
                </a:lnTo>
                <a:lnTo>
                  <a:pt x="236403" y="264166"/>
                </a:lnTo>
                <a:lnTo>
                  <a:pt x="226058" y="257302"/>
                </a:lnTo>
                <a:close/>
              </a:path>
              <a:path w="328295"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7"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7" y="131160"/>
                </a:lnTo>
                <a:lnTo>
                  <a:pt x="241818" y="120170"/>
                </a:lnTo>
                <a:lnTo>
                  <a:pt x="252520" y="115974"/>
                </a:lnTo>
                <a:lnTo>
                  <a:pt x="257005" y="111897"/>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6" name="Google Shape;476;g2d42f9e7b77_0_770"/>
          <p:cNvSpPr/>
          <p:nvPr/>
        </p:nvSpPr>
        <p:spPr>
          <a:xfrm>
            <a:off x="2881151" y="2386914"/>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2" y="169988"/>
                </a:lnTo>
                <a:lnTo>
                  <a:pt x="161731" y="161929"/>
                </a:lnTo>
                <a:lnTo>
                  <a:pt x="158776"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7" name="Google Shape;477;g2d42f9e7b77_0_770"/>
          <p:cNvSpPr/>
          <p:nvPr/>
        </p:nvSpPr>
        <p:spPr>
          <a:xfrm>
            <a:off x="3145781" y="13689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8" name="Google Shape;478;g2d42f9e7b77_0_770"/>
          <p:cNvSpPr/>
          <p:nvPr/>
        </p:nvSpPr>
        <p:spPr>
          <a:xfrm>
            <a:off x="3145781" y="16234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8" y="180477"/>
                </a:lnTo>
                <a:lnTo>
                  <a:pt x="267819" y="181680"/>
                </a:lnTo>
                <a:lnTo>
                  <a:pt x="292569"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9" y="44749"/>
                </a:lnTo>
                <a:lnTo>
                  <a:pt x="316672" y="29611"/>
                </a:lnTo>
                <a:lnTo>
                  <a:pt x="313034" y="28463"/>
                </a:lnTo>
                <a:lnTo>
                  <a:pt x="308252" y="28112"/>
                </a:lnTo>
                <a:close/>
              </a:path>
              <a:path w="328295" h="349250" extrusionOk="0">
                <a:moveTo>
                  <a:pt x="324349" y="44749"/>
                </a:moveTo>
                <a:lnTo>
                  <a:pt x="309585" y="44749"/>
                </a:lnTo>
                <a:lnTo>
                  <a:pt x="303190" y="113133"/>
                </a:lnTo>
                <a:lnTo>
                  <a:pt x="286227" y="151193"/>
                </a:lnTo>
                <a:lnTo>
                  <a:pt x="263513" y="166285"/>
                </a:lnTo>
                <a:lnTo>
                  <a:pt x="292569" y="166285"/>
                </a:lnTo>
                <a:lnTo>
                  <a:pt x="301711" y="160599"/>
                </a:lnTo>
                <a:lnTo>
                  <a:pt x="312453" y="136514"/>
                </a:lnTo>
                <a:lnTo>
                  <a:pt x="324012" y="94152"/>
                </a:lnTo>
                <a:lnTo>
                  <a:pt x="328161" y="52267"/>
                </a:lnTo>
                <a:lnTo>
                  <a:pt x="324349"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8" y="102852"/>
                </a:lnTo>
                <a:lnTo>
                  <a:pt x="148346" y="87825"/>
                </a:lnTo>
                <a:lnTo>
                  <a:pt x="148363"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79" name="Google Shape;479;g2d42f9e7b77_0_770"/>
          <p:cNvSpPr/>
          <p:nvPr/>
        </p:nvSpPr>
        <p:spPr>
          <a:xfrm>
            <a:off x="3145781" y="18779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0" name="Google Shape;480;g2d42f9e7b77_0_770"/>
          <p:cNvSpPr/>
          <p:nvPr/>
        </p:nvSpPr>
        <p:spPr>
          <a:xfrm>
            <a:off x="3145781" y="21324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8" y="180473"/>
                </a:lnTo>
                <a:lnTo>
                  <a:pt x="267819" y="181675"/>
                </a:lnTo>
                <a:lnTo>
                  <a:pt x="292567"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9" y="44750"/>
                </a:lnTo>
                <a:lnTo>
                  <a:pt x="316672" y="29611"/>
                </a:lnTo>
                <a:lnTo>
                  <a:pt x="313034" y="28463"/>
                </a:lnTo>
                <a:lnTo>
                  <a:pt x="308252" y="28113"/>
                </a:lnTo>
                <a:close/>
              </a:path>
              <a:path w="328295" h="349250" extrusionOk="0">
                <a:moveTo>
                  <a:pt x="324349" y="44750"/>
                </a:moveTo>
                <a:lnTo>
                  <a:pt x="309585" y="44750"/>
                </a:lnTo>
                <a:lnTo>
                  <a:pt x="303190" y="113133"/>
                </a:lnTo>
                <a:lnTo>
                  <a:pt x="286227" y="151193"/>
                </a:lnTo>
                <a:lnTo>
                  <a:pt x="263513" y="166285"/>
                </a:lnTo>
                <a:lnTo>
                  <a:pt x="292567" y="166285"/>
                </a:lnTo>
                <a:lnTo>
                  <a:pt x="301711" y="160599"/>
                </a:lnTo>
                <a:lnTo>
                  <a:pt x="312453" y="136514"/>
                </a:lnTo>
                <a:lnTo>
                  <a:pt x="324012" y="94153"/>
                </a:lnTo>
                <a:lnTo>
                  <a:pt x="328161" y="52268"/>
                </a:lnTo>
                <a:lnTo>
                  <a:pt x="324349"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1" name="Google Shape;481;g2d42f9e7b77_0_770"/>
          <p:cNvSpPr/>
          <p:nvPr/>
        </p:nvSpPr>
        <p:spPr>
          <a:xfrm>
            <a:off x="3145781" y="23869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2" name="Google Shape;482;g2d42f9e7b77_0_770"/>
          <p:cNvSpPr/>
          <p:nvPr/>
        </p:nvSpPr>
        <p:spPr>
          <a:xfrm>
            <a:off x="3410416" y="13689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3" name="Google Shape;483;g2d42f9e7b77_0_770"/>
          <p:cNvSpPr/>
          <p:nvPr/>
        </p:nvSpPr>
        <p:spPr>
          <a:xfrm>
            <a:off x="3410416" y="16234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8" y="180477"/>
                </a:lnTo>
                <a:lnTo>
                  <a:pt x="267819" y="181680"/>
                </a:lnTo>
                <a:lnTo>
                  <a:pt x="292569"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9" y="44749"/>
                </a:lnTo>
                <a:lnTo>
                  <a:pt x="316672" y="29611"/>
                </a:lnTo>
                <a:lnTo>
                  <a:pt x="313034" y="28463"/>
                </a:lnTo>
                <a:lnTo>
                  <a:pt x="308252" y="28112"/>
                </a:lnTo>
                <a:close/>
              </a:path>
              <a:path w="328295" h="349250" extrusionOk="0">
                <a:moveTo>
                  <a:pt x="324349" y="44749"/>
                </a:moveTo>
                <a:lnTo>
                  <a:pt x="309585" y="44749"/>
                </a:lnTo>
                <a:lnTo>
                  <a:pt x="303190" y="113133"/>
                </a:lnTo>
                <a:lnTo>
                  <a:pt x="286227" y="151193"/>
                </a:lnTo>
                <a:lnTo>
                  <a:pt x="263513" y="166285"/>
                </a:lnTo>
                <a:lnTo>
                  <a:pt x="292569" y="166285"/>
                </a:lnTo>
                <a:lnTo>
                  <a:pt x="301711" y="160599"/>
                </a:lnTo>
                <a:lnTo>
                  <a:pt x="312453" y="136514"/>
                </a:lnTo>
                <a:lnTo>
                  <a:pt x="324012" y="94152"/>
                </a:lnTo>
                <a:lnTo>
                  <a:pt x="328161" y="52267"/>
                </a:lnTo>
                <a:lnTo>
                  <a:pt x="324349"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6" y="102852"/>
                </a:lnTo>
                <a:lnTo>
                  <a:pt x="148341" y="87825"/>
                </a:lnTo>
                <a:lnTo>
                  <a:pt x="148358"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4" name="Google Shape;484;g2d42f9e7b77_0_770"/>
          <p:cNvSpPr/>
          <p:nvPr/>
        </p:nvSpPr>
        <p:spPr>
          <a:xfrm>
            <a:off x="3410416" y="18779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5" name="Google Shape;485;g2d42f9e7b77_0_770"/>
          <p:cNvSpPr/>
          <p:nvPr/>
        </p:nvSpPr>
        <p:spPr>
          <a:xfrm>
            <a:off x="3410416" y="21324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8" y="180473"/>
                </a:lnTo>
                <a:lnTo>
                  <a:pt x="267819" y="181675"/>
                </a:lnTo>
                <a:lnTo>
                  <a:pt x="292567"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9" y="44750"/>
                </a:lnTo>
                <a:lnTo>
                  <a:pt x="316672" y="29611"/>
                </a:lnTo>
                <a:lnTo>
                  <a:pt x="313034" y="28463"/>
                </a:lnTo>
                <a:lnTo>
                  <a:pt x="308252" y="28113"/>
                </a:lnTo>
                <a:close/>
              </a:path>
              <a:path w="328295" h="349250" extrusionOk="0">
                <a:moveTo>
                  <a:pt x="324349" y="44750"/>
                </a:moveTo>
                <a:lnTo>
                  <a:pt x="309585" y="44750"/>
                </a:lnTo>
                <a:lnTo>
                  <a:pt x="303190" y="113133"/>
                </a:lnTo>
                <a:lnTo>
                  <a:pt x="286227" y="151193"/>
                </a:lnTo>
                <a:lnTo>
                  <a:pt x="263513" y="166285"/>
                </a:lnTo>
                <a:lnTo>
                  <a:pt x="292567" y="166285"/>
                </a:lnTo>
                <a:lnTo>
                  <a:pt x="301711" y="160599"/>
                </a:lnTo>
                <a:lnTo>
                  <a:pt x="312453" y="136514"/>
                </a:lnTo>
                <a:lnTo>
                  <a:pt x="324012" y="94153"/>
                </a:lnTo>
                <a:lnTo>
                  <a:pt x="328161" y="52268"/>
                </a:lnTo>
                <a:lnTo>
                  <a:pt x="324349"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6" name="Google Shape;486;g2d42f9e7b77_0_770"/>
          <p:cNvSpPr/>
          <p:nvPr/>
        </p:nvSpPr>
        <p:spPr>
          <a:xfrm>
            <a:off x="3410416" y="23869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7" name="Google Shape;487;g2d42f9e7b77_0_770"/>
          <p:cNvSpPr/>
          <p:nvPr/>
        </p:nvSpPr>
        <p:spPr>
          <a:xfrm>
            <a:off x="3675052" y="1368987"/>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79"/>
                </a:lnTo>
                <a:lnTo>
                  <a:pt x="179808" y="195976"/>
                </a:lnTo>
                <a:lnTo>
                  <a:pt x="187539"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8" name="Google Shape;488;g2d42f9e7b77_0_770"/>
          <p:cNvSpPr/>
          <p:nvPr/>
        </p:nvSpPr>
        <p:spPr>
          <a:xfrm>
            <a:off x="3675052" y="1623468"/>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7"/>
                </a:lnTo>
                <a:lnTo>
                  <a:pt x="150068" y="179152"/>
                </a:lnTo>
                <a:lnTo>
                  <a:pt x="154196" y="203167"/>
                </a:lnTo>
                <a:lnTo>
                  <a:pt x="154995" y="235338"/>
                </a:lnTo>
                <a:lnTo>
                  <a:pt x="132910" y="242007"/>
                </a:lnTo>
                <a:lnTo>
                  <a:pt x="115978" y="248133"/>
                </a:lnTo>
                <a:lnTo>
                  <a:pt x="72254" y="279306"/>
                </a:lnTo>
                <a:lnTo>
                  <a:pt x="45640" y="312480"/>
                </a:lnTo>
                <a:lnTo>
                  <a:pt x="41813" y="331934"/>
                </a:lnTo>
                <a:lnTo>
                  <a:pt x="49973" y="343066"/>
                </a:lnTo>
                <a:lnTo>
                  <a:pt x="58772" y="347679"/>
                </a:lnTo>
                <a:lnTo>
                  <a:pt x="70293" y="348440"/>
                </a:lnTo>
                <a:lnTo>
                  <a:pt x="86619" y="348013"/>
                </a:lnTo>
                <a:lnTo>
                  <a:pt x="254770" y="348013"/>
                </a:lnTo>
                <a:lnTo>
                  <a:pt x="266476" y="347454"/>
                </a:lnTo>
                <a:lnTo>
                  <a:pt x="284324" y="336287"/>
                </a:lnTo>
                <a:lnTo>
                  <a:pt x="284032" y="332638"/>
                </a:lnTo>
                <a:lnTo>
                  <a:pt x="163536" y="332638"/>
                </a:lnTo>
                <a:lnTo>
                  <a:pt x="93733" y="331371"/>
                </a:lnTo>
                <a:lnTo>
                  <a:pt x="58209" y="328671"/>
                </a:lnTo>
                <a:lnTo>
                  <a:pt x="66861" y="308914"/>
                </a:lnTo>
                <a:lnTo>
                  <a:pt x="87187" y="287662"/>
                </a:lnTo>
                <a:lnTo>
                  <a:pt x="112337" y="269163"/>
                </a:lnTo>
                <a:lnTo>
                  <a:pt x="135463" y="257665"/>
                </a:lnTo>
                <a:lnTo>
                  <a:pt x="226068" y="257301"/>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1"/>
                </a:moveTo>
                <a:lnTo>
                  <a:pt x="187751" y="257301"/>
                </a:lnTo>
                <a:lnTo>
                  <a:pt x="231467" y="280742"/>
                </a:lnTo>
                <a:lnTo>
                  <a:pt x="260027" y="310348"/>
                </a:lnTo>
                <a:lnTo>
                  <a:pt x="266844" y="328480"/>
                </a:lnTo>
                <a:lnTo>
                  <a:pt x="232834" y="331873"/>
                </a:lnTo>
                <a:lnTo>
                  <a:pt x="163536" y="332638"/>
                </a:lnTo>
                <a:lnTo>
                  <a:pt x="284032" y="332638"/>
                </a:lnTo>
                <a:lnTo>
                  <a:pt x="282796" y="317183"/>
                </a:lnTo>
                <a:lnTo>
                  <a:pt x="269637" y="295765"/>
                </a:lnTo>
                <a:lnTo>
                  <a:pt x="252595" y="277655"/>
                </a:lnTo>
                <a:lnTo>
                  <a:pt x="236410" y="264165"/>
                </a:lnTo>
                <a:lnTo>
                  <a:pt x="226068" y="257301"/>
                </a:lnTo>
                <a:close/>
              </a:path>
              <a:path w="328295" h="349250" extrusionOk="0">
                <a:moveTo>
                  <a:pt x="232856" y="162656"/>
                </a:moveTo>
                <a:lnTo>
                  <a:pt x="193438" y="162656"/>
                </a:lnTo>
                <a:lnTo>
                  <a:pt x="207321" y="169850"/>
                </a:lnTo>
                <a:lnTo>
                  <a:pt x="234232" y="180477"/>
                </a:lnTo>
                <a:lnTo>
                  <a:pt x="267814" y="181680"/>
                </a:lnTo>
                <a:lnTo>
                  <a:pt x="292564" y="166285"/>
                </a:lnTo>
                <a:lnTo>
                  <a:pt x="263514" y="166285"/>
                </a:lnTo>
                <a:lnTo>
                  <a:pt x="239866" y="165767"/>
                </a:lnTo>
                <a:lnTo>
                  <a:pt x="232856"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3" y="113133"/>
                </a:lnTo>
                <a:lnTo>
                  <a:pt x="286228" y="151193"/>
                </a:lnTo>
                <a:lnTo>
                  <a:pt x="263514"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69" y="17470"/>
                </a:lnTo>
                <a:lnTo>
                  <a:pt x="111504" y="16862"/>
                </a:lnTo>
                <a:lnTo>
                  <a:pt x="71360" y="3612"/>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8"/>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69" y="17470"/>
                </a:moveTo>
                <a:lnTo>
                  <a:pt x="16362" y="17470"/>
                </a:lnTo>
                <a:lnTo>
                  <a:pt x="38982" y="17962"/>
                </a:lnTo>
                <a:lnTo>
                  <a:pt x="64662" y="20373"/>
                </a:lnTo>
                <a:lnTo>
                  <a:pt x="108399" y="32316"/>
                </a:lnTo>
                <a:lnTo>
                  <a:pt x="133622" y="82415"/>
                </a:lnTo>
                <a:lnTo>
                  <a:pt x="127754" y="102852"/>
                </a:lnTo>
                <a:lnTo>
                  <a:pt x="144758" y="102852"/>
                </a:lnTo>
                <a:lnTo>
                  <a:pt x="148342"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89" name="Google Shape;489;g2d42f9e7b77_0_770"/>
          <p:cNvSpPr/>
          <p:nvPr/>
        </p:nvSpPr>
        <p:spPr>
          <a:xfrm>
            <a:off x="3675052" y="1877950"/>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0" name="Google Shape;490;g2d42f9e7b77_0_770"/>
          <p:cNvSpPr/>
          <p:nvPr/>
        </p:nvSpPr>
        <p:spPr>
          <a:xfrm>
            <a:off x="3675052" y="2132431"/>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7"/>
                </a:lnTo>
                <a:lnTo>
                  <a:pt x="45640" y="312481"/>
                </a:lnTo>
                <a:lnTo>
                  <a:pt x="41813" y="331935"/>
                </a:lnTo>
                <a:lnTo>
                  <a:pt x="49973" y="343066"/>
                </a:lnTo>
                <a:lnTo>
                  <a:pt x="58772" y="347679"/>
                </a:lnTo>
                <a:lnTo>
                  <a:pt x="70293" y="348440"/>
                </a:lnTo>
                <a:lnTo>
                  <a:pt x="86619" y="348013"/>
                </a:lnTo>
                <a:lnTo>
                  <a:pt x="254770" y="348013"/>
                </a:lnTo>
                <a:lnTo>
                  <a:pt x="266476" y="347454"/>
                </a:lnTo>
                <a:lnTo>
                  <a:pt x="284324" y="336287"/>
                </a:lnTo>
                <a:lnTo>
                  <a:pt x="284032"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2" y="332638"/>
                </a:lnTo>
                <a:lnTo>
                  <a:pt x="282796" y="317184"/>
                </a:lnTo>
                <a:lnTo>
                  <a:pt x="269637" y="295765"/>
                </a:lnTo>
                <a:lnTo>
                  <a:pt x="252595" y="277655"/>
                </a:lnTo>
                <a:lnTo>
                  <a:pt x="236410" y="264166"/>
                </a:lnTo>
                <a:lnTo>
                  <a:pt x="226068" y="257302"/>
                </a:lnTo>
                <a:close/>
              </a:path>
              <a:path w="328295" h="349250" extrusionOk="0">
                <a:moveTo>
                  <a:pt x="232856" y="162656"/>
                </a:moveTo>
                <a:lnTo>
                  <a:pt x="193438" y="162656"/>
                </a:lnTo>
                <a:lnTo>
                  <a:pt x="207321" y="169848"/>
                </a:lnTo>
                <a:lnTo>
                  <a:pt x="234232" y="180473"/>
                </a:lnTo>
                <a:lnTo>
                  <a:pt x="267814" y="181675"/>
                </a:lnTo>
                <a:lnTo>
                  <a:pt x="292562" y="166285"/>
                </a:lnTo>
                <a:lnTo>
                  <a:pt x="263514" y="166285"/>
                </a:lnTo>
                <a:lnTo>
                  <a:pt x="239866" y="165767"/>
                </a:lnTo>
                <a:lnTo>
                  <a:pt x="232856"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3" y="113133"/>
                </a:lnTo>
                <a:lnTo>
                  <a:pt x="286228" y="151193"/>
                </a:lnTo>
                <a:lnTo>
                  <a:pt x="263514"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1" name="Google Shape;491;g2d42f9e7b77_0_770"/>
          <p:cNvSpPr/>
          <p:nvPr/>
        </p:nvSpPr>
        <p:spPr>
          <a:xfrm>
            <a:off x="3675052" y="2386914"/>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2" name="Google Shape;492;g2d42f9e7b77_0_770"/>
          <p:cNvSpPr/>
          <p:nvPr/>
        </p:nvSpPr>
        <p:spPr>
          <a:xfrm>
            <a:off x="5262857" y="1368987"/>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79"/>
                </a:lnTo>
                <a:lnTo>
                  <a:pt x="179808" y="195976"/>
                </a:lnTo>
                <a:lnTo>
                  <a:pt x="187539"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9"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3" name="Google Shape;493;g2d42f9e7b77_0_770"/>
          <p:cNvSpPr/>
          <p:nvPr/>
        </p:nvSpPr>
        <p:spPr>
          <a:xfrm>
            <a:off x="5262857" y="1623468"/>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7"/>
                </a:lnTo>
                <a:lnTo>
                  <a:pt x="150068" y="179152"/>
                </a:lnTo>
                <a:lnTo>
                  <a:pt x="154196" y="203167"/>
                </a:lnTo>
                <a:lnTo>
                  <a:pt x="154995" y="235338"/>
                </a:lnTo>
                <a:lnTo>
                  <a:pt x="132910" y="242007"/>
                </a:lnTo>
                <a:lnTo>
                  <a:pt x="115978"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1"/>
                </a:lnTo>
                <a:lnTo>
                  <a:pt x="58209" y="328671"/>
                </a:lnTo>
                <a:lnTo>
                  <a:pt x="66861" y="308914"/>
                </a:lnTo>
                <a:lnTo>
                  <a:pt x="87187" y="287662"/>
                </a:lnTo>
                <a:lnTo>
                  <a:pt x="112337" y="269163"/>
                </a:lnTo>
                <a:lnTo>
                  <a:pt x="135463" y="257665"/>
                </a:lnTo>
                <a:lnTo>
                  <a:pt x="226059" y="257301"/>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1"/>
                </a:moveTo>
                <a:lnTo>
                  <a:pt x="187751" y="257301"/>
                </a:lnTo>
                <a:lnTo>
                  <a:pt x="231467" y="280742"/>
                </a:lnTo>
                <a:lnTo>
                  <a:pt x="260027" y="310348"/>
                </a:lnTo>
                <a:lnTo>
                  <a:pt x="266844" y="328480"/>
                </a:lnTo>
                <a:lnTo>
                  <a:pt x="232834" y="331873"/>
                </a:lnTo>
                <a:lnTo>
                  <a:pt x="163536" y="332638"/>
                </a:lnTo>
                <a:lnTo>
                  <a:pt x="284030" y="332638"/>
                </a:lnTo>
                <a:lnTo>
                  <a:pt x="282791" y="317183"/>
                </a:lnTo>
                <a:lnTo>
                  <a:pt x="269632" y="295765"/>
                </a:lnTo>
                <a:lnTo>
                  <a:pt x="252595" y="277655"/>
                </a:lnTo>
                <a:lnTo>
                  <a:pt x="236403" y="264165"/>
                </a:lnTo>
                <a:lnTo>
                  <a:pt x="226059" y="257301"/>
                </a:lnTo>
                <a:close/>
              </a:path>
              <a:path w="328295"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40"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69" y="17470"/>
                </a:lnTo>
                <a:lnTo>
                  <a:pt x="111504" y="16862"/>
                </a:lnTo>
                <a:lnTo>
                  <a:pt x="71360" y="3612"/>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8"/>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69" y="17470"/>
                </a:moveTo>
                <a:lnTo>
                  <a:pt x="16362" y="17470"/>
                </a:lnTo>
                <a:lnTo>
                  <a:pt x="38982" y="17962"/>
                </a:lnTo>
                <a:lnTo>
                  <a:pt x="64662" y="20373"/>
                </a:lnTo>
                <a:lnTo>
                  <a:pt x="108399" y="32316"/>
                </a:lnTo>
                <a:lnTo>
                  <a:pt x="133622" y="82415"/>
                </a:lnTo>
                <a:lnTo>
                  <a:pt x="127754" y="102852"/>
                </a:lnTo>
                <a:lnTo>
                  <a:pt x="144758" y="102852"/>
                </a:lnTo>
                <a:lnTo>
                  <a:pt x="148342"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4" name="Google Shape;494;g2d42f9e7b77_0_770"/>
          <p:cNvSpPr/>
          <p:nvPr/>
        </p:nvSpPr>
        <p:spPr>
          <a:xfrm>
            <a:off x="5262857" y="1877950"/>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9"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5" name="Google Shape;495;g2d42f9e7b77_0_770"/>
          <p:cNvSpPr/>
          <p:nvPr/>
        </p:nvSpPr>
        <p:spPr>
          <a:xfrm>
            <a:off x="5262857" y="2132431"/>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84"/>
                </a:lnTo>
                <a:lnTo>
                  <a:pt x="269632" y="295765"/>
                </a:lnTo>
                <a:lnTo>
                  <a:pt x="252595" y="277655"/>
                </a:lnTo>
                <a:lnTo>
                  <a:pt x="236403" y="264166"/>
                </a:lnTo>
                <a:lnTo>
                  <a:pt x="226059" y="257302"/>
                </a:lnTo>
                <a:close/>
              </a:path>
              <a:path w="328295"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40"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6" name="Google Shape;496;g2d42f9e7b77_0_770"/>
          <p:cNvSpPr/>
          <p:nvPr/>
        </p:nvSpPr>
        <p:spPr>
          <a:xfrm>
            <a:off x="5262857" y="2386914"/>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9"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7" name="Google Shape;497;g2d42f9e7b77_0_770"/>
          <p:cNvSpPr/>
          <p:nvPr/>
        </p:nvSpPr>
        <p:spPr>
          <a:xfrm>
            <a:off x="5527491" y="1368987"/>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79"/>
                </a:lnTo>
                <a:lnTo>
                  <a:pt x="179806" y="195976"/>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8" name="Google Shape;498;g2d42f9e7b77_0_770"/>
          <p:cNvSpPr/>
          <p:nvPr/>
        </p:nvSpPr>
        <p:spPr>
          <a:xfrm>
            <a:off x="5527491" y="1623468"/>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7"/>
                </a:lnTo>
                <a:lnTo>
                  <a:pt x="150068" y="179152"/>
                </a:lnTo>
                <a:lnTo>
                  <a:pt x="154196" y="203167"/>
                </a:lnTo>
                <a:lnTo>
                  <a:pt x="154995" y="235338"/>
                </a:lnTo>
                <a:lnTo>
                  <a:pt x="132908" y="242007"/>
                </a:lnTo>
                <a:lnTo>
                  <a:pt x="115973"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1"/>
                </a:lnTo>
                <a:lnTo>
                  <a:pt x="58209" y="328671"/>
                </a:lnTo>
                <a:lnTo>
                  <a:pt x="66861" y="308914"/>
                </a:lnTo>
                <a:lnTo>
                  <a:pt x="87187" y="287662"/>
                </a:lnTo>
                <a:lnTo>
                  <a:pt x="112337" y="269163"/>
                </a:lnTo>
                <a:lnTo>
                  <a:pt x="135463" y="257665"/>
                </a:lnTo>
                <a:lnTo>
                  <a:pt x="226058" y="257301"/>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1"/>
                </a:moveTo>
                <a:lnTo>
                  <a:pt x="187745" y="257301"/>
                </a:lnTo>
                <a:lnTo>
                  <a:pt x="231462" y="280742"/>
                </a:lnTo>
                <a:lnTo>
                  <a:pt x="260025" y="310348"/>
                </a:lnTo>
                <a:lnTo>
                  <a:pt x="266844" y="328480"/>
                </a:lnTo>
                <a:lnTo>
                  <a:pt x="232834" y="331873"/>
                </a:lnTo>
                <a:lnTo>
                  <a:pt x="163536" y="332638"/>
                </a:lnTo>
                <a:lnTo>
                  <a:pt x="284030" y="332638"/>
                </a:lnTo>
                <a:lnTo>
                  <a:pt x="282791" y="317183"/>
                </a:lnTo>
                <a:lnTo>
                  <a:pt x="269632" y="295765"/>
                </a:lnTo>
                <a:lnTo>
                  <a:pt x="252595" y="277655"/>
                </a:lnTo>
                <a:lnTo>
                  <a:pt x="236403" y="264165"/>
                </a:lnTo>
                <a:lnTo>
                  <a:pt x="226058" y="257301"/>
                </a:lnTo>
                <a:close/>
              </a:path>
              <a:path w="328295"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7"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69" y="17470"/>
                </a:lnTo>
                <a:lnTo>
                  <a:pt x="111504" y="16862"/>
                </a:lnTo>
                <a:lnTo>
                  <a:pt x="71360" y="3612"/>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8"/>
                </a:lnTo>
                <a:close/>
              </a:path>
              <a:path w="328295" h="349250" extrusionOk="0">
                <a:moveTo>
                  <a:pt x="258500" y="99207"/>
                </a:moveTo>
                <a:lnTo>
                  <a:pt x="240221" y="101089"/>
                </a:lnTo>
                <a:lnTo>
                  <a:pt x="224358" y="110316"/>
                </a:lnTo>
                <a:lnTo>
                  <a:pt x="210107" y="121978"/>
                </a:lnTo>
                <a:lnTo>
                  <a:pt x="196664" y="131160"/>
                </a:lnTo>
                <a:lnTo>
                  <a:pt x="224847" y="131160"/>
                </a:lnTo>
                <a:lnTo>
                  <a:pt x="241818" y="120170"/>
                </a:lnTo>
                <a:lnTo>
                  <a:pt x="252520" y="115974"/>
                </a:lnTo>
                <a:lnTo>
                  <a:pt x="257005" y="111897"/>
                </a:lnTo>
                <a:lnTo>
                  <a:pt x="258500" y="99207"/>
                </a:lnTo>
                <a:close/>
              </a:path>
              <a:path w="328295" h="349250" extrusionOk="0">
                <a:moveTo>
                  <a:pt x="112169" y="17470"/>
                </a:moveTo>
                <a:lnTo>
                  <a:pt x="16350" y="17470"/>
                </a:lnTo>
                <a:lnTo>
                  <a:pt x="38976" y="17962"/>
                </a:lnTo>
                <a:lnTo>
                  <a:pt x="64659" y="20373"/>
                </a:lnTo>
                <a:lnTo>
                  <a:pt x="108386" y="32316"/>
                </a:lnTo>
                <a:lnTo>
                  <a:pt x="133622" y="82415"/>
                </a:lnTo>
                <a:lnTo>
                  <a:pt x="127754" y="102852"/>
                </a:lnTo>
                <a:lnTo>
                  <a:pt x="144753" y="102852"/>
                </a:lnTo>
                <a:lnTo>
                  <a:pt x="148341"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499" name="Google Shape;499;g2d42f9e7b77_0_770"/>
          <p:cNvSpPr/>
          <p:nvPr/>
        </p:nvSpPr>
        <p:spPr>
          <a:xfrm>
            <a:off x="5527491" y="1877950"/>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0" name="Google Shape;500;g2d42f9e7b77_0_770"/>
          <p:cNvSpPr/>
          <p:nvPr/>
        </p:nvSpPr>
        <p:spPr>
          <a:xfrm>
            <a:off x="5527491" y="2132431"/>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84"/>
                </a:lnTo>
                <a:lnTo>
                  <a:pt x="269632" y="295765"/>
                </a:lnTo>
                <a:lnTo>
                  <a:pt x="252595" y="277655"/>
                </a:lnTo>
                <a:lnTo>
                  <a:pt x="236403" y="264166"/>
                </a:lnTo>
                <a:lnTo>
                  <a:pt x="226058" y="257302"/>
                </a:lnTo>
                <a:close/>
              </a:path>
              <a:path w="328295"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7"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7" y="131160"/>
                </a:lnTo>
                <a:lnTo>
                  <a:pt x="241818" y="120170"/>
                </a:lnTo>
                <a:lnTo>
                  <a:pt x="252520" y="115974"/>
                </a:lnTo>
                <a:lnTo>
                  <a:pt x="257005" y="111897"/>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1" name="Google Shape;501;g2d42f9e7b77_0_770"/>
          <p:cNvSpPr/>
          <p:nvPr/>
        </p:nvSpPr>
        <p:spPr>
          <a:xfrm>
            <a:off x="5527491" y="2386914"/>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2" name="Google Shape;502;g2d42f9e7b77_0_770"/>
          <p:cNvSpPr/>
          <p:nvPr/>
        </p:nvSpPr>
        <p:spPr>
          <a:xfrm>
            <a:off x="5792122" y="13689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3" name="Google Shape;503;g2d42f9e7b77_0_770"/>
          <p:cNvSpPr/>
          <p:nvPr/>
        </p:nvSpPr>
        <p:spPr>
          <a:xfrm>
            <a:off x="5792122" y="16234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8" y="180477"/>
                </a:lnTo>
                <a:lnTo>
                  <a:pt x="267819" y="181680"/>
                </a:lnTo>
                <a:lnTo>
                  <a:pt x="292569"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9" y="44749"/>
                </a:lnTo>
                <a:lnTo>
                  <a:pt x="316672" y="29611"/>
                </a:lnTo>
                <a:lnTo>
                  <a:pt x="313034" y="28463"/>
                </a:lnTo>
                <a:lnTo>
                  <a:pt x="308252" y="28112"/>
                </a:lnTo>
                <a:close/>
              </a:path>
              <a:path w="328295" h="349250" extrusionOk="0">
                <a:moveTo>
                  <a:pt x="324349" y="44749"/>
                </a:moveTo>
                <a:lnTo>
                  <a:pt x="309585" y="44749"/>
                </a:lnTo>
                <a:lnTo>
                  <a:pt x="303190" y="113133"/>
                </a:lnTo>
                <a:lnTo>
                  <a:pt x="286227" y="151193"/>
                </a:lnTo>
                <a:lnTo>
                  <a:pt x="263513" y="166285"/>
                </a:lnTo>
                <a:lnTo>
                  <a:pt x="292569" y="166285"/>
                </a:lnTo>
                <a:lnTo>
                  <a:pt x="301711" y="160599"/>
                </a:lnTo>
                <a:lnTo>
                  <a:pt x="312453" y="136514"/>
                </a:lnTo>
                <a:lnTo>
                  <a:pt x="324012" y="94152"/>
                </a:lnTo>
                <a:lnTo>
                  <a:pt x="328161" y="52267"/>
                </a:lnTo>
                <a:lnTo>
                  <a:pt x="324349"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8" y="102852"/>
                </a:lnTo>
                <a:lnTo>
                  <a:pt x="148346" y="87825"/>
                </a:lnTo>
                <a:lnTo>
                  <a:pt x="148363"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4" name="Google Shape;504;g2d42f9e7b77_0_770"/>
          <p:cNvSpPr/>
          <p:nvPr/>
        </p:nvSpPr>
        <p:spPr>
          <a:xfrm>
            <a:off x="5792122" y="18779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5" name="Google Shape;505;g2d42f9e7b77_0_770"/>
          <p:cNvSpPr/>
          <p:nvPr/>
        </p:nvSpPr>
        <p:spPr>
          <a:xfrm>
            <a:off x="5792122" y="21324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8" y="180473"/>
                </a:lnTo>
                <a:lnTo>
                  <a:pt x="267819" y="181675"/>
                </a:lnTo>
                <a:lnTo>
                  <a:pt x="292567"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9" y="44750"/>
                </a:lnTo>
                <a:lnTo>
                  <a:pt x="316672" y="29611"/>
                </a:lnTo>
                <a:lnTo>
                  <a:pt x="313034" y="28463"/>
                </a:lnTo>
                <a:lnTo>
                  <a:pt x="308252" y="28113"/>
                </a:lnTo>
                <a:close/>
              </a:path>
              <a:path w="328295" h="349250" extrusionOk="0">
                <a:moveTo>
                  <a:pt x="324349" y="44750"/>
                </a:moveTo>
                <a:lnTo>
                  <a:pt x="309585" y="44750"/>
                </a:lnTo>
                <a:lnTo>
                  <a:pt x="303190" y="113133"/>
                </a:lnTo>
                <a:lnTo>
                  <a:pt x="286227" y="151193"/>
                </a:lnTo>
                <a:lnTo>
                  <a:pt x="263513" y="166285"/>
                </a:lnTo>
                <a:lnTo>
                  <a:pt x="292567" y="166285"/>
                </a:lnTo>
                <a:lnTo>
                  <a:pt x="301711" y="160599"/>
                </a:lnTo>
                <a:lnTo>
                  <a:pt x="312453" y="136514"/>
                </a:lnTo>
                <a:lnTo>
                  <a:pt x="324012" y="94153"/>
                </a:lnTo>
                <a:lnTo>
                  <a:pt x="328161" y="52268"/>
                </a:lnTo>
                <a:lnTo>
                  <a:pt x="324349"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6" name="Google Shape;506;g2d42f9e7b77_0_770"/>
          <p:cNvSpPr/>
          <p:nvPr/>
        </p:nvSpPr>
        <p:spPr>
          <a:xfrm>
            <a:off x="5792122" y="23869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7" name="Google Shape;507;g2d42f9e7b77_0_770"/>
          <p:cNvSpPr/>
          <p:nvPr/>
        </p:nvSpPr>
        <p:spPr>
          <a:xfrm>
            <a:off x="6056757" y="13689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6" y="180468"/>
                </a:lnTo>
                <a:lnTo>
                  <a:pt x="267814" y="181673"/>
                </a:lnTo>
                <a:lnTo>
                  <a:pt x="292558"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58" y="166284"/>
                </a:lnTo>
                <a:lnTo>
                  <a:pt x="301699" y="160599"/>
                </a:lnTo>
                <a:lnTo>
                  <a:pt x="312448" y="136514"/>
                </a:lnTo>
                <a:lnTo>
                  <a:pt x="324011"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8" name="Google Shape;508;g2d42f9e7b77_0_770"/>
          <p:cNvSpPr/>
          <p:nvPr/>
        </p:nvSpPr>
        <p:spPr>
          <a:xfrm>
            <a:off x="6056757" y="16234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6" y="180477"/>
                </a:lnTo>
                <a:lnTo>
                  <a:pt x="267814" y="181680"/>
                </a:lnTo>
                <a:lnTo>
                  <a:pt x="292558"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8" y="44749"/>
                </a:lnTo>
                <a:lnTo>
                  <a:pt x="316672" y="29611"/>
                </a:lnTo>
                <a:lnTo>
                  <a:pt x="313034" y="28463"/>
                </a:lnTo>
                <a:lnTo>
                  <a:pt x="308252" y="28112"/>
                </a:lnTo>
                <a:close/>
              </a:path>
              <a:path w="328295" h="349250" extrusionOk="0">
                <a:moveTo>
                  <a:pt x="324348" y="44749"/>
                </a:moveTo>
                <a:lnTo>
                  <a:pt x="309585" y="44749"/>
                </a:lnTo>
                <a:lnTo>
                  <a:pt x="303190" y="113133"/>
                </a:lnTo>
                <a:lnTo>
                  <a:pt x="286227" y="151193"/>
                </a:lnTo>
                <a:lnTo>
                  <a:pt x="263513" y="166285"/>
                </a:lnTo>
                <a:lnTo>
                  <a:pt x="292558" y="166285"/>
                </a:lnTo>
                <a:lnTo>
                  <a:pt x="301699" y="160599"/>
                </a:lnTo>
                <a:lnTo>
                  <a:pt x="312448" y="136514"/>
                </a:lnTo>
                <a:lnTo>
                  <a:pt x="324011" y="94152"/>
                </a:lnTo>
                <a:lnTo>
                  <a:pt x="328161" y="52267"/>
                </a:lnTo>
                <a:lnTo>
                  <a:pt x="324348"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6" y="102852"/>
                </a:lnTo>
                <a:lnTo>
                  <a:pt x="148341" y="87825"/>
                </a:lnTo>
                <a:lnTo>
                  <a:pt x="148358"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09" name="Google Shape;509;g2d42f9e7b77_0_770"/>
          <p:cNvSpPr/>
          <p:nvPr/>
        </p:nvSpPr>
        <p:spPr>
          <a:xfrm>
            <a:off x="6056757" y="18779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6" y="180468"/>
                </a:lnTo>
                <a:lnTo>
                  <a:pt x="267814" y="181673"/>
                </a:lnTo>
                <a:lnTo>
                  <a:pt x="292558"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58" y="166284"/>
                </a:lnTo>
                <a:lnTo>
                  <a:pt x="301699" y="160599"/>
                </a:lnTo>
                <a:lnTo>
                  <a:pt x="312448" y="136514"/>
                </a:lnTo>
                <a:lnTo>
                  <a:pt x="324011"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0" name="Google Shape;510;g2d42f9e7b77_0_770"/>
          <p:cNvSpPr/>
          <p:nvPr/>
        </p:nvSpPr>
        <p:spPr>
          <a:xfrm>
            <a:off x="6056757" y="21324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6" y="180473"/>
                </a:lnTo>
                <a:lnTo>
                  <a:pt x="267814" y="181675"/>
                </a:lnTo>
                <a:lnTo>
                  <a:pt x="292556"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8" y="44750"/>
                </a:lnTo>
                <a:lnTo>
                  <a:pt x="316672" y="29611"/>
                </a:lnTo>
                <a:lnTo>
                  <a:pt x="313034" y="28463"/>
                </a:lnTo>
                <a:lnTo>
                  <a:pt x="308252" y="28113"/>
                </a:lnTo>
                <a:close/>
              </a:path>
              <a:path w="328295" h="349250" extrusionOk="0">
                <a:moveTo>
                  <a:pt x="324348" y="44750"/>
                </a:moveTo>
                <a:lnTo>
                  <a:pt x="309585" y="44750"/>
                </a:lnTo>
                <a:lnTo>
                  <a:pt x="303190" y="113133"/>
                </a:lnTo>
                <a:lnTo>
                  <a:pt x="286227" y="151193"/>
                </a:lnTo>
                <a:lnTo>
                  <a:pt x="263513" y="166285"/>
                </a:lnTo>
                <a:lnTo>
                  <a:pt x="292556" y="166285"/>
                </a:lnTo>
                <a:lnTo>
                  <a:pt x="301699" y="160599"/>
                </a:lnTo>
                <a:lnTo>
                  <a:pt x="312448" y="136514"/>
                </a:lnTo>
                <a:lnTo>
                  <a:pt x="324011" y="94153"/>
                </a:lnTo>
                <a:lnTo>
                  <a:pt x="328161" y="52268"/>
                </a:lnTo>
                <a:lnTo>
                  <a:pt x="324348"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1" name="Google Shape;511;g2d42f9e7b77_0_770"/>
          <p:cNvSpPr/>
          <p:nvPr/>
        </p:nvSpPr>
        <p:spPr>
          <a:xfrm>
            <a:off x="6056757" y="23869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6" y="180468"/>
                </a:lnTo>
                <a:lnTo>
                  <a:pt x="267814" y="181673"/>
                </a:lnTo>
                <a:lnTo>
                  <a:pt x="292558"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58" y="166284"/>
                </a:lnTo>
                <a:lnTo>
                  <a:pt x="301699" y="160599"/>
                </a:lnTo>
                <a:lnTo>
                  <a:pt x="312448" y="136514"/>
                </a:lnTo>
                <a:lnTo>
                  <a:pt x="324011"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2" name="Google Shape;512;g2d42f9e7b77_0_770"/>
          <p:cNvSpPr/>
          <p:nvPr/>
        </p:nvSpPr>
        <p:spPr>
          <a:xfrm>
            <a:off x="6321393" y="1368987"/>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79"/>
                </a:lnTo>
                <a:lnTo>
                  <a:pt x="179808" y="195976"/>
                </a:lnTo>
                <a:lnTo>
                  <a:pt x="187539"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3" name="Google Shape;513;g2d42f9e7b77_0_770"/>
          <p:cNvSpPr/>
          <p:nvPr/>
        </p:nvSpPr>
        <p:spPr>
          <a:xfrm>
            <a:off x="6321393" y="1623468"/>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7"/>
                </a:lnTo>
                <a:lnTo>
                  <a:pt x="150068" y="179152"/>
                </a:lnTo>
                <a:lnTo>
                  <a:pt x="154196" y="203167"/>
                </a:lnTo>
                <a:lnTo>
                  <a:pt x="154995" y="235338"/>
                </a:lnTo>
                <a:lnTo>
                  <a:pt x="132910" y="242007"/>
                </a:lnTo>
                <a:lnTo>
                  <a:pt x="115978" y="248133"/>
                </a:lnTo>
                <a:lnTo>
                  <a:pt x="72254" y="279306"/>
                </a:lnTo>
                <a:lnTo>
                  <a:pt x="45640" y="312480"/>
                </a:lnTo>
                <a:lnTo>
                  <a:pt x="41813" y="331934"/>
                </a:lnTo>
                <a:lnTo>
                  <a:pt x="49973" y="343066"/>
                </a:lnTo>
                <a:lnTo>
                  <a:pt x="58772" y="347679"/>
                </a:lnTo>
                <a:lnTo>
                  <a:pt x="70293" y="348440"/>
                </a:lnTo>
                <a:lnTo>
                  <a:pt x="86619" y="348013"/>
                </a:lnTo>
                <a:lnTo>
                  <a:pt x="254770" y="348013"/>
                </a:lnTo>
                <a:lnTo>
                  <a:pt x="266476" y="347454"/>
                </a:lnTo>
                <a:lnTo>
                  <a:pt x="284324" y="336287"/>
                </a:lnTo>
                <a:lnTo>
                  <a:pt x="284032" y="332638"/>
                </a:lnTo>
                <a:lnTo>
                  <a:pt x="163536" y="332638"/>
                </a:lnTo>
                <a:lnTo>
                  <a:pt x="93733" y="331371"/>
                </a:lnTo>
                <a:lnTo>
                  <a:pt x="58209" y="328671"/>
                </a:lnTo>
                <a:lnTo>
                  <a:pt x="66861" y="308914"/>
                </a:lnTo>
                <a:lnTo>
                  <a:pt x="87187" y="287662"/>
                </a:lnTo>
                <a:lnTo>
                  <a:pt x="112337" y="269163"/>
                </a:lnTo>
                <a:lnTo>
                  <a:pt x="135463" y="257665"/>
                </a:lnTo>
                <a:lnTo>
                  <a:pt x="226068" y="257301"/>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1"/>
                </a:moveTo>
                <a:lnTo>
                  <a:pt x="187751" y="257301"/>
                </a:lnTo>
                <a:lnTo>
                  <a:pt x="231467" y="280742"/>
                </a:lnTo>
                <a:lnTo>
                  <a:pt x="260027" y="310348"/>
                </a:lnTo>
                <a:lnTo>
                  <a:pt x="266844" y="328480"/>
                </a:lnTo>
                <a:lnTo>
                  <a:pt x="232834" y="331873"/>
                </a:lnTo>
                <a:lnTo>
                  <a:pt x="163536" y="332638"/>
                </a:lnTo>
                <a:lnTo>
                  <a:pt x="284032" y="332638"/>
                </a:lnTo>
                <a:lnTo>
                  <a:pt x="282796" y="317183"/>
                </a:lnTo>
                <a:lnTo>
                  <a:pt x="269637" y="295765"/>
                </a:lnTo>
                <a:lnTo>
                  <a:pt x="252595" y="277655"/>
                </a:lnTo>
                <a:lnTo>
                  <a:pt x="236410" y="264165"/>
                </a:lnTo>
                <a:lnTo>
                  <a:pt x="226068" y="257301"/>
                </a:lnTo>
                <a:close/>
              </a:path>
              <a:path w="328295" h="349250" extrusionOk="0">
                <a:moveTo>
                  <a:pt x="232856" y="162656"/>
                </a:moveTo>
                <a:lnTo>
                  <a:pt x="193438" y="162656"/>
                </a:lnTo>
                <a:lnTo>
                  <a:pt x="207321" y="169850"/>
                </a:lnTo>
                <a:lnTo>
                  <a:pt x="234232" y="180477"/>
                </a:lnTo>
                <a:lnTo>
                  <a:pt x="267814" y="181680"/>
                </a:lnTo>
                <a:lnTo>
                  <a:pt x="292564" y="166285"/>
                </a:lnTo>
                <a:lnTo>
                  <a:pt x="263514" y="166285"/>
                </a:lnTo>
                <a:lnTo>
                  <a:pt x="239866" y="165767"/>
                </a:lnTo>
                <a:lnTo>
                  <a:pt x="232856"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3" y="113133"/>
                </a:lnTo>
                <a:lnTo>
                  <a:pt x="286228" y="151193"/>
                </a:lnTo>
                <a:lnTo>
                  <a:pt x="263514"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69" y="17470"/>
                </a:lnTo>
                <a:lnTo>
                  <a:pt x="111504" y="16862"/>
                </a:lnTo>
                <a:lnTo>
                  <a:pt x="71360" y="3612"/>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8"/>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69" y="17470"/>
                </a:moveTo>
                <a:lnTo>
                  <a:pt x="16362" y="17470"/>
                </a:lnTo>
                <a:lnTo>
                  <a:pt x="38982" y="17962"/>
                </a:lnTo>
                <a:lnTo>
                  <a:pt x="64662" y="20373"/>
                </a:lnTo>
                <a:lnTo>
                  <a:pt x="108399" y="32316"/>
                </a:lnTo>
                <a:lnTo>
                  <a:pt x="133622" y="82415"/>
                </a:lnTo>
                <a:lnTo>
                  <a:pt x="127754" y="102852"/>
                </a:lnTo>
                <a:lnTo>
                  <a:pt x="144758" y="102852"/>
                </a:lnTo>
                <a:lnTo>
                  <a:pt x="148342"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4" name="Google Shape;514;g2d42f9e7b77_0_770"/>
          <p:cNvSpPr/>
          <p:nvPr/>
        </p:nvSpPr>
        <p:spPr>
          <a:xfrm>
            <a:off x="6321393" y="1877950"/>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5" name="Google Shape;515;g2d42f9e7b77_0_770"/>
          <p:cNvSpPr/>
          <p:nvPr/>
        </p:nvSpPr>
        <p:spPr>
          <a:xfrm>
            <a:off x="6321393" y="2132431"/>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7"/>
                </a:lnTo>
                <a:lnTo>
                  <a:pt x="45640" y="312481"/>
                </a:lnTo>
                <a:lnTo>
                  <a:pt x="41813" y="331935"/>
                </a:lnTo>
                <a:lnTo>
                  <a:pt x="49973" y="343066"/>
                </a:lnTo>
                <a:lnTo>
                  <a:pt x="58772" y="347679"/>
                </a:lnTo>
                <a:lnTo>
                  <a:pt x="70293" y="348440"/>
                </a:lnTo>
                <a:lnTo>
                  <a:pt x="86619" y="348013"/>
                </a:lnTo>
                <a:lnTo>
                  <a:pt x="254770" y="348013"/>
                </a:lnTo>
                <a:lnTo>
                  <a:pt x="266476" y="347454"/>
                </a:lnTo>
                <a:lnTo>
                  <a:pt x="284324" y="336287"/>
                </a:lnTo>
                <a:lnTo>
                  <a:pt x="284032"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2" y="332638"/>
                </a:lnTo>
                <a:lnTo>
                  <a:pt x="282796" y="317184"/>
                </a:lnTo>
                <a:lnTo>
                  <a:pt x="269637" y="295765"/>
                </a:lnTo>
                <a:lnTo>
                  <a:pt x="252595" y="277655"/>
                </a:lnTo>
                <a:lnTo>
                  <a:pt x="236410" y="264166"/>
                </a:lnTo>
                <a:lnTo>
                  <a:pt x="226068" y="257302"/>
                </a:lnTo>
                <a:close/>
              </a:path>
              <a:path w="328295" h="349250" extrusionOk="0">
                <a:moveTo>
                  <a:pt x="232856" y="162656"/>
                </a:moveTo>
                <a:lnTo>
                  <a:pt x="193438" y="162656"/>
                </a:lnTo>
                <a:lnTo>
                  <a:pt x="207321" y="169848"/>
                </a:lnTo>
                <a:lnTo>
                  <a:pt x="234232" y="180473"/>
                </a:lnTo>
                <a:lnTo>
                  <a:pt x="267814" y="181675"/>
                </a:lnTo>
                <a:lnTo>
                  <a:pt x="292562" y="166285"/>
                </a:lnTo>
                <a:lnTo>
                  <a:pt x="263514" y="166285"/>
                </a:lnTo>
                <a:lnTo>
                  <a:pt x="239866" y="165767"/>
                </a:lnTo>
                <a:lnTo>
                  <a:pt x="232856"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3" y="113133"/>
                </a:lnTo>
                <a:lnTo>
                  <a:pt x="286228" y="151193"/>
                </a:lnTo>
                <a:lnTo>
                  <a:pt x="263514"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6" name="Google Shape;516;g2d42f9e7b77_0_770"/>
          <p:cNvSpPr/>
          <p:nvPr/>
        </p:nvSpPr>
        <p:spPr>
          <a:xfrm>
            <a:off x="6321393" y="2386914"/>
            <a:ext cx="184666" cy="196453"/>
          </a:xfrm>
          <a:custGeom>
            <a:avLst/>
            <a:gdLst/>
            <a:ahLst/>
            <a:cxnLst/>
            <a:rect l="l" t="t" r="r" b="b"/>
            <a:pathLst>
              <a:path w="328295" h="349250" extrusionOk="0">
                <a:moveTo>
                  <a:pt x="254770" y="348013"/>
                </a:moveTo>
                <a:lnTo>
                  <a:pt x="86619" y="348013"/>
                </a:lnTo>
                <a:lnTo>
                  <a:pt x="183472" y="348919"/>
                </a:lnTo>
                <a:lnTo>
                  <a:pt x="235577" y="348929"/>
                </a:lnTo>
                <a:lnTo>
                  <a:pt x="254770"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70" y="348013"/>
                </a:lnTo>
                <a:lnTo>
                  <a:pt x="266476" y="347454"/>
                </a:lnTo>
                <a:lnTo>
                  <a:pt x="284324" y="336280"/>
                </a:lnTo>
                <a:lnTo>
                  <a:pt x="284033" y="332638"/>
                </a:lnTo>
                <a:lnTo>
                  <a:pt x="163536" y="332638"/>
                </a:lnTo>
                <a:lnTo>
                  <a:pt x="93733" y="331372"/>
                </a:lnTo>
                <a:lnTo>
                  <a:pt x="58209" y="328671"/>
                </a:lnTo>
                <a:lnTo>
                  <a:pt x="66861" y="308914"/>
                </a:lnTo>
                <a:lnTo>
                  <a:pt x="87187" y="287662"/>
                </a:lnTo>
                <a:lnTo>
                  <a:pt x="112337" y="269163"/>
                </a:lnTo>
                <a:lnTo>
                  <a:pt x="135463" y="257665"/>
                </a:lnTo>
                <a:lnTo>
                  <a:pt x="226068" y="257302"/>
                </a:lnTo>
                <a:lnTo>
                  <a:pt x="218092" y="252009"/>
                </a:lnTo>
                <a:lnTo>
                  <a:pt x="196817"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68" y="257302"/>
                </a:moveTo>
                <a:lnTo>
                  <a:pt x="187751" y="257302"/>
                </a:lnTo>
                <a:lnTo>
                  <a:pt x="231467" y="280743"/>
                </a:lnTo>
                <a:lnTo>
                  <a:pt x="260027" y="310348"/>
                </a:lnTo>
                <a:lnTo>
                  <a:pt x="266844" y="328480"/>
                </a:lnTo>
                <a:lnTo>
                  <a:pt x="232834" y="331873"/>
                </a:lnTo>
                <a:lnTo>
                  <a:pt x="163536" y="332638"/>
                </a:lnTo>
                <a:lnTo>
                  <a:pt x="284033" y="332638"/>
                </a:lnTo>
                <a:lnTo>
                  <a:pt x="282796" y="317174"/>
                </a:lnTo>
                <a:lnTo>
                  <a:pt x="269637" y="295758"/>
                </a:lnTo>
                <a:lnTo>
                  <a:pt x="252595" y="277655"/>
                </a:lnTo>
                <a:lnTo>
                  <a:pt x="236410" y="264166"/>
                </a:lnTo>
                <a:lnTo>
                  <a:pt x="226068" y="257302"/>
                </a:lnTo>
                <a:close/>
              </a:path>
              <a:path w="328295" h="349250" extrusionOk="0">
                <a:moveTo>
                  <a:pt x="232856" y="162656"/>
                </a:moveTo>
                <a:lnTo>
                  <a:pt x="193438" y="162656"/>
                </a:lnTo>
                <a:lnTo>
                  <a:pt x="207321" y="169843"/>
                </a:lnTo>
                <a:lnTo>
                  <a:pt x="234232" y="180468"/>
                </a:lnTo>
                <a:lnTo>
                  <a:pt x="267814" y="181673"/>
                </a:lnTo>
                <a:lnTo>
                  <a:pt x="292563" y="166284"/>
                </a:lnTo>
                <a:lnTo>
                  <a:pt x="263514" y="166284"/>
                </a:lnTo>
                <a:lnTo>
                  <a:pt x="239866" y="165767"/>
                </a:lnTo>
                <a:lnTo>
                  <a:pt x="232856"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6" y="162656"/>
                </a:lnTo>
                <a:lnTo>
                  <a:pt x="220100" y="156996"/>
                </a:lnTo>
                <a:lnTo>
                  <a:pt x="209034" y="147327"/>
                </a:lnTo>
                <a:lnTo>
                  <a:pt x="213695" y="138082"/>
                </a:lnTo>
                <a:lnTo>
                  <a:pt x="215441"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3" y="113126"/>
                </a:lnTo>
                <a:lnTo>
                  <a:pt x="286228" y="151189"/>
                </a:lnTo>
                <a:lnTo>
                  <a:pt x="263514"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41" y="138082"/>
                </a:moveTo>
                <a:lnTo>
                  <a:pt x="213695" y="138082"/>
                </a:lnTo>
                <a:lnTo>
                  <a:pt x="212806" y="140139"/>
                </a:lnTo>
                <a:lnTo>
                  <a:pt x="215441"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7" name="Google Shape;517;g2d42f9e7b77_0_770"/>
          <p:cNvSpPr/>
          <p:nvPr/>
        </p:nvSpPr>
        <p:spPr>
          <a:xfrm>
            <a:off x="6586027" y="1368987"/>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79"/>
                </a:lnTo>
                <a:lnTo>
                  <a:pt x="179808" y="195976"/>
                </a:lnTo>
                <a:lnTo>
                  <a:pt x="187539"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9"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18" name="Google Shape;518;g2d42f9e7b77_0_770"/>
          <p:cNvSpPr/>
          <p:nvPr/>
        </p:nvSpPr>
        <p:spPr>
          <a:xfrm>
            <a:off x="6586027" y="1623468"/>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7"/>
                </a:lnTo>
                <a:lnTo>
                  <a:pt x="150068" y="179152"/>
                </a:lnTo>
                <a:lnTo>
                  <a:pt x="154196" y="203167"/>
                </a:lnTo>
                <a:lnTo>
                  <a:pt x="154995" y="235338"/>
                </a:lnTo>
                <a:lnTo>
                  <a:pt x="132910" y="242007"/>
                </a:lnTo>
                <a:lnTo>
                  <a:pt x="115978"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1"/>
                </a:lnTo>
                <a:lnTo>
                  <a:pt x="58209" y="328671"/>
                </a:lnTo>
                <a:lnTo>
                  <a:pt x="66861" y="308914"/>
                </a:lnTo>
                <a:lnTo>
                  <a:pt x="87187" y="287662"/>
                </a:lnTo>
                <a:lnTo>
                  <a:pt x="112337" y="269163"/>
                </a:lnTo>
                <a:lnTo>
                  <a:pt x="135463" y="257665"/>
                </a:lnTo>
                <a:lnTo>
                  <a:pt x="226059" y="257301"/>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1"/>
                </a:moveTo>
                <a:lnTo>
                  <a:pt x="187751" y="257301"/>
                </a:lnTo>
                <a:lnTo>
                  <a:pt x="231467" y="280742"/>
                </a:lnTo>
                <a:lnTo>
                  <a:pt x="260027" y="310348"/>
                </a:lnTo>
                <a:lnTo>
                  <a:pt x="266844" y="328480"/>
                </a:lnTo>
                <a:lnTo>
                  <a:pt x="232834" y="331873"/>
                </a:lnTo>
                <a:lnTo>
                  <a:pt x="163536" y="332638"/>
                </a:lnTo>
                <a:lnTo>
                  <a:pt x="284030" y="332638"/>
                </a:lnTo>
                <a:lnTo>
                  <a:pt x="282791" y="317183"/>
                </a:lnTo>
                <a:lnTo>
                  <a:pt x="269632" y="295765"/>
                </a:lnTo>
                <a:lnTo>
                  <a:pt x="252595" y="277655"/>
                </a:lnTo>
                <a:lnTo>
                  <a:pt x="236403" y="264165"/>
                </a:lnTo>
                <a:lnTo>
                  <a:pt x="226059" y="257301"/>
                </a:lnTo>
                <a:close/>
              </a:path>
              <a:path w="328295"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40"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69" y="17470"/>
                </a:lnTo>
                <a:lnTo>
                  <a:pt x="111504" y="16862"/>
                </a:lnTo>
                <a:lnTo>
                  <a:pt x="71360" y="3612"/>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8"/>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69" y="17470"/>
                </a:moveTo>
                <a:lnTo>
                  <a:pt x="16362" y="17470"/>
                </a:lnTo>
                <a:lnTo>
                  <a:pt x="38982" y="17962"/>
                </a:lnTo>
                <a:lnTo>
                  <a:pt x="64662" y="20373"/>
                </a:lnTo>
                <a:lnTo>
                  <a:pt x="108399" y="32316"/>
                </a:lnTo>
                <a:lnTo>
                  <a:pt x="133622" y="82415"/>
                </a:lnTo>
                <a:lnTo>
                  <a:pt x="127754" y="102852"/>
                </a:lnTo>
                <a:lnTo>
                  <a:pt x="144758" y="102852"/>
                </a:lnTo>
                <a:lnTo>
                  <a:pt x="148342"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pic>
        <p:nvPicPr>
          <p:cNvPr id="519" name="Google Shape;519;g2d42f9e7b77_0_770"/>
          <p:cNvPicPr preferRelativeResize="0"/>
          <p:nvPr/>
        </p:nvPicPr>
        <p:blipFill rotWithShape="1">
          <a:blip r:embed="rId3">
            <a:alphaModFix/>
          </a:blip>
          <a:srcRect/>
          <a:stretch/>
        </p:blipFill>
        <p:spPr>
          <a:xfrm>
            <a:off x="3939687" y="1368987"/>
            <a:ext cx="1243123" cy="1214199"/>
          </a:xfrm>
          <a:prstGeom prst="rect">
            <a:avLst/>
          </a:prstGeom>
          <a:noFill/>
          <a:ln>
            <a:noFill/>
          </a:ln>
        </p:spPr>
      </p:pic>
      <p:sp>
        <p:nvSpPr>
          <p:cNvPr id="520" name="Google Shape;520;g2d42f9e7b77_0_770"/>
          <p:cNvSpPr/>
          <p:nvPr/>
        </p:nvSpPr>
        <p:spPr>
          <a:xfrm>
            <a:off x="6586027" y="1877950"/>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9"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1" name="Google Shape;521;g2d42f9e7b77_0_770"/>
          <p:cNvSpPr/>
          <p:nvPr/>
        </p:nvSpPr>
        <p:spPr>
          <a:xfrm>
            <a:off x="6586027" y="2132431"/>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84"/>
                </a:lnTo>
                <a:lnTo>
                  <a:pt x="269632" y="295765"/>
                </a:lnTo>
                <a:lnTo>
                  <a:pt x="252595" y="277655"/>
                </a:lnTo>
                <a:lnTo>
                  <a:pt x="236403" y="264166"/>
                </a:lnTo>
                <a:lnTo>
                  <a:pt x="226059" y="257302"/>
                </a:lnTo>
                <a:close/>
              </a:path>
              <a:path w="328295"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40" y="177134"/>
                </a:lnTo>
                <a:lnTo>
                  <a:pt x="193438" y="162656"/>
                </a:lnTo>
                <a:lnTo>
                  <a:pt x="232850" y="162656"/>
                </a:lnTo>
                <a:lnTo>
                  <a:pt x="220096" y="156996"/>
                </a:lnTo>
                <a:lnTo>
                  <a:pt x="209034" y="147327"/>
                </a:lnTo>
                <a:lnTo>
                  <a:pt x="213695" y="138082"/>
                </a:lnTo>
                <a:lnTo>
                  <a:pt x="215432" y="138082"/>
                </a:lnTo>
                <a:lnTo>
                  <a:pt x="221670" y="133218"/>
                </a:lnTo>
                <a:lnTo>
                  <a:pt x="224848"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8" y="131160"/>
                </a:lnTo>
                <a:lnTo>
                  <a:pt x="241818" y="120170"/>
                </a:lnTo>
                <a:lnTo>
                  <a:pt x="252522" y="115974"/>
                </a:lnTo>
                <a:lnTo>
                  <a:pt x="257011" y="111897"/>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2" name="Google Shape;522;g2d42f9e7b77_0_770"/>
          <p:cNvSpPr/>
          <p:nvPr/>
        </p:nvSpPr>
        <p:spPr>
          <a:xfrm>
            <a:off x="6586027" y="2386914"/>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6" y="133967"/>
                </a:moveTo>
                <a:lnTo>
                  <a:pt x="131158" y="133967"/>
                </a:lnTo>
                <a:lnTo>
                  <a:pt x="142444" y="157888"/>
                </a:lnTo>
                <a:lnTo>
                  <a:pt x="150068" y="179152"/>
                </a:lnTo>
                <a:lnTo>
                  <a:pt x="154196" y="203167"/>
                </a:lnTo>
                <a:lnTo>
                  <a:pt x="154995" y="235338"/>
                </a:lnTo>
                <a:lnTo>
                  <a:pt x="132910" y="242008"/>
                </a:lnTo>
                <a:lnTo>
                  <a:pt x="115978"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9" y="257302"/>
                </a:lnTo>
                <a:lnTo>
                  <a:pt x="218083" y="252009"/>
                </a:lnTo>
                <a:lnTo>
                  <a:pt x="196809" y="242445"/>
                </a:lnTo>
                <a:lnTo>
                  <a:pt x="171759" y="236735"/>
                </a:lnTo>
                <a:lnTo>
                  <a:pt x="174450" y="214284"/>
                </a:lnTo>
                <a:lnTo>
                  <a:pt x="179808" y="195981"/>
                </a:lnTo>
                <a:lnTo>
                  <a:pt x="187540" y="177134"/>
                </a:lnTo>
                <a:lnTo>
                  <a:pt x="168978" y="177134"/>
                </a:lnTo>
                <a:lnTo>
                  <a:pt x="164872" y="169988"/>
                </a:lnTo>
                <a:lnTo>
                  <a:pt x="161731" y="161929"/>
                </a:lnTo>
                <a:lnTo>
                  <a:pt x="158776" y="153411"/>
                </a:lnTo>
                <a:lnTo>
                  <a:pt x="155351" y="145181"/>
                </a:lnTo>
                <a:lnTo>
                  <a:pt x="150790" y="137503"/>
                </a:lnTo>
                <a:lnTo>
                  <a:pt x="148476" y="133967"/>
                </a:lnTo>
                <a:close/>
              </a:path>
              <a:path w="328295" h="349250" extrusionOk="0">
                <a:moveTo>
                  <a:pt x="226059" y="257302"/>
                </a:moveTo>
                <a:lnTo>
                  <a:pt x="187751" y="257302"/>
                </a:lnTo>
                <a:lnTo>
                  <a:pt x="231467" y="280743"/>
                </a:lnTo>
                <a:lnTo>
                  <a:pt x="260027"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9"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40"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1" y="98707"/>
                </a:lnTo>
                <a:lnTo>
                  <a:pt x="17438" y="43880"/>
                </a:lnTo>
                <a:lnTo>
                  <a:pt x="16362"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6" y="133967"/>
                </a:lnTo>
                <a:lnTo>
                  <a:pt x="146069" y="130289"/>
                </a:lnTo>
                <a:lnTo>
                  <a:pt x="142541" y="123091"/>
                </a:lnTo>
                <a:lnTo>
                  <a:pt x="141559" y="115463"/>
                </a:lnTo>
                <a:lnTo>
                  <a:pt x="144462" y="104093"/>
                </a:lnTo>
                <a:lnTo>
                  <a:pt x="144758" y="102852"/>
                </a:lnTo>
                <a:lnTo>
                  <a:pt x="127754" y="102852"/>
                </a:lnTo>
                <a:lnTo>
                  <a:pt x="116759" y="94379"/>
                </a:lnTo>
                <a:lnTo>
                  <a:pt x="101771" y="83170"/>
                </a:lnTo>
                <a:lnTo>
                  <a:pt x="84986" y="74166"/>
                </a:lnTo>
                <a:lnTo>
                  <a:pt x="68597" y="72309"/>
                </a:lnTo>
                <a:close/>
              </a:path>
              <a:path w="328295" h="349250" extrusionOk="0">
                <a:moveTo>
                  <a:pt x="258513" y="99207"/>
                </a:moveTo>
                <a:lnTo>
                  <a:pt x="240229" y="101089"/>
                </a:lnTo>
                <a:lnTo>
                  <a:pt x="224364" y="110316"/>
                </a:lnTo>
                <a:lnTo>
                  <a:pt x="210112" y="121978"/>
                </a:lnTo>
                <a:lnTo>
                  <a:pt x="196664" y="131160"/>
                </a:lnTo>
                <a:lnTo>
                  <a:pt x="224846" y="131160"/>
                </a:lnTo>
                <a:lnTo>
                  <a:pt x="241818" y="120165"/>
                </a:lnTo>
                <a:lnTo>
                  <a:pt x="252522" y="115970"/>
                </a:lnTo>
                <a:lnTo>
                  <a:pt x="257011" y="111895"/>
                </a:lnTo>
                <a:lnTo>
                  <a:pt x="258513" y="99207"/>
                </a:lnTo>
                <a:close/>
              </a:path>
              <a:path w="328295" h="349250" extrusionOk="0">
                <a:moveTo>
                  <a:pt x="112175" y="17470"/>
                </a:moveTo>
                <a:lnTo>
                  <a:pt x="16362" y="17470"/>
                </a:lnTo>
                <a:lnTo>
                  <a:pt x="38982" y="17963"/>
                </a:lnTo>
                <a:lnTo>
                  <a:pt x="64662" y="20373"/>
                </a:lnTo>
                <a:lnTo>
                  <a:pt x="108399" y="32316"/>
                </a:lnTo>
                <a:lnTo>
                  <a:pt x="133622" y="82415"/>
                </a:lnTo>
                <a:lnTo>
                  <a:pt x="127754" y="102852"/>
                </a:lnTo>
                <a:lnTo>
                  <a:pt x="144758" y="102852"/>
                </a:lnTo>
                <a:lnTo>
                  <a:pt x="148342"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3" name="Google Shape;523;g2d42f9e7b77_0_770"/>
          <p:cNvSpPr/>
          <p:nvPr/>
        </p:nvSpPr>
        <p:spPr>
          <a:xfrm>
            <a:off x="6850662" y="1368987"/>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79"/>
                </a:lnTo>
                <a:lnTo>
                  <a:pt x="179806" y="195976"/>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4" name="Google Shape;524;g2d42f9e7b77_0_770"/>
          <p:cNvSpPr/>
          <p:nvPr/>
        </p:nvSpPr>
        <p:spPr>
          <a:xfrm>
            <a:off x="6850662" y="1623468"/>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7"/>
                </a:lnTo>
                <a:lnTo>
                  <a:pt x="150068" y="179152"/>
                </a:lnTo>
                <a:lnTo>
                  <a:pt x="154196" y="203167"/>
                </a:lnTo>
                <a:lnTo>
                  <a:pt x="154995" y="235338"/>
                </a:lnTo>
                <a:lnTo>
                  <a:pt x="132908" y="242007"/>
                </a:lnTo>
                <a:lnTo>
                  <a:pt x="115973" y="248133"/>
                </a:lnTo>
                <a:lnTo>
                  <a:pt x="72254" y="279306"/>
                </a:lnTo>
                <a:lnTo>
                  <a:pt x="45640" y="312480"/>
                </a:lnTo>
                <a:lnTo>
                  <a:pt x="41813" y="331934"/>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1"/>
                </a:lnTo>
                <a:lnTo>
                  <a:pt x="58209" y="328671"/>
                </a:lnTo>
                <a:lnTo>
                  <a:pt x="66861" y="308914"/>
                </a:lnTo>
                <a:lnTo>
                  <a:pt x="87187" y="287662"/>
                </a:lnTo>
                <a:lnTo>
                  <a:pt x="112337" y="269163"/>
                </a:lnTo>
                <a:lnTo>
                  <a:pt x="135463" y="257665"/>
                </a:lnTo>
                <a:lnTo>
                  <a:pt x="226058" y="257301"/>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1"/>
                </a:moveTo>
                <a:lnTo>
                  <a:pt x="187745" y="257301"/>
                </a:lnTo>
                <a:lnTo>
                  <a:pt x="231462" y="280742"/>
                </a:lnTo>
                <a:lnTo>
                  <a:pt x="260025" y="310348"/>
                </a:lnTo>
                <a:lnTo>
                  <a:pt x="266844" y="328480"/>
                </a:lnTo>
                <a:lnTo>
                  <a:pt x="232834" y="331873"/>
                </a:lnTo>
                <a:lnTo>
                  <a:pt x="163536" y="332638"/>
                </a:lnTo>
                <a:lnTo>
                  <a:pt x="284030" y="332638"/>
                </a:lnTo>
                <a:lnTo>
                  <a:pt x="282791" y="317183"/>
                </a:lnTo>
                <a:lnTo>
                  <a:pt x="269632" y="295765"/>
                </a:lnTo>
                <a:lnTo>
                  <a:pt x="252595" y="277655"/>
                </a:lnTo>
                <a:lnTo>
                  <a:pt x="236403" y="264165"/>
                </a:lnTo>
                <a:lnTo>
                  <a:pt x="226058" y="257301"/>
                </a:lnTo>
                <a:close/>
              </a:path>
              <a:path w="328295" h="349250" extrusionOk="0">
                <a:moveTo>
                  <a:pt x="232850" y="162656"/>
                </a:moveTo>
                <a:lnTo>
                  <a:pt x="193438" y="162656"/>
                </a:lnTo>
                <a:lnTo>
                  <a:pt x="207321" y="169850"/>
                </a:lnTo>
                <a:lnTo>
                  <a:pt x="234232" y="180477"/>
                </a:lnTo>
                <a:lnTo>
                  <a:pt x="267814" y="181680"/>
                </a:lnTo>
                <a:lnTo>
                  <a:pt x="292564" y="166285"/>
                </a:lnTo>
                <a:lnTo>
                  <a:pt x="263509" y="166285"/>
                </a:lnTo>
                <a:lnTo>
                  <a:pt x="239860" y="165767"/>
                </a:lnTo>
                <a:lnTo>
                  <a:pt x="232850" y="162656"/>
                </a:lnTo>
                <a:close/>
              </a:path>
              <a:path w="328295" h="349250" extrusionOk="0">
                <a:moveTo>
                  <a:pt x="308246" y="28112"/>
                </a:moveTo>
                <a:lnTo>
                  <a:pt x="254208" y="32418"/>
                </a:lnTo>
                <a:lnTo>
                  <a:pt x="196417" y="56538"/>
                </a:lnTo>
                <a:lnTo>
                  <a:pt x="178240" y="92525"/>
                </a:lnTo>
                <a:lnTo>
                  <a:pt x="180413" y="127653"/>
                </a:lnTo>
                <a:lnTo>
                  <a:pt x="183672" y="149194"/>
                </a:lnTo>
                <a:lnTo>
                  <a:pt x="181403" y="154138"/>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7" y="131160"/>
                </a:lnTo>
                <a:lnTo>
                  <a:pt x="196664" y="131160"/>
                </a:lnTo>
                <a:lnTo>
                  <a:pt x="198127" y="83686"/>
                </a:lnTo>
                <a:lnTo>
                  <a:pt x="221805" y="58246"/>
                </a:lnTo>
                <a:lnTo>
                  <a:pt x="261145" y="47660"/>
                </a:lnTo>
                <a:lnTo>
                  <a:pt x="309593" y="44749"/>
                </a:lnTo>
                <a:lnTo>
                  <a:pt x="324343" y="44749"/>
                </a:lnTo>
                <a:lnTo>
                  <a:pt x="316666" y="29611"/>
                </a:lnTo>
                <a:lnTo>
                  <a:pt x="313028" y="28463"/>
                </a:lnTo>
                <a:lnTo>
                  <a:pt x="308246" y="28112"/>
                </a:lnTo>
                <a:close/>
              </a:path>
              <a:path w="328295" h="349250" extrusionOk="0">
                <a:moveTo>
                  <a:pt x="324343" y="44749"/>
                </a:moveTo>
                <a:lnTo>
                  <a:pt x="309593" y="44749"/>
                </a:lnTo>
                <a:lnTo>
                  <a:pt x="303192" y="113133"/>
                </a:lnTo>
                <a:lnTo>
                  <a:pt x="286226" y="151193"/>
                </a:lnTo>
                <a:lnTo>
                  <a:pt x="263509" y="166285"/>
                </a:lnTo>
                <a:lnTo>
                  <a:pt x="292564" y="166285"/>
                </a:lnTo>
                <a:lnTo>
                  <a:pt x="301706" y="160599"/>
                </a:lnTo>
                <a:lnTo>
                  <a:pt x="312448" y="136514"/>
                </a:lnTo>
                <a:lnTo>
                  <a:pt x="324007" y="94152"/>
                </a:lnTo>
                <a:lnTo>
                  <a:pt x="328156" y="52267"/>
                </a:lnTo>
                <a:lnTo>
                  <a:pt x="324343" y="44749"/>
                </a:lnTo>
                <a:close/>
              </a:path>
              <a:path w="328295" h="349250" extrusionOk="0">
                <a:moveTo>
                  <a:pt x="30910" y="0"/>
                </a:moveTo>
                <a:lnTo>
                  <a:pt x="1833" y="3170"/>
                </a:lnTo>
                <a:lnTo>
                  <a:pt x="0" y="35511"/>
                </a:lnTo>
                <a:lnTo>
                  <a:pt x="3002" y="71581"/>
                </a:lnTo>
                <a:lnTo>
                  <a:pt x="10910" y="105304"/>
                </a:lnTo>
                <a:lnTo>
                  <a:pt x="23792" y="130601"/>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69" y="17470"/>
                </a:lnTo>
                <a:lnTo>
                  <a:pt x="111504" y="16862"/>
                </a:lnTo>
                <a:lnTo>
                  <a:pt x="71360" y="3612"/>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8"/>
                </a:moveTo>
                <a:lnTo>
                  <a:pt x="73173" y="86261"/>
                </a:lnTo>
                <a:lnTo>
                  <a:pt x="86827" y="94730"/>
                </a:lnTo>
                <a:lnTo>
                  <a:pt x="103621" y="104180"/>
                </a:lnTo>
                <a:lnTo>
                  <a:pt x="117619" y="121076"/>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8"/>
                </a:lnTo>
                <a:close/>
              </a:path>
              <a:path w="328295" h="349250" extrusionOk="0">
                <a:moveTo>
                  <a:pt x="258500" y="99207"/>
                </a:moveTo>
                <a:lnTo>
                  <a:pt x="240221" y="101089"/>
                </a:lnTo>
                <a:lnTo>
                  <a:pt x="224358" y="110316"/>
                </a:lnTo>
                <a:lnTo>
                  <a:pt x="210107" y="121978"/>
                </a:lnTo>
                <a:lnTo>
                  <a:pt x="196664" y="131160"/>
                </a:lnTo>
                <a:lnTo>
                  <a:pt x="224847" y="131160"/>
                </a:lnTo>
                <a:lnTo>
                  <a:pt x="241818" y="120170"/>
                </a:lnTo>
                <a:lnTo>
                  <a:pt x="252520" y="115974"/>
                </a:lnTo>
                <a:lnTo>
                  <a:pt x="257005" y="111897"/>
                </a:lnTo>
                <a:lnTo>
                  <a:pt x="258500" y="99207"/>
                </a:lnTo>
                <a:close/>
              </a:path>
              <a:path w="328295" h="349250" extrusionOk="0">
                <a:moveTo>
                  <a:pt x="112169" y="17470"/>
                </a:moveTo>
                <a:lnTo>
                  <a:pt x="16350" y="17470"/>
                </a:lnTo>
                <a:lnTo>
                  <a:pt x="38976" y="17962"/>
                </a:lnTo>
                <a:lnTo>
                  <a:pt x="64659" y="20373"/>
                </a:lnTo>
                <a:lnTo>
                  <a:pt x="108386" y="32316"/>
                </a:lnTo>
                <a:lnTo>
                  <a:pt x="133622" y="82415"/>
                </a:lnTo>
                <a:lnTo>
                  <a:pt x="127754" y="102852"/>
                </a:lnTo>
                <a:lnTo>
                  <a:pt x="144753" y="102852"/>
                </a:lnTo>
                <a:lnTo>
                  <a:pt x="148341" y="87825"/>
                </a:lnTo>
                <a:lnTo>
                  <a:pt x="148358" y="67160"/>
                </a:lnTo>
                <a:lnTo>
                  <a:pt x="139667" y="42603"/>
                </a:lnTo>
                <a:lnTo>
                  <a:pt x="112169" y="17470"/>
                </a:lnTo>
                <a:close/>
              </a:path>
              <a:path w="328295" h="349250" extrusionOk="0">
                <a:moveTo>
                  <a:pt x="311917" y="28112"/>
                </a:moveTo>
                <a:lnTo>
                  <a:pt x="313028" y="28463"/>
                </a:lnTo>
                <a:lnTo>
                  <a:pt x="313441" y="28493"/>
                </a:lnTo>
                <a:lnTo>
                  <a:pt x="311917"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5" name="Google Shape;525;g2d42f9e7b77_0_770"/>
          <p:cNvSpPr/>
          <p:nvPr/>
        </p:nvSpPr>
        <p:spPr>
          <a:xfrm>
            <a:off x="6850662" y="1877950"/>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6"/>
                </a:lnTo>
                <a:lnTo>
                  <a:pt x="221805" y="58245"/>
                </a:lnTo>
                <a:lnTo>
                  <a:pt x="261145" y="47655"/>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6" name="Google Shape;526;g2d42f9e7b77_0_770"/>
          <p:cNvSpPr/>
          <p:nvPr/>
        </p:nvSpPr>
        <p:spPr>
          <a:xfrm>
            <a:off x="6850662" y="2132431"/>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7"/>
                </a:lnTo>
                <a:lnTo>
                  <a:pt x="45640" y="312481"/>
                </a:lnTo>
                <a:lnTo>
                  <a:pt x="41813" y="331935"/>
                </a:lnTo>
                <a:lnTo>
                  <a:pt x="49973" y="343066"/>
                </a:lnTo>
                <a:lnTo>
                  <a:pt x="58772" y="347679"/>
                </a:lnTo>
                <a:lnTo>
                  <a:pt x="70293" y="348440"/>
                </a:lnTo>
                <a:lnTo>
                  <a:pt x="86619" y="348013"/>
                </a:lnTo>
                <a:lnTo>
                  <a:pt x="254769" y="348013"/>
                </a:lnTo>
                <a:lnTo>
                  <a:pt x="266476" y="347454"/>
                </a:lnTo>
                <a:lnTo>
                  <a:pt x="284322" y="336287"/>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84"/>
                </a:lnTo>
                <a:lnTo>
                  <a:pt x="269632" y="295765"/>
                </a:lnTo>
                <a:lnTo>
                  <a:pt x="252595" y="277655"/>
                </a:lnTo>
                <a:lnTo>
                  <a:pt x="236403" y="264166"/>
                </a:lnTo>
                <a:lnTo>
                  <a:pt x="226058" y="257302"/>
                </a:lnTo>
                <a:close/>
              </a:path>
              <a:path w="328295" h="349250" extrusionOk="0">
                <a:moveTo>
                  <a:pt x="232850" y="162656"/>
                </a:moveTo>
                <a:lnTo>
                  <a:pt x="193438" y="162656"/>
                </a:lnTo>
                <a:lnTo>
                  <a:pt x="207321" y="169848"/>
                </a:lnTo>
                <a:lnTo>
                  <a:pt x="234232" y="180473"/>
                </a:lnTo>
                <a:lnTo>
                  <a:pt x="267814" y="181675"/>
                </a:lnTo>
                <a:lnTo>
                  <a:pt x="292562" y="166285"/>
                </a:lnTo>
                <a:lnTo>
                  <a:pt x="263509" y="166285"/>
                </a:lnTo>
                <a:lnTo>
                  <a:pt x="239860" y="165767"/>
                </a:lnTo>
                <a:lnTo>
                  <a:pt x="232850" y="162656"/>
                </a:lnTo>
                <a:close/>
              </a:path>
              <a:path w="328295" h="349250" extrusionOk="0">
                <a:moveTo>
                  <a:pt x="308246" y="28113"/>
                </a:moveTo>
                <a:lnTo>
                  <a:pt x="254208" y="32418"/>
                </a:lnTo>
                <a:lnTo>
                  <a:pt x="196417" y="56538"/>
                </a:lnTo>
                <a:lnTo>
                  <a:pt x="178240" y="92525"/>
                </a:lnTo>
                <a:lnTo>
                  <a:pt x="180413" y="127653"/>
                </a:lnTo>
                <a:lnTo>
                  <a:pt x="183672" y="149194"/>
                </a:lnTo>
                <a:lnTo>
                  <a:pt x="181403" y="154139"/>
                </a:lnTo>
                <a:lnTo>
                  <a:pt x="176930" y="162393"/>
                </a:lnTo>
                <a:lnTo>
                  <a:pt x="172155" y="171033"/>
                </a:lnTo>
                <a:lnTo>
                  <a:pt x="168978" y="177134"/>
                </a:lnTo>
                <a:lnTo>
                  <a:pt x="187539" y="177134"/>
                </a:lnTo>
                <a:lnTo>
                  <a:pt x="193438" y="162656"/>
                </a:lnTo>
                <a:lnTo>
                  <a:pt x="232850" y="162656"/>
                </a:lnTo>
                <a:lnTo>
                  <a:pt x="220096" y="156996"/>
                </a:lnTo>
                <a:lnTo>
                  <a:pt x="209034" y="147327"/>
                </a:lnTo>
                <a:lnTo>
                  <a:pt x="213695" y="138082"/>
                </a:lnTo>
                <a:lnTo>
                  <a:pt x="215432" y="138082"/>
                </a:lnTo>
                <a:lnTo>
                  <a:pt x="221670" y="133218"/>
                </a:lnTo>
                <a:lnTo>
                  <a:pt x="224847" y="131160"/>
                </a:lnTo>
                <a:lnTo>
                  <a:pt x="196664" y="131160"/>
                </a:lnTo>
                <a:lnTo>
                  <a:pt x="198127" y="83687"/>
                </a:lnTo>
                <a:lnTo>
                  <a:pt x="221805" y="58246"/>
                </a:lnTo>
                <a:lnTo>
                  <a:pt x="261145" y="47661"/>
                </a:lnTo>
                <a:lnTo>
                  <a:pt x="309593" y="44750"/>
                </a:lnTo>
                <a:lnTo>
                  <a:pt x="324343" y="44750"/>
                </a:lnTo>
                <a:lnTo>
                  <a:pt x="316666" y="29611"/>
                </a:lnTo>
                <a:lnTo>
                  <a:pt x="313028" y="28463"/>
                </a:lnTo>
                <a:lnTo>
                  <a:pt x="308246" y="28113"/>
                </a:lnTo>
                <a:close/>
              </a:path>
              <a:path w="328295" h="349250" extrusionOk="0">
                <a:moveTo>
                  <a:pt x="324343" y="44750"/>
                </a:moveTo>
                <a:lnTo>
                  <a:pt x="309593" y="44750"/>
                </a:lnTo>
                <a:lnTo>
                  <a:pt x="303192" y="113133"/>
                </a:lnTo>
                <a:lnTo>
                  <a:pt x="286226" y="151193"/>
                </a:lnTo>
                <a:lnTo>
                  <a:pt x="263509" y="166285"/>
                </a:lnTo>
                <a:lnTo>
                  <a:pt x="292562" y="166285"/>
                </a:lnTo>
                <a:lnTo>
                  <a:pt x="301706" y="160599"/>
                </a:lnTo>
                <a:lnTo>
                  <a:pt x="312448" y="136514"/>
                </a:lnTo>
                <a:lnTo>
                  <a:pt x="324007" y="94153"/>
                </a:lnTo>
                <a:lnTo>
                  <a:pt x="328156" y="52268"/>
                </a:lnTo>
                <a:lnTo>
                  <a:pt x="324343" y="44750"/>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7" y="131160"/>
                </a:lnTo>
                <a:lnTo>
                  <a:pt x="241818" y="120170"/>
                </a:lnTo>
                <a:lnTo>
                  <a:pt x="252520" y="115974"/>
                </a:lnTo>
                <a:lnTo>
                  <a:pt x="257005" y="111897"/>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7" name="Google Shape;527;g2d42f9e7b77_0_770"/>
          <p:cNvSpPr/>
          <p:nvPr/>
        </p:nvSpPr>
        <p:spPr>
          <a:xfrm>
            <a:off x="6850662" y="2386914"/>
            <a:ext cx="184666" cy="196453"/>
          </a:xfrm>
          <a:custGeom>
            <a:avLst/>
            <a:gdLst/>
            <a:ahLst/>
            <a:cxnLst/>
            <a:rect l="l" t="t" r="r" b="b"/>
            <a:pathLst>
              <a:path w="328295" h="349250" extrusionOk="0">
                <a:moveTo>
                  <a:pt x="254769" y="348013"/>
                </a:moveTo>
                <a:lnTo>
                  <a:pt x="86619" y="348013"/>
                </a:lnTo>
                <a:lnTo>
                  <a:pt x="183467" y="348919"/>
                </a:lnTo>
                <a:lnTo>
                  <a:pt x="235575" y="348929"/>
                </a:lnTo>
                <a:lnTo>
                  <a:pt x="254769" y="348013"/>
                </a:lnTo>
                <a:close/>
              </a:path>
              <a:path w="328295" h="349250" extrusionOk="0">
                <a:moveTo>
                  <a:pt x="148475" y="133967"/>
                </a:moveTo>
                <a:lnTo>
                  <a:pt x="131158" y="133967"/>
                </a:lnTo>
                <a:lnTo>
                  <a:pt x="142444" y="157888"/>
                </a:lnTo>
                <a:lnTo>
                  <a:pt x="150068" y="179152"/>
                </a:lnTo>
                <a:lnTo>
                  <a:pt x="154196" y="203167"/>
                </a:lnTo>
                <a:lnTo>
                  <a:pt x="154995" y="235338"/>
                </a:lnTo>
                <a:lnTo>
                  <a:pt x="132908" y="242008"/>
                </a:lnTo>
                <a:lnTo>
                  <a:pt x="115973" y="248134"/>
                </a:lnTo>
                <a:lnTo>
                  <a:pt x="72254" y="279305"/>
                </a:lnTo>
                <a:lnTo>
                  <a:pt x="45640" y="312475"/>
                </a:lnTo>
                <a:lnTo>
                  <a:pt x="41813" y="331935"/>
                </a:lnTo>
                <a:lnTo>
                  <a:pt x="49973" y="343066"/>
                </a:lnTo>
                <a:lnTo>
                  <a:pt x="58772" y="347679"/>
                </a:lnTo>
                <a:lnTo>
                  <a:pt x="70293" y="348440"/>
                </a:lnTo>
                <a:lnTo>
                  <a:pt x="86619" y="348013"/>
                </a:lnTo>
                <a:lnTo>
                  <a:pt x="254769" y="348013"/>
                </a:lnTo>
                <a:lnTo>
                  <a:pt x="266476" y="347454"/>
                </a:lnTo>
                <a:lnTo>
                  <a:pt x="284322" y="336280"/>
                </a:lnTo>
                <a:lnTo>
                  <a:pt x="284030" y="332638"/>
                </a:lnTo>
                <a:lnTo>
                  <a:pt x="163536" y="332638"/>
                </a:lnTo>
                <a:lnTo>
                  <a:pt x="93733" y="331372"/>
                </a:lnTo>
                <a:lnTo>
                  <a:pt x="58209" y="328671"/>
                </a:lnTo>
                <a:lnTo>
                  <a:pt x="66861" y="308914"/>
                </a:lnTo>
                <a:lnTo>
                  <a:pt x="87187" y="287662"/>
                </a:lnTo>
                <a:lnTo>
                  <a:pt x="112337" y="269163"/>
                </a:lnTo>
                <a:lnTo>
                  <a:pt x="135463" y="257665"/>
                </a:lnTo>
                <a:lnTo>
                  <a:pt x="226058" y="257302"/>
                </a:lnTo>
                <a:lnTo>
                  <a:pt x="218081" y="252009"/>
                </a:lnTo>
                <a:lnTo>
                  <a:pt x="196804" y="242445"/>
                </a:lnTo>
                <a:lnTo>
                  <a:pt x="171747" y="236735"/>
                </a:lnTo>
                <a:lnTo>
                  <a:pt x="174445" y="214284"/>
                </a:lnTo>
                <a:lnTo>
                  <a:pt x="179806" y="195981"/>
                </a:lnTo>
                <a:lnTo>
                  <a:pt x="187539" y="177134"/>
                </a:lnTo>
                <a:lnTo>
                  <a:pt x="168978" y="177134"/>
                </a:lnTo>
                <a:lnTo>
                  <a:pt x="164870" y="169988"/>
                </a:lnTo>
                <a:lnTo>
                  <a:pt x="161726" y="161929"/>
                </a:lnTo>
                <a:lnTo>
                  <a:pt x="158771" y="153411"/>
                </a:lnTo>
                <a:lnTo>
                  <a:pt x="155351" y="145181"/>
                </a:lnTo>
                <a:lnTo>
                  <a:pt x="150790" y="137503"/>
                </a:lnTo>
                <a:lnTo>
                  <a:pt x="148475" y="133967"/>
                </a:lnTo>
                <a:close/>
              </a:path>
              <a:path w="328295" h="349250" extrusionOk="0">
                <a:moveTo>
                  <a:pt x="226058" y="257302"/>
                </a:moveTo>
                <a:lnTo>
                  <a:pt x="187745" y="257302"/>
                </a:lnTo>
                <a:lnTo>
                  <a:pt x="231462" y="280743"/>
                </a:lnTo>
                <a:lnTo>
                  <a:pt x="260025" y="310348"/>
                </a:lnTo>
                <a:lnTo>
                  <a:pt x="266844" y="328480"/>
                </a:lnTo>
                <a:lnTo>
                  <a:pt x="232834" y="331873"/>
                </a:lnTo>
                <a:lnTo>
                  <a:pt x="163536" y="332638"/>
                </a:lnTo>
                <a:lnTo>
                  <a:pt x="284030" y="332638"/>
                </a:lnTo>
                <a:lnTo>
                  <a:pt x="282791" y="317174"/>
                </a:lnTo>
                <a:lnTo>
                  <a:pt x="269632" y="295758"/>
                </a:lnTo>
                <a:lnTo>
                  <a:pt x="252595" y="277655"/>
                </a:lnTo>
                <a:lnTo>
                  <a:pt x="236403" y="264166"/>
                </a:lnTo>
                <a:lnTo>
                  <a:pt x="226058" y="257302"/>
                </a:lnTo>
                <a:close/>
              </a:path>
              <a:path w="328295" h="349250" extrusionOk="0">
                <a:moveTo>
                  <a:pt x="232851" y="162656"/>
                </a:moveTo>
                <a:lnTo>
                  <a:pt x="193438" y="162656"/>
                </a:lnTo>
                <a:lnTo>
                  <a:pt x="207321" y="169843"/>
                </a:lnTo>
                <a:lnTo>
                  <a:pt x="234232" y="180468"/>
                </a:lnTo>
                <a:lnTo>
                  <a:pt x="267814" y="181673"/>
                </a:lnTo>
                <a:lnTo>
                  <a:pt x="292563" y="166284"/>
                </a:lnTo>
                <a:lnTo>
                  <a:pt x="263509" y="166284"/>
                </a:lnTo>
                <a:lnTo>
                  <a:pt x="239860" y="165767"/>
                </a:lnTo>
                <a:lnTo>
                  <a:pt x="232851" y="162656"/>
                </a:lnTo>
                <a:close/>
              </a:path>
              <a:path w="328295" h="349250" extrusionOk="0">
                <a:moveTo>
                  <a:pt x="308246" y="28113"/>
                </a:moveTo>
                <a:lnTo>
                  <a:pt x="254208" y="32418"/>
                </a:lnTo>
                <a:lnTo>
                  <a:pt x="196417" y="56533"/>
                </a:lnTo>
                <a:lnTo>
                  <a:pt x="178240" y="92521"/>
                </a:lnTo>
                <a:lnTo>
                  <a:pt x="180413" y="127651"/>
                </a:lnTo>
                <a:lnTo>
                  <a:pt x="183672" y="149194"/>
                </a:lnTo>
                <a:lnTo>
                  <a:pt x="181403" y="154139"/>
                </a:lnTo>
                <a:lnTo>
                  <a:pt x="176930" y="162393"/>
                </a:lnTo>
                <a:lnTo>
                  <a:pt x="172155" y="171033"/>
                </a:lnTo>
                <a:lnTo>
                  <a:pt x="168978" y="177134"/>
                </a:lnTo>
                <a:lnTo>
                  <a:pt x="187539" y="177134"/>
                </a:lnTo>
                <a:lnTo>
                  <a:pt x="193438" y="162656"/>
                </a:lnTo>
                <a:lnTo>
                  <a:pt x="232851" y="162656"/>
                </a:lnTo>
                <a:lnTo>
                  <a:pt x="220096" y="156996"/>
                </a:lnTo>
                <a:lnTo>
                  <a:pt x="209034" y="147327"/>
                </a:lnTo>
                <a:lnTo>
                  <a:pt x="213695" y="138082"/>
                </a:lnTo>
                <a:lnTo>
                  <a:pt x="215432" y="138082"/>
                </a:lnTo>
                <a:lnTo>
                  <a:pt x="221670" y="133218"/>
                </a:lnTo>
                <a:lnTo>
                  <a:pt x="224846" y="131160"/>
                </a:lnTo>
                <a:lnTo>
                  <a:pt x="196664" y="131160"/>
                </a:lnTo>
                <a:lnTo>
                  <a:pt x="198127" y="83681"/>
                </a:lnTo>
                <a:lnTo>
                  <a:pt x="221805" y="58240"/>
                </a:lnTo>
                <a:lnTo>
                  <a:pt x="261145" y="47653"/>
                </a:lnTo>
                <a:lnTo>
                  <a:pt x="309593" y="44737"/>
                </a:lnTo>
                <a:lnTo>
                  <a:pt x="324337" y="44737"/>
                </a:lnTo>
                <a:lnTo>
                  <a:pt x="316666" y="29611"/>
                </a:lnTo>
                <a:lnTo>
                  <a:pt x="313028" y="28463"/>
                </a:lnTo>
                <a:lnTo>
                  <a:pt x="308246" y="28113"/>
                </a:lnTo>
                <a:close/>
              </a:path>
              <a:path w="328295" h="349250" extrusionOk="0">
                <a:moveTo>
                  <a:pt x="324337" y="44737"/>
                </a:moveTo>
                <a:lnTo>
                  <a:pt x="309593" y="44737"/>
                </a:lnTo>
                <a:lnTo>
                  <a:pt x="303192" y="113126"/>
                </a:lnTo>
                <a:lnTo>
                  <a:pt x="286226" y="151189"/>
                </a:lnTo>
                <a:lnTo>
                  <a:pt x="263509" y="166284"/>
                </a:lnTo>
                <a:lnTo>
                  <a:pt x="292563" y="166284"/>
                </a:lnTo>
                <a:lnTo>
                  <a:pt x="301706" y="160599"/>
                </a:lnTo>
                <a:lnTo>
                  <a:pt x="312448" y="136514"/>
                </a:lnTo>
                <a:lnTo>
                  <a:pt x="324007" y="94153"/>
                </a:lnTo>
                <a:lnTo>
                  <a:pt x="328156" y="52268"/>
                </a:lnTo>
                <a:lnTo>
                  <a:pt x="324337" y="44737"/>
                </a:lnTo>
                <a:close/>
              </a:path>
              <a:path w="328295" h="349250" extrusionOk="0">
                <a:moveTo>
                  <a:pt x="30910" y="0"/>
                </a:moveTo>
                <a:lnTo>
                  <a:pt x="1833" y="3170"/>
                </a:lnTo>
                <a:lnTo>
                  <a:pt x="0" y="35511"/>
                </a:lnTo>
                <a:lnTo>
                  <a:pt x="3002" y="71581"/>
                </a:lnTo>
                <a:lnTo>
                  <a:pt x="10910" y="105304"/>
                </a:lnTo>
                <a:lnTo>
                  <a:pt x="23792" y="130602"/>
                </a:lnTo>
                <a:lnTo>
                  <a:pt x="57782" y="154080"/>
                </a:lnTo>
                <a:lnTo>
                  <a:pt x="91119" y="153411"/>
                </a:lnTo>
                <a:lnTo>
                  <a:pt x="117634" y="142178"/>
                </a:lnTo>
                <a:lnTo>
                  <a:pt x="123363" y="138699"/>
                </a:lnTo>
                <a:lnTo>
                  <a:pt x="76489" y="138699"/>
                </a:lnTo>
                <a:lnTo>
                  <a:pt x="53931" y="134987"/>
                </a:lnTo>
                <a:lnTo>
                  <a:pt x="25620" y="98707"/>
                </a:lnTo>
                <a:lnTo>
                  <a:pt x="17433" y="43880"/>
                </a:lnTo>
                <a:lnTo>
                  <a:pt x="16350" y="17470"/>
                </a:lnTo>
                <a:lnTo>
                  <a:pt x="112175" y="17470"/>
                </a:lnTo>
                <a:lnTo>
                  <a:pt x="111504" y="16857"/>
                </a:lnTo>
                <a:lnTo>
                  <a:pt x="71360" y="3611"/>
                </a:lnTo>
                <a:lnTo>
                  <a:pt x="30910" y="0"/>
                </a:lnTo>
                <a:close/>
              </a:path>
              <a:path w="328295" h="349250" extrusionOk="0">
                <a:moveTo>
                  <a:pt x="215432" y="138082"/>
                </a:moveTo>
                <a:lnTo>
                  <a:pt x="213695" y="138082"/>
                </a:lnTo>
                <a:lnTo>
                  <a:pt x="212793" y="140139"/>
                </a:lnTo>
                <a:lnTo>
                  <a:pt x="215432" y="138082"/>
                </a:lnTo>
                <a:close/>
              </a:path>
              <a:path w="328295" h="349250" extrusionOk="0">
                <a:moveTo>
                  <a:pt x="68597" y="72309"/>
                </a:moveTo>
                <a:lnTo>
                  <a:pt x="73173" y="86261"/>
                </a:lnTo>
                <a:lnTo>
                  <a:pt x="86827" y="94730"/>
                </a:lnTo>
                <a:lnTo>
                  <a:pt x="103621" y="104180"/>
                </a:lnTo>
                <a:lnTo>
                  <a:pt x="117619" y="121077"/>
                </a:lnTo>
                <a:lnTo>
                  <a:pt x="98911" y="133108"/>
                </a:lnTo>
                <a:lnTo>
                  <a:pt x="76489" y="138699"/>
                </a:lnTo>
                <a:lnTo>
                  <a:pt x="123363" y="138699"/>
                </a:lnTo>
                <a:lnTo>
                  <a:pt x="131158" y="133967"/>
                </a:lnTo>
                <a:lnTo>
                  <a:pt x="148475" y="133967"/>
                </a:lnTo>
                <a:lnTo>
                  <a:pt x="146067" y="130289"/>
                </a:lnTo>
                <a:lnTo>
                  <a:pt x="142535" y="123091"/>
                </a:lnTo>
                <a:lnTo>
                  <a:pt x="141546" y="115463"/>
                </a:lnTo>
                <a:lnTo>
                  <a:pt x="144456" y="104093"/>
                </a:lnTo>
                <a:lnTo>
                  <a:pt x="144753" y="102852"/>
                </a:lnTo>
                <a:lnTo>
                  <a:pt x="127754" y="102852"/>
                </a:lnTo>
                <a:lnTo>
                  <a:pt x="116759" y="94379"/>
                </a:lnTo>
                <a:lnTo>
                  <a:pt x="101771" y="83170"/>
                </a:lnTo>
                <a:lnTo>
                  <a:pt x="84986" y="74166"/>
                </a:lnTo>
                <a:lnTo>
                  <a:pt x="68597" y="72309"/>
                </a:lnTo>
                <a:close/>
              </a:path>
              <a:path w="328295" h="349250" extrusionOk="0">
                <a:moveTo>
                  <a:pt x="258500" y="99207"/>
                </a:moveTo>
                <a:lnTo>
                  <a:pt x="240221" y="101089"/>
                </a:lnTo>
                <a:lnTo>
                  <a:pt x="224358" y="110316"/>
                </a:lnTo>
                <a:lnTo>
                  <a:pt x="210107" y="121978"/>
                </a:lnTo>
                <a:lnTo>
                  <a:pt x="196664" y="131160"/>
                </a:lnTo>
                <a:lnTo>
                  <a:pt x="224846" y="131160"/>
                </a:lnTo>
                <a:lnTo>
                  <a:pt x="241818" y="120165"/>
                </a:lnTo>
                <a:lnTo>
                  <a:pt x="252520" y="115970"/>
                </a:lnTo>
                <a:lnTo>
                  <a:pt x="257005" y="111895"/>
                </a:lnTo>
                <a:lnTo>
                  <a:pt x="258500" y="99207"/>
                </a:lnTo>
                <a:close/>
              </a:path>
              <a:path w="328295" h="349250" extrusionOk="0">
                <a:moveTo>
                  <a:pt x="112175" y="17470"/>
                </a:moveTo>
                <a:lnTo>
                  <a:pt x="16350" y="17470"/>
                </a:lnTo>
                <a:lnTo>
                  <a:pt x="38976" y="17963"/>
                </a:lnTo>
                <a:lnTo>
                  <a:pt x="64659" y="20373"/>
                </a:lnTo>
                <a:lnTo>
                  <a:pt x="108386" y="32316"/>
                </a:lnTo>
                <a:lnTo>
                  <a:pt x="133622" y="82415"/>
                </a:lnTo>
                <a:lnTo>
                  <a:pt x="127754" y="102852"/>
                </a:lnTo>
                <a:lnTo>
                  <a:pt x="144753" y="102852"/>
                </a:lnTo>
                <a:lnTo>
                  <a:pt x="148341" y="87823"/>
                </a:lnTo>
                <a:lnTo>
                  <a:pt x="148358" y="67155"/>
                </a:lnTo>
                <a:lnTo>
                  <a:pt x="139667" y="42591"/>
                </a:lnTo>
                <a:lnTo>
                  <a:pt x="112175" y="17470"/>
                </a:lnTo>
                <a:close/>
              </a:path>
              <a:path w="328295" h="349250" extrusionOk="0">
                <a:moveTo>
                  <a:pt x="311917" y="28113"/>
                </a:moveTo>
                <a:lnTo>
                  <a:pt x="313028" y="28463"/>
                </a:lnTo>
                <a:lnTo>
                  <a:pt x="313441" y="28494"/>
                </a:lnTo>
                <a:lnTo>
                  <a:pt x="311917"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8" name="Google Shape;528;g2d42f9e7b77_0_770"/>
          <p:cNvSpPr/>
          <p:nvPr/>
        </p:nvSpPr>
        <p:spPr>
          <a:xfrm>
            <a:off x="7115293" y="1445187"/>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29" name="Google Shape;529;g2d42f9e7b77_0_770"/>
          <p:cNvSpPr/>
          <p:nvPr/>
        </p:nvSpPr>
        <p:spPr>
          <a:xfrm>
            <a:off x="7115293" y="1699668"/>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7"/>
                </a:lnTo>
                <a:lnTo>
                  <a:pt x="150073" y="179152"/>
                </a:lnTo>
                <a:lnTo>
                  <a:pt x="154202" y="203167"/>
                </a:lnTo>
                <a:lnTo>
                  <a:pt x="155001" y="235338"/>
                </a:lnTo>
                <a:lnTo>
                  <a:pt x="132914" y="242007"/>
                </a:lnTo>
                <a:lnTo>
                  <a:pt x="115978" y="248133"/>
                </a:lnTo>
                <a:lnTo>
                  <a:pt x="72260" y="279306"/>
                </a:lnTo>
                <a:lnTo>
                  <a:pt x="45646" y="312480"/>
                </a:lnTo>
                <a:lnTo>
                  <a:pt x="41818" y="331934"/>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5" h="349250" extrusionOk="0">
                <a:moveTo>
                  <a:pt x="232855" y="162656"/>
                </a:moveTo>
                <a:lnTo>
                  <a:pt x="193444" y="162656"/>
                </a:lnTo>
                <a:lnTo>
                  <a:pt x="207326" y="169850"/>
                </a:lnTo>
                <a:lnTo>
                  <a:pt x="234238" y="180477"/>
                </a:lnTo>
                <a:lnTo>
                  <a:pt x="267819" y="181680"/>
                </a:lnTo>
                <a:lnTo>
                  <a:pt x="292569" y="166285"/>
                </a:lnTo>
                <a:lnTo>
                  <a:pt x="263513" y="166285"/>
                </a:lnTo>
                <a:lnTo>
                  <a:pt x="239865" y="165767"/>
                </a:lnTo>
                <a:lnTo>
                  <a:pt x="232855" y="162656"/>
                </a:lnTo>
                <a:close/>
              </a:path>
              <a:path w="328295" h="349250" extrusionOk="0">
                <a:moveTo>
                  <a:pt x="308252" y="28112"/>
                </a:moveTo>
                <a:lnTo>
                  <a:pt x="254201" y="32418"/>
                </a:lnTo>
                <a:lnTo>
                  <a:pt x="196417" y="56538"/>
                </a:lnTo>
                <a:lnTo>
                  <a:pt x="178243" y="92525"/>
                </a:lnTo>
                <a:lnTo>
                  <a:pt x="180418" y="127653"/>
                </a:lnTo>
                <a:lnTo>
                  <a:pt x="183677" y="149194"/>
                </a:lnTo>
                <a:lnTo>
                  <a:pt x="181408" y="154138"/>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9" y="44749"/>
                </a:lnTo>
                <a:lnTo>
                  <a:pt x="316672" y="29611"/>
                </a:lnTo>
                <a:lnTo>
                  <a:pt x="313034" y="28463"/>
                </a:lnTo>
                <a:lnTo>
                  <a:pt x="308252" y="28112"/>
                </a:lnTo>
                <a:close/>
              </a:path>
              <a:path w="328295" h="349250" extrusionOk="0">
                <a:moveTo>
                  <a:pt x="324349" y="44749"/>
                </a:moveTo>
                <a:lnTo>
                  <a:pt x="309585" y="44749"/>
                </a:lnTo>
                <a:lnTo>
                  <a:pt x="303190" y="113133"/>
                </a:lnTo>
                <a:lnTo>
                  <a:pt x="286227" y="151193"/>
                </a:lnTo>
                <a:lnTo>
                  <a:pt x="263513" y="166285"/>
                </a:lnTo>
                <a:lnTo>
                  <a:pt x="292569" y="166285"/>
                </a:lnTo>
                <a:lnTo>
                  <a:pt x="301711" y="160599"/>
                </a:lnTo>
                <a:lnTo>
                  <a:pt x="312453" y="136514"/>
                </a:lnTo>
                <a:lnTo>
                  <a:pt x="324012" y="94152"/>
                </a:lnTo>
                <a:lnTo>
                  <a:pt x="328161" y="52267"/>
                </a:lnTo>
                <a:lnTo>
                  <a:pt x="324349" y="44749"/>
                </a:lnTo>
                <a:close/>
              </a:path>
              <a:path w="328295"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8"/>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74" y="17470"/>
                </a:moveTo>
                <a:lnTo>
                  <a:pt x="16355" y="17470"/>
                </a:lnTo>
                <a:lnTo>
                  <a:pt x="38981" y="17962"/>
                </a:lnTo>
                <a:lnTo>
                  <a:pt x="64664" y="20373"/>
                </a:lnTo>
                <a:lnTo>
                  <a:pt x="108392" y="32316"/>
                </a:lnTo>
                <a:lnTo>
                  <a:pt x="133627" y="82415"/>
                </a:lnTo>
                <a:lnTo>
                  <a:pt x="127759" y="102852"/>
                </a:lnTo>
                <a:lnTo>
                  <a:pt x="144758" y="102852"/>
                </a:lnTo>
                <a:lnTo>
                  <a:pt x="148346" y="87825"/>
                </a:lnTo>
                <a:lnTo>
                  <a:pt x="148363" y="67160"/>
                </a:lnTo>
                <a:lnTo>
                  <a:pt x="139672" y="42603"/>
                </a:lnTo>
                <a:lnTo>
                  <a:pt x="112174" y="17470"/>
                </a:lnTo>
                <a:close/>
              </a:path>
              <a:path w="328295"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0" name="Google Shape;530;g2d42f9e7b77_0_770"/>
          <p:cNvSpPr/>
          <p:nvPr/>
        </p:nvSpPr>
        <p:spPr>
          <a:xfrm>
            <a:off x="7115293" y="1954150"/>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1" name="Google Shape;531;g2d42f9e7b77_0_770"/>
          <p:cNvSpPr/>
          <p:nvPr/>
        </p:nvSpPr>
        <p:spPr>
          <a:xfrm>
            <a:off x="7115293" y="2208631"/>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7"/>
                </a:lnTo>
                <a:lnTo>
                  <a:pt x="45646" y="312481"/>
                </a:lnTo>
                <a:lnTo>
                  <a:pt x="41818" y="331935"/>
                </a:lnTo>
                <a:lnTo>
                  <a:pt x="49978" y="343066"/>
                </a:lnTo>
                <a:lnTo>
                  <a:pt x="58778" y="347679"/>
                </a:lnTo>
                <a:lnTo>
                  <a:pt x="70299"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5" h="349250" extrusionOk="0">
                <a:moveTo>
                  <a:pt x="232855" y="162656"/>
                </a:moveTo>
                <a:lnTo>
                  <a:pt x="193444" y="162656"/>
                </a:lnTo>
                <a:lnTo>
                  <a:pt x="207326" y="169848"/>
                </a:lnTo>
                <a:lnTo>
                  <a:pt x="234238" y="180473"/>
                </a:lnTo>
                <a:lnTo>
                  <a:pt x="267819" y="181675"/>
                </a:lnTo>
                <a:lnTo>
                  <a:pt x="292567" y="166285"/>
                </a:lnTo>
                <a:lnTo>
                  <a:pt x="263513" y="166285"/>
                </a:lnTo>
                <a:lnTo>
                  <a:pt x="239865" y="165767"/>
                </a:lnTo>
                <a:lnTo>
                  <a:pt x="232855" y="162656"/>
                </a:lnTo>
                <a:close/>
              </a:path>
              <a:path w="328295" h="349250" extrusionOk="0">
                <a:moveTo>
                  <a:pt x="308252" y="28113"/>
                </a:moveTo>
                <a:lnTo>
                  <a:pt x="254201" y="32418"/>
                </a:lnTo>
                <a:lnTo>
                  <a:pt x="196417" y="56538"/>
                </a:lnTo>
                <a:lnTo>
                  <a:pt x="178243" y="92525"/>
                </a:lnTo>
                <a:lnTo>
                  <a:pt x="180418" y="127653"/>
                </a:lnTo>
                <a:lnTo>
                  <a:pt x="183677" y="149194"/>
                </a:lnTo>
                <a:lnTo>
                  <a:pt x="181408" y="154139"/>
                </a:lnTo>
                <a:lnTo>
                  <a:pt x="176935" y="162393"/>
                </a:lnTo>
                <a:lnTo>
                  <a:pt x="172160" y="171033"/>
                </a:lnTo>
                <a:lnTo>
                  <a:pt x="168984"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9" y="44750"/>
                </a:lnTo>
                <a:lnTo>
                  <a:pt x="316672" y="29611"/>
                </a:lnTo>
                <a:lnTo>
                  <a:pt x="313034" y="28463"/>
                </a:lnTo>
                <a:lnTo>
                  <a:pt x="308252" y="28113"/>
                </a:lnTo>
                <a:close/>
              </a:path>
              <a:path w="328295" h="349250" extrusionOk="0">
                <a:moveTo>
                  <a:pt x="324349" y="44750"/>
                </a:moveTo>
                <a:lnTo>
                  <a:pt x="309585" y="44750"/>
                </a:lnTo>
                <a:lnTo>
                  <a:pt x="303190" y="113133"/>
                </a:lnTo>
                <a:lnTo>
                  <a:pt x="286227" y="151193"/>
                </a:lnTo>
                <a:lnTo>
                  <a:pt x="263513" y="166285"/>
                </a:lnTo>
                <a:lnTo>
                  <a:pt x="292567" y="166285"/>
                </a:lnTo>
                <a:lnTo>
                  <a:pt x="301711" y="160599"/>
                </a:lnTo>
                <a:lnTo>
                  <a:pt x="312453" y="136514"/>
                </a:lnTo>
                <a:lnTo>
                  <a:pt x="324012" y="94153"/>
                </a:lnTo>
                <a:lnTo>
                  <a:pt x="328161" y="52268"/>
                </a:lnTo>
                <a:lnTo>
                  <a:pt x="324349" y="44750"/>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2" name="Google Shape;532;g2d42f9e7b77_0_770"/>
          <p:cNvSpPr/>
          <p:nvPr/>
        </p:nvSpPr>
        <p:spPr>
          <a:xfrm>
            <a:off x="7115293" y="2463114"/>
            <a:ext cx="184666" cy="196453"/>
          </a:xfrm>
          <a:custGeom>
            <a:avLst/>
            <a:gdLst/>
            <a:ahLst/>
            <a:cxnLst/>
            <a:rect l="l" t="t" r="r" b="b"/>
            <a:pathLst>
              <a:path w="328295" h="349250" extrusionOk="0">
                <a:moveTo>
                  <a:pt x="254774" y="348013"/>
                </a:moveTo>
                <a:lnTo>
                  <a:pt x="86624" y="348013"/>
                </a:lnTo>
                <a:lnTo>
                  <a:pt x="183473" y="348919"/>
                </a:lnTo>
                <a:lnTo>
                  <a:pt x="235580" y="348929"/>
                </a:lnTo>
                <a:lnTo>
                  <a:pt x="254774" y="348013"/>
                </a:lnTo>
                <a:close/>
              </a:path>
              <a:path w="328295" h="349250" extrusionOk="0">
                <a:moveTo>
                  <a:pt x="148481" y="133967"/>
                </a:moveTo>
                <a:lnTo>
                  <a:pt x="131163" y="133967"/>
                </a:lnTo>
                <a:lnTo>
                  <a:pt x="142449" y="157888"/>
                </a:lnTo>
                <a:lnTo>
                  <a:pt x="150073" y="179152"/>
                </a:lnTo>
                <a:lnTo>
                  <a:pt x="154202" y="203167"/>
                </a:lnTo>
                <a:lnTo>
                  <a:pt x="155001" y="235338"/>
                </a:lnTo>
                <a:lnTo>
                  <a:pt x="132914" y="242008"/>
                </a:lnTo>
                <a:lnTo>
                  <a:pt x="115978" y="248134"/>
                </a:lnTo>
                <a:lnTo>
                  <a:pt x="72260" y="279305"/>
                </a:lnTo>
                <a:lnTo>
                  <a:pt x="45646" y="312475"/>
                </a:lnTo>
                <a:lnTo>
                  <a:pt x="41818" y="331935"/>
                </a:lnTo>
                <a:lnTo>
                  <a:pt x="49978" y="343066"/>
                </a:lnTo>
                <a:lnTo>
                  <a:pt x="58778" y="347679"/>
                </a:lnTo>
                <a:lnTo>
                  <a:pt x="70299"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84" y="177134"/>
                </a:lnTo>
                <a:lnTo>
                  <a:pt x="164875" y="169988"/>
                </a:lnTo>
                <a:lnTo>
                  <a:pt x="161732" y="161929"/>
                </a:lnTo>
                <a:lnTo>
                  <a:pt x="158776" y="153411"/>
                </a:lnTo>
                <a:lnTo>
                  <a:pt x="155356" y="145181"/>
                </a:lnTo>
                <a:lnTo>
                  <a:pt x="150796" y="137503"/>
                </a:lnTo>
                <a:lnTo>
                  <a:pt x="148481" y="133967"/>
                </a:lnTo>
                <a:close/>
              </a:path>
              <a:path w="328295"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5" h="349250" extrusionOk="0">
                <a:moveTo>
                  <a:pt x="232856" y="162656"/>
                </a:moveTo>
                <a:lnTo>
                  <a:pt x="193444" y="162656"/>
                </a:lnTo>
                <a:lnTo>
                  <a:pt x="207326" y="169843"/>
                </a:lnTo>
                <a:lnTo>
                  <a:pt x="234238" y="180468"/>
                </a:lnTo>
                <a:lnTo>
                  <a:pt x="267819" y="181673"/>
                </a:lnTo>
                <a:lnTo>
                  <a:pt x="292569" y="166284"/>
                </a:lnTo>
                <a:lnTo>
                  <a:pt x="263513" y="166284"/>
                </a:lnTo>
                <a:lnTo>
                  <a:pt x="239865" y="165767"/>
                </a:lnTo>
                <a:lnTo>
                  <a:pt x="232856" y="162656"/>
                </a:lnTo>
                <a:close/>
              </a:path>
              <a:path w="328295" h="349250" extrusionOk="0">
                <a:moveTo>
                  <a:pt x="308252" y="28113"/>
                </a:moveTo>
                <a:lnTo>
                  <a:pt x="254201" y="32418"/>
                </a:lnTo>
                <a:lnTo>
                  <a:pt x="196417" y="56533"/>
                </a:lnTo>
                <a:lnTo>
                  <a:pt x="178243" y="92521"/>
                </a:lnTo>
                <a:lnTo>
                  <a:pt x="180418" y="127651"/>
                </a:lnTo>
                <a:lnTo>
                  <a:pt x="183677" y="149194"/>
                </a:lnTo>
                <a:lnTo>
                  <a:pt x="181408" y="154139"/>
                </a:lnTo>
                <a:lnTo>
                  <a:pt x="176935" y="162393"/>
                </a:lnTo>
                <a:lnTo>
                  <a:pt x="172160" y="171033"/>
                </a:lnTo>
                <a:lnTo>
                  <a:pt x="168984"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5" h="349250" extrusionOk="0">
                <a:moveTo>
                  <a:pt x="324342" y="44737"/>
                </a:moveTo>
                <a:lnTo>
                  <a:pt x="309585" y="44737"/>
                </a:lnTo>
                <a:lnTo>
                  <a:pt x="303190" y="113126"/>
                </a:lnTo>
                <a:lnTo>
                  <a:pt x="286227" y="151189"/>
                </a:lnTo>
                <a:lnTo>
                  <a:pt x="263513" y="166284"/>
                </a:lnTo>
                <a:lnTo>
                  <a:pt x="292569" y="166284"/>
                </a:lnTo>
                <a:lnTo>
                  <a:pt x="301711" y="160599"/>
                </a:lnTo>
                <a:lnTo>
                  <a:pt x="312453" y="136514"/>
                </a:lnTo>
                <a:lnTo>
                  <a:pt x="324012" y="94153"/>
                </a:lnTo>
                <a:lnTo>
                  <a:pt x="328161" y="52268"/>
                </a:lnTo>
                <a:lnTo>
                  <a:pt x="324342" y="44737"/>
                </a:lnTo>
                <a:close/>
              </a:path>
              <a:path w="328295"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5" h="349250" extrusionOk="0">
                <a:moveTo>
                  <a:pt x="215437" y="138082"/>
                </a:moveTo>
                <a:lnTo>
                  <a:pt x="213700" y="138082"/>
                </a:lnTo>
                <a:lnTo>
                  <a:pt x="212799" y="140139"/>
                </a:lnTo>
                <a:lnTo>
                  <a:pt x="215437" y="138082"/>
                </a:lnTo>
                <a:close/>
              </a:path>
              <a:path w="328295"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2" y="104093"/>
                </a:lnTo>
                <a:lnTo>
                  <a:pt x="144758" y="102852"/>
                </a:lnTo>
                <a:lnTo>
                  <a:pt x="127759" y="102852"/>
                </a:lnTo>
                <a:lnTo>
                  <a:pt x="116764" y="94379"/>
                </a:lnTo>
                <a:lnTo>
                  <a:pt x="101777" y="83170"/>
                </a:lnTo>
                <a:lnTo>
                  <a:pt x="84991" y="74166"/>
                </a:lnTo>
                <a:lnTo>
                  <a:pt x="68603" y="72309"/>
                </a:lnTo>
                <a:close/>
              </a:path>
              <a:path w="328295"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5" h="349250" extrusionOk="0">
                <a:moveTo>
                  <a:pt x="112180" y="17470"/>
                </a:moveTo>
                <a:lnTo>
                  <a:pt x="16355" y="17470"/>
                </a:lnTo>
                <a:lnTo>
                  <a:pt x="38981" y="17963"/>
                </a:lnTo>
                <a:lnTo>
                  <a:pt x="64664" y="20373"/>
                </a:lnTo>
                <a:lnTo>
                  <a:pt x="108392" y="32316"/>
                </a:lnTo>
                <a:lnTo>
                  <a:pt x="133627" y="82415"/>
                </a:lnTo>
                <a:lnTo>
                  <a:pt x="127759" y="102852"/>
                </a:lnTo>
                <a:lnTo>
                  <a:pt x="144758" y="102852"/>
                </a:lnTo>
                <a:lnTo>
                  <a:pt x="148346" y="87823"/>
                </a:lnTo>
                <a:lnTo>
                  <a:pt x="148363" y="67155"/>
                </a:lnTo>
                <a:lnTo>
                  <a:pt x="139672" y="42591"/>
                </a:lnTo>
                <a:lnTo>
                  <a:pt x="112180" y="17470"/>
                </a:lnTo>
                <a:close/>
              </a:path>
              <a:path w="328295"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3" name="Google Shape;533;g2d42f9e7b77_0_770"/>
          <p:cNvSpPr/>
          <p:nvPr/>
        </p:nvSpPr>
        <p:spPr>
          <a:xfrm>
            <a:off x="7379927" y="1445187"/>
            <a:ext cx="184665" cy="196453"/>
          </a:xfrm>
          <a:custGeom>
            <a:avLst/>
            <a:gdLst/>
            <a:ahLst/>
            <a:cxnLst/>
            <a:rect l="l" t="t" r="r" b="b"/>
            <a:pathLst>
              <a:path w="328294" h="349250" extrusionOk="0">
                <a:moveTo>
                  <a:pt x="254774" y="348013"/>
                </a:moveTo>
                <a:lnTo>
                  <a:pt x="86624" y="348013"/>
                </a:lnTo>
                <a:lnTo>
                  <a:pt x="183473" y="348919"/>
                </a:lnTo>
                <a:lnTo>
                  <a:pt x="235580" y="348929"/>
                </a:lnTo>
                <a:lnTo>
                  <a:pt x="254774" y="348013"/>
                </a:lnTo>
                <a:close/>
              </a:path>
              <a:path w="328294" h="349250" extrusionOk="0">
                <a:moveTo>
                  <a:pt x="148481" y="133967"/>
                </a:moveTo>
                <a:lnTo>
                  <a:pt x="131163" y="133967"/>
                </a:lnTo>
                <a:lnTo>
                  <a:pt x="142447" y="157888"/>
                </a:lnTo>
                <a:lnTo>
                  <a:pt x="150068" y="179152"/>
                </a:lnTo>
                <a:lnTo>
                  <a:pt x="154196"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79"/>
                </a:lnTo>
                <a:lnTo>
                  <a:pt x="179812" y="195976"/>
                </a:lnTo>
                <a:lnTo>
                  <a:pt x="187544" y="177134"/>
                </a:lnTo>
                <a:lnTo>
                  <a:pt x="168971" y="177134"/>
                </a:lnTo>
                <a:lnTo>
                  <a:pt x="164865" y="169988"/>
                </a:lnTo>
                <a:lnTo>
                  <a:pt x="161725" y="161929"/>
                </a:lnTo>
                <a:lnTo>
                  <a:pt x="158774" y="153411"/>
                </a:lnTo>
                <a:lnTo>
                  <a:pt x="155356" y="145181"/>
                </a:lnTo>
                <a:lnTo>
                  <a:pt x="150796" y="137503"/>
                </a:lnTo>
                <a:lnTo>
                  <a:pt x="148481" y="133967"/>
                </a:lnTo>
                <a:close/>
              </a:path>
              <a:path w="328294"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4" h="349250" extrusionOk="0">
                <a:moveTo>
                  <a:pt x="232856" y="162656"/>
                </a:moveTo>
                <a:lnTo>
                  <a:pt x="193444" y="162656"/>
                </a:lnTo>
                <a:lnTo>
                  <a:pt x="207326" y="169843"/>
                </a:lnTo>
                <a:lnTo>
                  <a:pt x="234236" y="180468"/>
                </a:lnTo>
                <a:lnTo>
                  <a:pt x="267814" y="181673"/>
                </a:lnTo>
                <a:lnTo>
                  <a:pt x="292558" y="166284"/>
                </a:lnTo>
                <a:lnTo>
                  <a:pt x="263513" y="166284"/>
                </a:lnTo>
                <a:lnTo>
                  <a:pt x="239865" y="165767"/>
                </a:lnTo>
                <a:lnTo>
                  <a:pt x="232856" y="162656"/>
                </a:lnTo>
                <a:close/>
              </a:path>
              <a:path w="328294"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4"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4" h="349250" extrusionOk="0">
                <a:moveTo>
                  <a:pt x="324342" y="44737"/>
                </a:moveTo>
                <a:lnTo>
                  <a:pt x="309585" y="44737"/>
                </a:lnTo>
                <a:lnTo>
                  <a:pt x="303190" y="113126"/>
                </a:lnTo>
                <a:lnTo>
                  <a:pt x="286227" y="151189"/>
                </a:lnTo>
                <a:lnTo>
                  <a:pt x="263513" y="166284"/>
                </a:lnTo>
                <a:lnTo>
                  <a:pt x="292558" y="166284"/>
                </a:lnTo>
                <a:lnTo>
                  <a:pt x="301699" y="160599"/>
                </a:lnTo>
                <a:lnTo>
                  <a:pt x="312448" y="136514"/>
                </a:lnTo>
                <a:lnTo>
                  <a:pt x="324011" y="94153"/>
                </a:lnTo>
                <a:lnTo>
                  <a:pt x="328161" y="52268"/>
                </a:lnTo>
                <a:lnTo>
                  <a:pt x="324342" y="44737"/>
                </a:lnTo>
                <a:close/>
              </a:path>
              <a:path w="328294"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4" h="349250" extrusionOk="0">
                <a:moveTo>
                  <a:pt x="215437" y="138082"/>
                </a:moveTo>
                <a:lnTo>
                  <a:pt x="213700" y="138082"/>
                </a:lnTo>
                <a:lnTo>
                  <a:pt x="212799" y="140139"/>
                </a:lnTo>
                <a:lnTo>
                  <a:pt x="215437" y="138082"/>
                </a:lnTo>
                <a:close/>
              </a:path>
              <a:path w="328294"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4"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4"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4"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4" name="Google Shape;534;g2d42f9e7b77_0_770"/>
          <p:cNvSpPr/>
          <p:nvPr/>
        </p:nvSpPr>
        <p:spPr>
          <a:xfrm>
            <a:off x="7379927" y="1699668"/>
            <a:ext cx="184665" cy="196453"/>
          </a:xfrm>
          <a:custGeom>
            <a:avLst/>
            <a:gdLst/>
            <a:ahLst/>
            <a:cxnLst/>
            <a:rect l="l" t="t" r="r" b="b"/>
            <a:pathLst>
              <a:path w="328294" h="349250" extrusionOk="0">
                <a:moveTo>
                  <a:pt x="254774" y="348013"/>
                </a:moveTo>
                <a:lnTo>
                  <a:pt x="86624" y="348013"/>
                </a:lnTo>
                <a:lnTo>
                  <a:pt x="183473" y="348919"/>
                </a:lnTo>
                <a:lnTo>
                  <a:pt x="235580" y="348929"/>
                </a:lnTo>
                <a:lnTo>
                  <a:pt x="254774" y="348013"/>
                </a:lnTo>
                <a:close/>
              </a:path>
              <a:path w="328294" h="349250" extrusionOk="0">
                <a:moveTo>
                  <a:pt x="148481" y="133967"/>
                </a:moveTo>
                <a:lnTo>
                  <a:pt x="131163" y="133967"/>
                </a:lnTo>
                <a:lnTo>
                  <a:pt x="142447" y="157887"/>
                </a:lnTo>
                <a:lnTo>
                  <a:pt x="150068" y="179152"/>
                </a:lnTo>
                <a:lnTo>
                  <a:pt x="154196" y="203167"/>
                </a:lnTo>
                <a:lnTo>
                  <a:pt x="155001" y="235338"/>
                </a:lnTo>
                <a:lnTo>
                  <a:pt x="132914" y="242007"/>
                </a:lnTo>
                <a:lnTo>
                  <a:pt x="115978" y="248133"/>
                </a:lnTo>
                <a:lnTo>
                  <a:pt x="72260" y="279306"/>
                </a:lnTo>
                <a:lnTo>
                  <a:pt x="45646" y="312480"/>
                </a:lnTo>
                <a:lnTo>
                  <a:pt x="41818" y="331934"/>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1"/>
                </a:lnTo>
                <a:lnTo>
                  <a:pt x="58214" y="328671"/>
                </a:lnTo>
                <a:lnTo>
                  <a:pt x="66867" y="308914"/>
                </a:lnTo>
                <a:lnTo>
                  <a:pt x="87192" y="287662"/>
                </a:lnTo>
                <a:lnTo>
                  <a:pt x="112342" y="269163"/>
                </a:lnTo>
                <a:lnTo>
                  <a:pt x="135468" y="257665"/>
                </a:lnTo>
                <a:lnTo>
                  <a:pt x="226060" y="257301"/>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4" h="349250" extrusionOk="0">
                <a:moveTo>
                  <a:pt x="226060" y="257301"/>
                </a:moveTo>
                <a:lnTo>
                  <a:pt x="187751" y="257301"/>
                </a:lnTo>
                <a:lnTo>
                  <a:pt x="231468" y="280742"/>
                </a:lnTo>
                <a:lnTo>
                  <a:pt x="260030" y="310348"/>
                </a:lnTo>
                <a:lnTo>
                  <a:pt x="266850" y="328480"/>
                </a:lnTo>
                <a:lnTo>
                  <a:pt x="232838" y="331873"/>
                </a:lnTo>
                <a:lnTo>
                  <a:pt x="163537" y="332638"/>
                </a:lnTo>
                <a:lnTo>
                  <a:pt x="284035" y="332638"/>
                </a:lnTo>
                <a:lnTo>
                  <a:pt x="282795" y="317183"/>
                </a:lnTo>
                <a:lnTo>
                  <a:pt x="269632" y="295765"/>
                </a:lnTo>
                <a:lnTo>
                  <a:pt x="252588" y="277655"/>
                </a:lnTo>
                <a:lnTo>
                  <a:pt x="236403" y="264165"/>
                </a:lnTo>
                <a:lnTo>
                  <a:pt x="226060" y="257301"/>
                </a:lnTo>
                <a:close/>
              </a:path>
              <a:path w="328294" h="349250" extrusionOk="0">
                <a:moveTo>
                  <a:pt x="232855" y="162656"/>
                </a:moveTo>
                <a:lnTo>
                  <a:pt x="193444" y="162656"/>
                </a:lnTo>
                <a:lnTo>
                  <a:pt x="207326" y="169850"/>
                </a:lnTo>
                <a:lnTo>
                  <a:pt x="234236" y="180477"/>
                </a:lnTo>
                <a:lnTo>
                  <a:pt x="267814" y="181680"/>
                </a:lnTo>
                <a:lnTo>
                  <a:pt x="292558" y="166285"/>
                </a:lnTo>
                <a:lnTo>
                  <a:pt x="263513" y="166285"/>
                </a:lnTo>
                <a:lnTo>
                  <a:pt x="239865" y="165767"/>
                </a:lnTo>
                <a:lnTo>
                  <a:pt x="232855" y="162656"/>
                </a:lnTo>
                <a:close/>
              </a:path>
              <a:path w="328294" h="349250" extrusionOk="0">
                <a:moveTo>
                  <a:pt x="308252" y="28112"/>
                </a:moveTo>
                <a:lnTo>
                  <a:pt x="254201" y="32418"/>
                </a:lnTo>
                <a:lnTo>
                  <a:pt x="196417" y="56538"/>
                </a:lnTo>
                <a:lnTo>
                  <a:pt x="178243" y="92525"/>
                </a:lnTo>
                <a:lnTo>
                  <a:pt x="180418" y="127653"/>
                </a:lnTo>
                <a:lnTo>
                  <a:pt x="183677" y="149194"/>
                </a:lnTo>
                <a:lnTo>
                  <a:pt x="181408" y="154138"/>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6"/>
                </a:lnTo>
                <a:lnTo>
                  <a:pt x="221809" y="58246"/>
                </a:lnTo>
                <a:lnTo>
                  <a:pt x="261145" y="47660"/>
                </a:lnTo>
                <a:lnTo>
                  <a:pt x="309585" y="44749"/>
                </a:lnTo>
                <a:lnTo>
                  <a:pt x="324348" y="44749"/>
                </a:lnTo>
                <a:lnTo>
                  <a:pt x="316672" y="29611"/>
                </a:lnTo>
                <a:lnTo>
                  <a:pt x="313034" y="28463"/>
                </a:lnTo>
                <a:lnTo>
                  <a:pt x="308252" y="28112"/>
                </a:lnTo>
                <a:close/>
              </a:path>
              <a:path w="328294" h="349250" extrusionOk="0">
                <a:moveTo>
                  <a:pt x="324348" y="44749"/>
                </a:moveTo>
                <a:lnTo>
                  <a:pt x="309585" y="44749"/>
                </a:lnTo>
                <a:lnTo>
                  <a:pt x="303190" y="113133"/>
                </a:lnTo>
                <a:lnTo>
                  <a:pt x="286227" y="151193"/>
                </a:lnTo>
                <a:lnTo>
                  <a:pt x="263513" y="166285"/>
                </a:lnTo>
                <a:lnTo>
                  <a:pt x="292558" y="166285"/>
                </a:lnTo>
                <a:lnTo>
                  <a:pt x="301699" y="160599"/>
                </a:lnTo>
                <a:lnTo>
                  <a:pt x="312448" y="136514"/>
                </a:lnTo>
                <a:lnTo>
                  <a:pt x="324011" y="94152"/>
                </a:lnTo>
                <a:lnTo>
                  <a:pt x="328161" y="52267"/>
                </a:lnTo>
                <a:lnTo>
                  <a:pt x="324348" y="44749"/>
                </a:lnTo>
                <a:close/>
              </a:path>
              <a:path w="328294" h="349250" extrusionOk="0">
                <a:moveTo>
                  <a:pt x="30915" y="0"/>
                </a:moveTo>
                <a:lnTo>
                  <a:pt x="1839" y="3170"/>
                </a:lnTo>
                <a:lnTo>
                  <a:pt x="0" y="35511"/>
                </a:lnTo>
                <a:lnTo>
                  <a:pt x="3002" y="71581"/>
                </a:lnTo>
                <a:lnTo>
                  <a:pt x="10913" y="105304"/>
                </a:lnTo>
                <a:lnTo>
                  <a:pt x="23797" y="130601"/>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74" y="17470"/>
                </a:lnTo>
                <a:lnTo>
                  <a:pt x="111510" y="16862"/>
                </a:lnTo>
                <a:lnTo>
                  <a:pt x="71365" y="3612"/>
                </a:lnTo>
                <a:lnTo>
                  <a:pt x="30915" y="0"/>
                </a:lnTo>
                <a:close/>
              </a:path>
              <a:path w="328294" h="349250" extrusionOk="0">
                <a:moveTo>
                  <a:pt x="215437" y="138082"/>
                </a:moveTo>
                <a:lnTo>
                  <a:pt x="213700" y="138082"/>
                </a:lnTo>
                <a:lnTo>
                  <a:pt x="212799" y="140139"/>
                </a:lnTo>
                <a:lnTo>
                  <a:pt x="215437" y="138082"/>
                </a:lnTo>
                <a:close/>
              </a:path>
              <a:path w="328294" h="349250" extrusionOk="0">
                <a:moveTo>
                  <a:pt x="68603" y="72308"/>
                </a:moveTo>
                <a:lnTo>
                  <a:pt x="73178" y="86261"/>
                </a:lnTo>
                <a:lnTo>
                  <a:pt x="86832" y="94730"/>
                </a:lnTo>
                <a:lnTo>
                  <a:pt x="103627" y="104180"/>
                </a:lnTo>
                <a:lnTo>
                  <a:pt x="117625" y="121076"/>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8"/>
                </a:lnTo>
                <a:close/>
              </a:path>
              <a:path w="328294"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4" h="349250" extrusionOk="0">
                <a:moveTo>
                  <a:pt x="112174" y="17470"/>
                </a:moveTo>
                <a:lnTo>
                  <a:pt x="16355" y="17470"/>
                </a:lnTo>
                <a:lnTo>
                  <a:pt x="38981" y="17962"/>
                </a:lnTo>
                <a:lnTo>
                  <a:pt x="64664" y="20373"/>
                </a:lnTo>
                <a:lnTo>
                  <a:pt x="108392" y="32316"/>
                </a:lnTo>
                <a:lnTo>
                  <a:pt x="133627" y="82415"/>
                </a:lnTo>
                <a:lnTo>
                  <a:pt x="127759" y="102852"/>
                </a:lnTo>
                <a:lnTo>
                  <a:pt x="144756" y="102852"/>
                </a:lnTo>
                <a:lnTo>
                  <a:pt x="148341" y="87825"/>
                </a:lnTo>
                <a:lnTo>
                  <a:pt x="148358" y="67160"/>
                </a:lnTo>
                <a:lnTo>
                  <a:pt x="139672" y="42603"/>
                </a:lnTo>
                <a:lnTo>
                  <a:pt x="112174" y="17470"/>
                </a:lnTo>
                <a:close/>
              </a:path>
              <a:path w="328294" h="349250" extrusionOk="0">
                <a:moveTo>
                  <a:pt x="311922" y="28112"/>
                </a:moveTo>
                <a:lnTo>
                  <a:pt x="313034" y="28463"/>
                </a:lnTo>
                <a:lnTo>
                  <a:pt x="313446" y="28493"/>
                </a:lnTo>
                <a:lnTo>
                  <a:pt x="311922" y="28112"/>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5" name="Google Shape;535;g2d42f9e7b77_0_770"/>
          <p:cNvSpPr/>
          <p:nvPr/>
        </p:nvSpPr>
        <p:spPr>
          <a:xfrm>
            <a:off x="7379927" y="1954150"/>
            <a:ext cx="184665" cy="196453"/>
          </a:xfrm>
          <a:custGeom>
            <a:avLst/>
            <a:gdLst/>
            <a:ahLst/>
            <a:cxnLst/>
            <a:rect l="l" t="t" r="r" b="b"/>
            <a:pathLst>
              <a:path w="328294" h="349250" extrusionOk="0">
                <a:moveTo>
                  <a:pt x="254774" y="348013"/>
                </a:moveTo>
                <a:lnTo>
                  <a:pt x="86624" y="348013"/>
                </a:lnTo>
                <a:lnTo>
                  <a:pt x="183473" y="348919"/>
                </a:lnTo>
                <a:lnTo>
                  <a:pt x="235580" y="348929"/>
                </a:lnTo>
                <a:lnTo>
                  <a:pt x="254774" y="348013"/>
                </a:lnTo>
                <a:close/>
              </a:path>
              <a:path w="328294" h="349250" extrusionOk="0">
                <a:moveTo>
                  <a:pt x="148481" y="133967"/>
                </a:moveTo>
                <a:lnTo>
                  <a:pt x="131163" y="133967"/>
                </a:lnTo>
                <a:lnTo>
                  <a:pt x="142447" y="157888"/>
                </a:lnTo>
                <a:lnTo>
                  <a:pt x="150068" y="179152"/>
                </a:lnTo>
                <a:lnTo>
                  <a:pt x="154196"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4"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4" h="349250" extrusionOk="0">
                <a:moveTo>
                  <a:pt x="232856" y="162656"/>
                </a:moveTo>
                <a:lnTo>
                  <a:pt x="193444" y="162656"/>
                </a:lnTo>
                <a:lnTo>
                  <a:pt x="207326" y="169843"/>
                </a:lnTo>
                <a:lnTo>
                  <a:pt x="234236" y="180468"/>
                </a:lnTo>
                <a:lnTo>
                  <a:pt x="267814" y="181673"/>
                </a:lnTo>
                <a:lnTo>
                  <a:pt x="292558" y="166284"/>
                </a:lnTo>
                <a:lnTo>
                  <a:pt x="263513" y="166284"/>
                </a:lnTo>
                <a:lnTo>
                  <a:pt x="239865" y="165767"/>
                </a:lnTo>
                <a:lnTo>
                  <a:pt x="232856" y="162656"/>
                </a:lnTo>
                <a:close/>
              </a:path>
              <a:path w="328294"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6"/>
                </a:lnTo>
                <a:lnTo>
                  <a:pt x="221809" y="58245"/>
                </a:lnTo>
                <a:lnTo>
                  <a:pt x="261145" y="47655"/>
                </a:lnTo>
                <a:lnTo>
                  <a:pt x="309585" y="44737"/>
                </a:lnTo>
                <a:lnTo>
                  <a:pt x="324342" y="44737"/>
                </a:lnTo>
                <a:lnTo>
                  <a:pt x="316672" y="29611"/>
                </a:lnTo>
                <a:lnTo>
                  <a:pt x="313034" y="28463"/>
                </a:lnTo>
                <a:lnTo>
                  <a:pt x="308252" y="28113"/>
                </a:lnTo>
                <a:close/>
              </a:path>
              <a:path w="328294" h="349250" extrusionOk="0">
                <a:moveTo>
                  <a:pt x="324342" y="44737"/>
                </a:moveTo>
                <a:lnTo>
                  <a:pt x="309585" y="44737"/>
                </a:lnTo>
                <a:lnTo>
                  <a:pt x="303190" y="113126"/>
                </a:lnTo>
                <a:lnTo>
                  <a:pt x="286227" y="151189"/>
                </a:lnTo>
                <a:lnTo>
                  <a:pt x="263513" y="166284"/>
                </a:lnTo>
                <a:lnTo>
                  <a:pt x="292558" y="166284"/>
                </a:lnTo>
                <a:lnTo>
                  <a:pt x="301699" y="160599"/>
                </a:lnTo>
                <a:lnTo>
                  <a:pt x="312448" y="136514"/>
                </a:lnTo>
                <a:lnTo>
                  <a:pt x="324011" y="94153"/>
                </a:lnTo>
                <a:lnTo>
                  <a:pt x="328161" y="52268"/>
                </a:lnTo>
                <a:lnTo>
                  <a:pt x="324342" y="44737"/>
                </a:lnTo>
                <a:close/>
              </a:path>
              <a:path w="328294"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4" h="349250" extrusionOk="0">
                <a:moveTo>
                  <a:pt x="215437" y="138082"/>
                </a:moveTo>
                <a:lnTo>
                  <a:pt x="213700" y="138082"/>
                </a:lnTo>
                <a:lnTo>
                  <a:pt x="212799" y="140139"/>
                </a:lnTo>
                <a:lnTo>
                  <a:pt x="215437" y="138082"/>
                </a:lnTo>
                <a:close/>
              </a:path>
              <a:path w="328294"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4"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4"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4"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6" name="Google Shape;536;g2d42f9e7b77_0_770"/>
          <p:cNvSpPr/>
          <p:nvPr/>
        </p:nvSpPr>
        <p:spPr>
          <a:xfrm>
            <a:off x="7379927" y="2208631"/>
            <a:ext cx="184665" cy="196453"/>
          </a:xfrm>
          <a:custGeom>
            <a:avLst/>
            <a:gdLst/>
            <a:ahLst/>
            <a:cxnLst/>
            <a:rect l="l" t="t" r="r" b="b"/>
            <a:pathLst>
              <a:path w="328294" h="349250" extrusionOk="0">
                <a:moveTo>
                  <a:pt x="254774" y="348013"/>
                </a:moveTo>
                <a:lnTo>
                  <a:pt x="86624" y="348013"/>
                </a:lnTo>
                <a:lnTo>
                  <a:pt x="183473" y="348919"/>
                </a:lnTo>
                <a:lnTo>
                  <a:pt x="235580" y="348929"/>
                </a:lnTo>
                <a:lnTo>
                  <a:pt x="254774" y="348013"/>
                </a:lnTo>
                <a:close/>
              </a:path>
              <a:path w="328294" h="349250" extrusionOk="0">
                <a:moveTo>
                  <a:pt x="148481" y="133967"/>
                </a:moveTo>
                <a:lnTo>
                  <a:pt x="131163" y="133967"/>
                </a:lnTo>
                <a:lnTo>
                  <a:pt x="142447" y="157888"/>
                </a:lnTo>
                <a:lnTo>
                  <a:pt x="150068" y="179152"/>
                </a:lnTo>
                <a:lnTo>
                  <a:pt x="154196" y="203167"/>
                </a:lnTo>
                <a:lnTo>
                  <a:pt x="155001" y="235338"/>
                </a:lnTo>
                <a:lnTo>
                  <a:pt x="132914" y="242008"/>
                </a:lnTo>
                <a:lnTo>
                  <a:pt x="115978" y="248134"/>
                </a:lnTo>
                <a:lnTo>
                  <a:pt x="72260" y="279307"/>
                </a:lnTo>
                <a:lnTo>
                  <a:pt x="45646" y="312481"/>
                </a:lnTo>
                <a:lnTo>
                  <a:pt x="41818" y="331935"/>
                </a:lnTo>
                <a:lnTo>
                  <a:pt x="49977" y="343066"/>
                </a:lnTo>
                <a:lnTo>
                  <a:pt x="58773" y="347679"/>
                </a:lnTo>
                <a:lnTo>
                  <a:pt x="70293" y="348440"/>
                </a:lnTo>
                <a:lnTo>
                  <a:pt x="86624" y="348013"/>
                </a:lnTo>
                <a:lnTo>
                  <a:pt x="254774" y="348013"/>
                </a:lnTo>
                <a:lnTo>
                  <a:pt x="266481" y="347454"/>
                </a:lnTo>
                <a:lnTo>
                  <a:pt x="284327" y="336287"/>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4"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84"/>
                </a:lnTo>
                <a:lnTo>
                  <a:pt x="269632" y="295765"/>
                </a:lnTo>
                <a:lnTo>
                  <a:pt x="252588" y="277655"/>
                </a:lnTo>
                <a:lnTo>
                  <a:pt x="236403" y="264166"/>
                </a:lnTo>
                <a:lnTo>
                  <a:pt x="226060" y="257302"/>
                </a:lnTo>
                <a:close/>
              </a:path>
              <a:path w="328294" h="349250" extrusionOk="0">
                <a:moveTo>
                  <a:pt x="232855" y="162656"/>
                </a:moveTo>
                <a:lnTo>
                  <a:pt x="193444" y="162656"/>
                </a:lnTo>
                <a:lnTo>
                  <a:pt x="207326" y="169848"/>
                </a:lnTo>
                <a:lnTo>
                  <a:pt x="234236" y="180473"/>
                </a:lnTo>
                <a:lnTo>
                  <a:pt x="267814" y="181675"/>
                </a:lnTo>
                <a:lnTo>
                  <a:pt x="292556" y="166285"/>
                </a:lnTo>
                <a:lnTo>
                  <a:pt x="263513" y="166285"/>
                </a:lnTo>
                <a:lnTo>
                  <a:pt x="239865" y="165767"/>
                </a:lnTo>
                <a:lnTo>
                  <a:pt x="232855" y="162656"/>
                </a:lnTo>
                <a:close/>
              </a:path>
              <a:path w="328294" h="349250" extrusionOk="0">
                <a:moveTo>
                  <a:pt x="308252" y="28113"/>
                </a:moveTo>
                <a:lnTo>
                  <a:pt x="254201" y="32418"/>
                </a:lnTo>
                <a:lnTo>
                  <a:pt x="196417" y="56538"/>
                </a:lnTo>
                <a:lnTo>
                  <a:pt x="178243" y="92525"/>
                </a:lnTo>
                <a:lnTo>
                  <a:pt x="180418" y="127653"/>
                </a:lnTo>
                <a:lnTo>
                  <a:pt x="183677" y="149194"/>
                </a:lnTo>
                <a:lnTo>
                  <a:pt x="181408" y="154139"/>
                </a:lnTo>
                <a:lnTo>
                  <a:pt x="176934" y="162393"/>
                </a:lnTo>
                <a:lnTo>
                  <a:pt x="172155" y="171033"/>
                </a:lnTo>
                <a:lnTo>
                  <a:pt x="168971" y="177134"/>
                </a:lnTo>
                <a:lnTo>
                  <a:pt x="187545" y="177134"/>
                </a:lnTo>
                <a:lnTo>
                  <a:pt x="193444" y="162656"/>
                </a:lnTo>
                <a:lnTo>
                  <a:pt x="232855" y="162656"/>
                </a:lnTo>
                <a:lnTo>
                  <a:pt x="220101" y="156996"/>
                </a:lnTo>
                <a:lnTo>
                  <a:pt x="209039" y="147327"/>
                </a:lnTo>
                <a:lnTo>
                  <a:pt x="213700" y="138082"/>
                </a:lnTo>
                <a:lnTo>
                  <a:pt x="215437" y="138082"/>
                </a:lnTo>
                <a:lnTo>
                  <a:pt x="221676" y="133218"/>
                </a:lnTo>
                <a:lnTo>
                  <a:pt x="224853" y="131160"/>
                </a:lnTo>
                <a:lnTo>
                  <a:pt x="196670" y="131160"/>
                </a:lnTo>
                <a:lnTo>
                  <a:pt x="198132" y="83687"/>
                </a:lnTo>
                <a:lnTo>
                  <a:pt x="221809" y="58246"/>
                </a:lnTo>
                <a:lnTo>
                  <a:pt x="261145" y="47661"/>
                </a:lnTo>
                <a:lnTo>
                  <a:pt x="309585" y="44750"/>
                </a:lnTo>
                <a:lnTo>
                  <a:pt x="324348" y="44750"/>
                </a:lnTo>
                <a:lnTo>
                  <a:pt x="316672" y="29611"/>
                </a:lnTo>
                <a:lnTo>
                  <a:pt x="313034" y="28463"/>
                </a:lnTo>
                <a:lnTo>
                  <a:pt x="308252" y="28113"/>
                </a:lnTo>
                <a:close/>
              </a:path>
              <a:path w="328294" h="349250" extrusionOk="0">
                <a:moveTo>
                  <a:pt x="324348" y="44750"/>
                </a:moveTo>
                <a:lnTo>
                  <a:pt x="309585" y="44750"/>
                </a:lnTo>
                <a:lnTo>
                  <a:pt x="303190" y="113133"/>
                </a:lnTo>
                <a:lnTo>
                  <a:pt x="286227" y="151193"/>
                </a:lnTo>
                <a:lnTo>
                  <a:pt x="263513" y="166285"/>
                </a:lnTo>
                <a:lnTo>
                  <a:pt x="292556" y="166285"/>
                </a:lnTo>
                <a:lnTo>
                  <a:pt x="301699" y="160599"/>
                </a:lnTo>
                <a:lnTo>
                  <a:pt x="312448" y="136514"/>
                </a:lnTo>
                <a:lnTo>
                  <a:pt x="324011" y="94153"/>
                </a:lnTo>
                <a:lnTo>
                  <a:pt x="328161" y="52268"/>
                </a:lnTo>
                <a:lnTo>
                  <a:pt x="324348" y="44750"/>
                </a:lnTo>
                <a:close/>
              </a:path>
              <a:path w="328294"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4" h="349250" extrusionOk="0">
                <a:moveTo>
                  <a:pt x="215437" y="138082"/>
                </a:moveTo>
                <a:lnTo>
                  <a:pt x="213700" y="138082"/>
                </a:lnTo>
                <a:lnTo>
                  <a:pt x="212799" y="140139"/>
                </a:lnTo>
                <a:lnTo>
                  <a:pt x="215437" y="138082"/>
                </a:lnTo>
                <a:close/>
              </a:path>
              <a:path w="328294"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4" h="349250" extrusionOk="0">
                <a:moveTo>
                  <a:pt x="258506" y="99207"/>
                </a:moveTo>
                <a:lnTo>
                  <a:pt x="240227" y="101089"/>
                </a:lnTo>
                <a:lnTo>
                  <a:pt x="224363" y="110316"/>
                </a:lnTo>
                <a:lnTo>
                  <a:pt x="210112" y="121978"/>
                </a:lnTo>
                <a:lnTo>
                  <a:pt x="196670" y="131160"/>
                </a:lnTo>
                <a:lnTo>
                  <a:pt x="224853" y="131160"/>
                </a:lnTo>
                <a:lnTo>
                  <a:pt x="241823" y="120170"/>
                </a:lnTo>
                <a:lnTo>
                  <a:pt x="252526" y="115974"/>
                </a:lnTo>
                <a:lnTo>
                  <a:pt x="257011" y="111897"/>
                </a:lnTo>
                <a:lnTo>
                  <a:pt x="258506" y="99207"/>
                </a:lnTo>
                <a:close/>
              </a:path>
              <a:path w="328294"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4"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7" name="Google Shape;537;g2d42f9e7b77_0_770"/>
          <p:cNvSpPr/>
          <p:nvPr/>
        </p:nvSpPr>
        <p:spPr>
          <a:xfrm>
            <a:off x="7379927" y="2463114"/>
            <a:ext cx="184665" cy="196453"/>
          </a:xfrm>
          <a:custGeom>
            <a:avLst/>
            <a:gdLst/>
            <a:ahLst/>
            <a:cxnLst/>
            <a:rect l="l" t="t" r="r" b="b"/>
            <a:pathLst>
              <a:path w="328294" h="349250" extrusionOk="0">
                <a:moveTo>
                  <a:pt x="254774" y="348013"/>
                </a:moveTo>
                <a:lnTo>
                  <a:pt x="86624" y="348013"/>
                </a:lnTo>
                <a:lnTo>
                  <a:pt x="183473" y="348919"/>
                </a:lnTo>
                <a:lnTo>
                  <a:pt x="235580" y="348929"/>
                </a:lnTo>
                <a:lnTo>
                  <a:pt x="254774" y="348013"/>
                </a:lnTo>
                <a:close/>
              </a:path>
              <a:path w="328294" h="349250" extrusionOk="0">
                <a:moveTo>
                  <a:pt x="148481" y="133967"/>
                </a:moveTo>
                <a:lnTo>
                  <a:pt x="131163" y="133967"/>
                </a:lnTo>
                <a:lnTo>
                  <a:pt x="142447" y="157888"/>
                </a:lnTo>
                <a:lnTo>
                  <a:pt x="150068" y="179152"/>
                </a:lnTo>
                <a:lnTo>
                  <a:pt x="154196" y="203167"/>
                </a:lnTo>
                <a:lnTo>
                  <a:pt x="155001" y="235338"/>
                </a:lnTo>
                <a:lnTo>
                  <a:pt x="132914" y="242008"/>
                </a:lnTo>
                <a:lnTo>
                  <a:pt x="115978" y="248134"/>
                </a:lnTo>
                <a:lnTo>
                  <a:pt x="72260" y="279305"/>
                </a:lnTo>
                <a:lnTo>
                  <a:pt x="45646" y="312475"/>
                </a:lnTo>
                <a:lnTo>
                  <a:pt x="41818" y="331935"/>
                </a:lnTo>
                <a:lnTo>
                  <a:pt x="49977" y="343066"/>
                </a:lnTo>
                <a:lnTo>
                  <a:pt x="58773" y="347679"/>
                </a:lnTo>
                <a:lnTo>
                  <a:pt x="70293" y="348440"/>
                </a:lnTo>
                <a:lnTo>
                  <a:pt x="86624" y="348013"/>
                </a:lnTo>
                <a:lnTo>
                  <a:pt x="254774" y="348013"/>
                </a:lnTo>
                <a:lnTo>
                  <a:pt x="266481" y="347454"/>
                </a:lnTo>
                <a:lnTo>
                  <a:pt x="284327" y="336280"/>
                </a:lnTo>
                <a:lnTo>
                  <a:pt x="284035" y="332638"/>
                </a:lnTo>
                <a:lnTo>
                  <a:pt x="163537" y="332638"/>
                </a:lnTo>
                <a:lnTo>
                  <a:pt x="93733" y="331372"/>
                </a:lnTo>
                <a:lnTo>
                  <a:pt x="58214" y="328671"/>
                </a:lnTo>
                <a:lnTo>
                  <a:pt x="66867" y="308914"/>
                </a:lnTo>
                <a:lnTo>
                  <a:pt x="87192" y="287662"/>
                </a:lnTo>
                <a:lnTo>
                  <a:pt x="112342" y="269163"/>
                </a:lnTo>
                <a:lnTo>
                  <a:pt x="135468" y="257665"/>
                </a:lnTo>
                <a:lnTo>
                  <a:pt x="226060" y="257302"/>
                </a:lnTo>
                <a:lnTo>
                  <a:pt x="218085" y="252009"/>
                </a:lnTo>
                <a:lnTo>
                  <a:pt x="196809" y="242445"/>
                </a:lnTo>
                <a:lnTo>
                  <a:pt x="171752" y="236735"/>
                </a:lnTo>
                <a:lnTo>
                  <a:pt x="174450" y="214284"/>
                </a:lnTo>
                <a:lnTo>
                  <a:pt x="179812" y="195981"/>
                </a:lnTo>
                <a:lnTo>
                  <a:pt x="187545" y="177134"/>
                </a:lnTo>
                <a:lnTo>
                  <a:pt x="168971" y="177134"/>
                </a:lnTo>
                <a:lnTo>
                  <a:pt x="164865" y="169988"/>
                </a:lnTo>
                <a:lnTo>
                  <a:pt x="161725" y="161929"/>
                </a:lnTo>
                <a:lnTo>
                  <a:pt x="158774" y="153411"/>
                </a:lnTo>
                <a:lnTo>
                  <a:pt x="155356" y="145181"/>
                </a:lnTo>
                <a:lnTo>
                  <a:pt x="150796" y="137503"/>
                </a:lnTo>
                <a:lnTo>
                  <a:pt x="148481" y="133967"/>
                </a:lnTo>
                <a:close/>
              </a:path>
              <a:path w="328294" h="349250" extrusionOk="0">
                <a:moveTo>
                  <a:pt x="226060" y="257302"/>
                </a:moveTo>
                <a:lnTo>
                  <a:pt x="187751" y="257302"/>
                </a:lnTo>
                <a:lnTo>
                  <a:pt x="231468" y="280743"/>
                </a:lnTo>
                <a:lnTo>
                  <a:pt x="260030" y="310348"/>
                </a:lnTo>
                <a:lnTo>
                  <a:pt x="266850" y="328480"/>
                </a:lnTo>
                <a:lnTo>
                  <a:pt x="232838" y="331873"/>
                </a:lnTo>
                <a:lnTo>
                  <a:pt x="163537" y="332638"/>
                </a:lnTo>
                <a:lnTo>
                  <a:pt x="284035" y="332638"/>
                </a:lnTo>
                <a:lnTo>
                  <a:pt x="282795" y="317174"/>
                </a:lnTo>
                <a:lnTo>
                  <a:pt x="269632" y="295758"/>
                </a:lnTo>
                <a:lnTo>
                  <a:pt x="252588" y="277655"/>
                </a:lnTo>
                <a:lnTo>
                  <a:pt x="236403" y="264166"/>
                </a:lnTo>
                <a:lnTo>
                  <a:pt x="226060" y="257302"/>
                </a:lnTo>
                <a:close/>
              </a:path>
              <a:path w="328294" h="349250" extrusionOk="0">
                <a:moveTo>
                  <a:pt x="232856" y="162656"/>
                </a:moveTo>
                <a:lnTo>
                  <a:pt x="193444" y="162656"/>
                </a:lnTo>
                <a:lnTo>
                  <a:pt x="207326" y="169843"/>
                </a:lnTo>
                <a:lnTo>
                  <a:pt x="234236" y="180468"/>
                </a:lnTo>
                <a:lnTo>
                  <a:pt x="267814" y="181673"/>
                </a:lnTo>
                <a:lnTo>
                  <a:pt x="292558" y="166284"/>
                </a:lnTo>
                <a:lnTo>
                  <a:pt x="263513" y="166284"/>
                </a:lnTo>
                <a:lnTo>
                  <a:pt x="239865" y="165767"/>
                </a:lnTo>
                <a:lnTo>
                  <a:pt x="232856" y="162656"/>
                </a:lnTo>
                <a:close/>
              </a:path>
              <a:path w="328294" h="349250" extrusionOk="0">
                <a:moveTo>
                  <a:pt x="308252" y="28113"/>
                </a:moveTo>
                <a:lnTo>
                  <a:pt x="254201" y="32418"/>
                </a:lnTo>
                <a:lnTo>
                  <a:pt x="196417" y="56533"/>
                </a:lnTo>
                <a:lnTo>
                  <a:pt x="178243" y="92521"/>
                </a:lnTo>
                <a:lnTo>
                  <a:pt x="180418" y="127651"/>
                </a:lnTo>
                <a:lnTo>
                  <a:pt x="183677" y="149194"/>
                </a:lnTo>
                <a:lnTo>
                  <a:pt x="181408" y="154139"/>
                </a:lnTo>
                <a:lnTo>
                  <a:pt x="176934" y="162393"/>
                </a:lnTo>
                <a:lnTo>
                  <a:pt x="172155" y="171033"/>
                </a:lnTo>
                <a:lnTo>
                  <a:pt x="168971" y="177134"/>
                </a:lnTo>
                <a:lnTo>
                  <a:pt x="187545" y="177134"/>
                </a:lnTo>
                <a:lnTo>
                  <a:pt x="193444" y="162656"/>
                </a:lnTo>
                <a:lnTo>
                  <a:pt x="232856" y="162656"/>
                </a:lnTo>
                <a:lnTo>
                  <a:pt x="220101" y="156996"/>
                </a:lnTo>
                <a:lnTo>
                  <a:pt x="209039" y="147327"/>
                </a:lnTo>
                <a:lnTo>
                  <a:pt x="213700" y="138082"/>
                </a:lnTo>
                <a:lnTo>
                  <a:pt x="215437" y="138082"/>
                </a:lnTo>
                <a:lnTo>
                  <a:pt x="221676" y="133218"/>
                </a:lnTo>
                <a:lnTo>
                  <a:pt x="224852" y="131160"/>
                </a:lnTo>
                <a:lnTo>
                  <a:pt x="196670" y="131160"/>
                </a:lnTo>
                <a:lnTo>
                  <a:pt x="198132" y="83681"/>
                </a:lnTo>
                <a:lnTo>
                  <a:pt x="221809" y="58240"/>
                </a:lnTo>
                <a:lnTo>
                  <a:pt x="261145" y="47653"/>
                </a:lnTo>
                <a:lnTo>
                  <a:pt x="309585" y="44737"/>
                </a:lnTo>
                <a:lnTo>
                  <a:pt x="324342" y="44737"/>
                </a:lnTo>
                <a:lnTo>
                  <a:pt x="316672" y="29611"/>
                </a:lnTo>
                <a:lnTo>
                  <a:pt x="313034" y="28463"/>
                </a:lnTo>
                <a:lnTo>
                  <a:pt x="308252" y="28113"/>
                </a:lnTo>
                <a:close/>
              </a:path>
              <a:path w="328294" h="349250" extrusionOk="0">
                <a:moveTo>
                  <a:pt x="324342" y="44737"/>
                </a:moveTo>
                <a:lnTo>
                  <a:pt x="309585" y="44737"/>
                </a:lnTo>
                <a:lnTo>
                  <a:pt x="303190" y="113126"/>
                </a:lnTo>
                <a:lnTo>
                  <a:pt x="286227" y="151189"/>
                </a:lnTo>
                <a:lnTo>
                  <a:pt x="263513" y="166284"/>
                </a:lnTo>
                <a:lnTo>
                  <a:pt x="292558" y="166284"/>
                </a:lnTo>
                <a:lnTo>
                  <a:pt x="301699" y="160599"/>
                </a:lnTo>
                <a:lnTo>
                  <a:pt x="312448" y="136514"/>
                </a:lnTo>
                <a:lnTo>
                  <a:pt x="324011" y="94153"/>
                </a:lnTo>
                <a:lnTo>
                  <a:pt x="328161" y="52268"/>
                </a:lnTo>
                <a:lnTo>
                  <a:pt x="324342" y="44737"/>
                </a:lnTo>
                <a:close/>
              </a:path>
              <a:path w="328294" h="349250" extrusionOk="0">
                <a:moveTo>
                  <a:pt x="30915" y="0"/>
                </a:moveTo>
                <a:lnTo>
                  <a:pt x="1839" y="3170"/>
                </a:lnTo>
                <a:lnTo>
                  <a:pt x="0" y="35511"/>
                </a:lnTo>
                <a:lnTo>
                  <a:pt x="3002" y="71581"/>
                </a:lnTo>
                <a:lnTo>
                  <a:pt x="10913" y="105304"/>
                </a:lnTo>
                <a:lnTo>
                  <a:pt x="23797" y="130602"/>
                </a:lnTo>
                <a:lnTo>
                  <a:pt x="57788" y="154080"/>
                </a:lnTo>
                <a:lnTo>
                  <a:pt x="91125" y="153411"/>
                </a:lnTo>
                <a:lnTo>
                  <a:pt x="117639" y="142178"/>
                </a:lnTo>
                <a:lnTo>
                  <a:pt x="123369" y="138699"/>
                </a:lnTo>
                <a:lnTo>
                  <a:pt x="76494" y="138699"/>
                </a:lnTo>
                <a:lnTo>
                  <a:pt x="53936" y="134987"/>
                </a:lnTo>
                <a:lnTo>
                  <a:pt x="25620" y="98707"/>
                </a:lnTo>
                <a:lnTo>
                  <a:pt x="17437" y="43880"/>
                </a:lnTo>
                <a:lnTo>
                  <a:pt x="16355" y="17470"/>
                </a:lnTo>
                <a:lnTo>
                  <a:pt x="112180" y="17470"/>
                </a:lnTo>
                <a:lnTo>
                  <a:pt x="111510" y="16857"/>
                </a:lnTo>
                <a:lnTo>
                  <a:pt x="71365" y="3611"/>
                </a:lnTo>
                <a:lnTo>
                  <a:pt x="30915" y="0"/>
                </a:lnTo>
                <a:close/>
              </a:path>
              <a:path w="328294" h="349250" extrusionOk="0">
                <a:moveTo>
                  <a:pt x="215437" y="138082"/>
                </a:moveTo>
                <a:lnTo>
                  <a:pt x="213700" y="138082"/>
                </a:lnTo>
                <a:lnTo>
                  <a:pt x="212799" y="140139"/>
                </a:lnTo>
                <a:lnTo>
                  <a:pt x="215437" y="138082"/>
                </a:lnTo>
                <a:close/>
              </a:path>
              <a:path w="328294" h="349250" extrusionOk="0">
                <a:moveTo>
                  <a:pt x="68603" y="72309"/>
                </a:moveTo>
                <a:lnTo>
                  <a:pt x="73178" y="86261"/>
                </a:lnTo>
                <a:lnTo>
                  <a:pt x="86832" y="94730"/>
                </a:lnTo>
                <a:lnTo>
                  <a:pt x="103627" y="104180"/>
                </a:lnTo>
                <a:lnTo>
                  <a:pt x="117625" y="121077"/>
                </a:lnTo>
                <a:lnTo>
                  <a:pt x="98916" y="133108"/>
                </a:lnTo>
                <a:lnTo>
                  <a:pt x="76494" y="138699"/>
                </a:lnTo>
                <a:lnTo>
                  <a:pt x="123369" y="138699"/>
                </a:lnTo>
                <a:lnTo>
                  <a:pt x="131163" y="133967"/>
                </a:lnTo>
                <a:lnTo>
                  <a:pt x="148481" y="133967"/>
                </a:lnTo>
                <a:lnTo>
                  <a:pt x="146073" y="130289"/>
                </a:lnTo>
                <a:lnTo>
                  <a:pt x="142541" y="123091"/>
                </a:lnTo>
                <a:lnTo>
                  <a:pt x="141552" y="115463"/>
                </a:lnTo>
                <a:lnTo>
                  <a:pt x="144460" y="104093"/>
                </a:lnTo>
                <a:lnTo>
                  <a:pt x="144756" y="102852"/>
                </a:lnTo>
                <a:lnTo>
                  <a:pt x="127759" y="102852"/>
                </a:lnTo>
                <a:lnTo>
                  <a:pt x="116764" y="94379"/>
                </a:lnTo>
                <a:lnTo>
                  <a:pt x="101777" y="83170"/>
                </a:lnTo>
                <a:lnTo>
                  <a:pt x="84991" y="74166"/>
                </a:lnTo>
                <a:lnTo>
                  <a:pt x="68603" y="72309"/>
                </a:lnTo>
                <a:close/>
              </a:path>
              <a:path w="328294" h="349250" extrusionOk="0">
                <a:moveTo>
                  <a:pt x="258506" y="99207"/>
                </a:moveTo>
                <a:lnTo>
                  <a:pt x="240227" y="101089"/>
                </a:lnTo>
                <a:lnTo>
                  <a:pt x="224363" y="110316"/>
                </a:lnTo>
                <a:lnTo>
                  <a:pt x="210112" y="121978"/>
                </a:lnTo>
                <a:lnTo>
                  <a:pt x="196670" y="131160"/>
                </a:lnTo>
                <a:lnTo>
                  <a:pt x="224852" y="131160"/>
                </a:lnTo>
                <a:lnTo>
                  <a:pt x="241823" y="120165"/>
                </a:lnTo>
                <a:lnTo>
                  <a:pt x="252526" y="115970"/>
                </a:lnTo>
                <a:lnTo>
                  <a:pt x="257011" y="111895"/>
                </a:lnTo>
                <a:lnTo>
                  <a:pt x="258506" y="99207"/>
                </a:lnTo>
                <a:close/>
              </a:path>
              <a:path w="328294" h="349250" extrusionOk="0">
                <a:moveTo>
                  <a:pt x="112180" y="17470"/>
                </a:moveTo>
                <a:lnTo>
                  <a:pt x="16355" y="17470"/>
                </a:lnTo>
                <a:lnTo>
                  <a:pt x="38981" y="17963"/>
                </a:lnTo>
                <a:lnTo>
                  <a:pt x="64664" y="20373"/>
                </a:lnTo>
                <a:lnTo>
                  <a:pt x="108392" y="32316"/>
                </a:lnTo>
                <a:lnTo>
                  <a:pt x="133627" y="82415"/>
                </a:lnTo>
                <a:lnTo>
                  <a:pt x="127759" y="102852"/>
                </a:lnTo>
                <a:lnTo>
                  <a:pt x="144756" y="102852"/>
                </a:lnTo>
                <a:lnTo>
                  <a:pt x="148341" y="87823"/>
                </a:lnTo>
                <a:lnTo>
                  <a:pt x="148358" y="67155"/>
                </a:lnTo>
                <a:lnTo>
                  <a:pt x="139672" y="42591"/>
                </a:lnTo>
                <a:lnTo>
                  <a:pt x="112180" y="17470"/>
                </a:lnTo>
                <a:close/>
              </a:path>
              <a:path w="328294" h="349250" extrusionOk="0">
                <a:moveTo>
                  <a:pt x="311922" y="28113"/>
                </a:moveTo>
                <a:lnTo>
                  <a:pt x="313034" y="28463"/>
                </a:lnTo>
                <a:lnTo>
                  <a:pt x="313446" y="28494"/>
                </a:lnTo>
                <a:lnTo>
                  <a:pt x="311922" y="28113"/>
                </a:lnTo>
                <a:close/>
              </a:path>
            </a:pathLst>
          </a:custGeom>
          <a:solidFill>
            <a:srgbClr val="ECCFC0"/>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38" name="Google Shape;538;g2d42f9e7b77_0_770"/>
          <p:cNvSpPr txBox="1"/>
          <p:nvPr/>
        </p:nvSpPr>
        <p:spPr>
          <a:xfrm>
            <a:off x="1413275" y="3036031"/>
            <a:ext cx="1815300" cy="524400"/>
          </a:xfrm>
          <a:prstGeom prst="rect">
            <a:avLst/>
          </a:prstGeom>
          <a:noFill/>
          <a:ln>
            <a:noFill/>
          </a:ln>
        </p:spPr>
        <p:txBody>
          <a:bodyPr spcFirstLastPara="1" wrap="square" lIns="0" tIns="5700" rIns="0" bIns="0" anchor="t" anchorCtr="0">
            <a:spAutoFit/>
          </a:bodyPr>
          <a:lstStyle/>
          <a:p>
            <a:pPr marL="63500" marR="0" lvl="0" indent="-50800" algn="l" rtl="0">
              <a:lnSpc>
                <a:spcPct val="124690"/>
              </a:lnSpc>
              <a:spcBef>
                <a:spcPts val="0"/>
              </a:spcBef>
              <a:spcAft>
                <a:spcPts val="0"/>
              </a:spcAft>
              <a:buNone/>
            </a:pPr>
            <a:r>
              <a:rPr lang="en" sz="1500">
                <a:solidFill>
                  <a:schemeClr val="dk1"/>
                </a:solidFill>
                <a:latin typeface="Inter"/>
                <a:ea typeface="Inter"/>
                <a:cs typeface="Inter"/>
                <a:sym typeface="Inter"/>
              </a:rPr>
              <a:t>We have avoided the emission of</a:t>
            </a:r>
            <a:endParaRPr sz="1500">
              <a:solidFill>
                <a:schemeClr val="dk1"/>
              </a:solidFill>
              <a:latin typeface="Inter"/>
              <a:ea typeface="Inter"/>
              <a:cs typeface="Inter"/>
              <a:sym typeface="Inter"/>
            </a:endParaRPr>
          </a:p>
        </p:txBody>
      </p:sp>
      <p:sp>
        <p:nvSpPr>
          <p:cNvPr id="539" name="Google Shape;539;g2d42f9e7b77_0_770"/>
          <p:cNvSpPr txBox="1"/>
          <p:nvPr/>
        </p:nvSpPr>
        <p:spPr>
          <a:xfrm>
            <a:off x="6233502" y="3036031"/>
            <a:ext cx="1483500" cy="524400"/>
          </a:xfrm>
          <a:prstGeom prst="rect">
            <a:avLst/>
          </a:prstGeom>
          <a:noFill/>
          <a:ln>
            <a:noFill/>
          </a:ln>
        </p:spPr>
        <p:txBody>
          <a:bodyPr spcFirstLastPara="1" wrap="square" lIns="0" tIns="5700" rIns="0" bIns="0" anchor="t" anchorCtr="0">
            <a:spAutoFit/>
          </a:bodyPr>
          <a:lstStyle/>
          <a:p>
            <a:pPr marL="12700" marR="0" lvl="0" indent="25400" algn="l" rtl="0">
              <a:lnSpc>
                <a:spcPct val="124690"/>
              </a:lnSpc>
              <a:spcBef>
                <a:spcPts val="0"/>
              </a:spcBef>
              <a:spcAft>
                <a:spcPts val="0"/>
              </a:spcAft>
              <a:buNone/>
            </a:pPr>
            <a:r>
              <a:rPr lang="en" sz="1500">
                <a:solidFill>
                  <a:schemeClr val="dk1"/>
                </a:solidFill>
                <a:latin typeface="Inter"/>
                <a:ea typeface="Inter"/>
                <a:cs typeface="Inter"/>
                <a:sym typeface="Inter"/>
              </a:rPr>
              <a:t>into the environment</a:t>
            </a:r>
            <a:endParaRPr sz="1500">
              <a:solidFill>
                <a:schemeClr val="dk1"/>
              </a:solidFill>
              <a:latin typeface="Inter"/>
              <a:ea typeface="Inter"/>
              <a:cs typeface="Inter"/>
              <a:sym typeface="Inter"/>
            </a:endParaRPr>
          </a:p>
        </p:txBody>
      </p:sp>
      <p:sp>
        <p:nvSpPr>
          <p:cNvPr id="540" name="Google Shape;540;g2d42f9e7b77_0_770"/>
          <p:cNvSpPr/>
          <p:nvPr/>
        </p:nvSpPr>
        <p:spPr>
          <a:xfrm>
            <a:off x="3336287" y="2755319"/>
            <a:ext cx="2754987" cy="1025485"/>
          </a:xfrm>
          <a:custGeom>
            <a:avLst/>
            <a:gdLst/>
            <a:ahLst/>
            <a:cxnLst/>
            <a:rect l="l" t="t" r="r" b="b"/>
            <a:pathLst>
              <a:path w="4897755" h="1823084" extrusionOk="0">
                <a:moveTo>
                  <a:pt x="4298188" y="0"/>
                </a:moveTo>
                <a:lnTo>
                  <a:pt x="599236" y="0"/>
                </a:lnTo>
                <a:lnTo>
                  <a:pt x="550090" y="1986"/>
                </a:lnTo>
                <a:lnTo>
                  <a:pt x="502037" y="7842"/>
                </a:lnTo>
                <a:lnTo>
                  <a:pt x="455233" y="17415"/>
                </a:lnTo>
                <a:lnTo>
                  <a:pt x="409831" y="30549"/>
                </a:lnTo>
                <a:lnTo>
                  <a:pt x="365986" y="47091"/>
                </a:lnTo>
                <a:lnTo>
                  <a:pt x="323853" y="66885"/>
                </a:lnTo>
                <a:lnTo>
                  <a:pt x="283584" y="89779"/>
                </a:lnTo>
                <a:lnTo>
                  <a:pt x="245335" y="115617"/>
                </a:lnTo>
                <a:lnTo>
                  <a:pt x="209259" y="144247"/>
                </a:lnTo>
                <a:lnTo>
                  <a:pt x="175512" y="175512"/>
                </a:lnTo>
                <a:lnTo>
                  <a:pt x="144247" y="209259"/>
                </a:lnTo>
                <a:lnTo>
                  <a:pt x="115617" y="245335"/>
                </a:lnTo>
                <a:lnTo>
                  <a:pt x="89779" y="283584"/>
                </a:lnTo>
                <a:lnTo>
                  <a:pt x="66885" y="323853"/>
                </a:lnTo>
                <a:lnTo>
                  <a:pt x="47091" y="365986"/>
                </a:lnTo>
                <a:lnTo>
                  <a:pt x="30549" y="409831"/>
                </a:lnTo>
                <a:lnTo>
                  <a:pt x="17415" y="455233"/>
                </a:lnTo>
                <a:lnTo>
                  <a:pt x="7842" y="502037"/>
                </a:lnTo>
                <a:lnTo>
                  <a:pt x="1986" y="550090"/>
                </a:lnTo>
                <a:lnTo>
                  <a:pt x="0" y="599236"/>
                </a:lnTo>
                <a:lnTo>
                  <a:pt x="0" y="1223429"/>
                </a:lnTo>
                <a:lnTo>
                  <a:pt x="1986" y="1272575"/>
                </a:lnTo>
                <a:lnTo>
                  <a:pt x="7842" y="1320628"/>
                </a:lnTo>
                <a:lnTo>
                  <a:pt x="17415" y="1367432"/>
                </a:lnTo>
                <a:lnTo>
                  <a:pt x="30549" y="1412834"/>
                </a:lnTo>
                <a:lnTo>
                  <a:pt x="47091" y="1456679"/>
                </a:lnTo>
                <a:lnTo>
                  <a:pt x="66885" y="1498812"/>
                </a:lnTo>
                <a:lnTo>
                  <a:pt x="89779" y="1539081"/>
                </a:lnTo>
                <a:lnTo>
                  <a:pt x="115617" y="1577330"/>
                </a:lnTo>
                <a:lnTo>
                  <a:pt x="144247" y="1613405"/>
                </a:lnTo>
                <a:lnTo>
                  <a:pt x="175512" y="1647153"/>
                </a:lnTo>
                <a:lnTo>
                  <a:pt x="209259" y="1678418"/>
                </a:lnTo>
                <a:lnTo>
                  <a:pt x="245335" y="1707047"/>
                </a:lnTo>
                <a:lnTo>
                  <a:pt x="283584" y="1732886"/>
                </a:lnTo>
                <a:lnTo>
                  <a:pt x="323853" y="1755780"/>
                </a:lnTo>
                <a:lnTo>
                  <a:pt x="365986" y="1775574"/>
                </a:lnTo>
                <a:lnTo>
                  <a:pt x="409831" y="1792116"/>
                </a:lnTo>
                <a:lnTo>
                  <a:pt x="455233" y="1805250"/>
                </a:lnTo>
                <a:lnTo>
                  <a:pt x="502037" y="1814822"/>
                </a:lnTo>
                <a:lnTo>
                  <a:pt x="550090" y="1820679"/>
                </a:lnTo>
                <a:lnTo>
                  <a:pt x="599236" y="1822665"/>
                </a:lnTo>
                <a:lnTo>
                  <a:pt x="4298188" y="1822665"/>
                </a:lnTo>
                <a:lnTo>
                  <a:pt x="4347334" y="1820679"/>
                </a:lnTo>
                <a:lnTo>
                  <a:pt x="4395387" y="1814822"/>
                </a:lnTo>
                <a:lnTo>
                  <a:pt x="4442191" y="1805250"/>
                </a:lnTo>
                <a:lnTo>
                  <a:pt x="4487593" y="1792116"/>
                </a:lnTo>
                <a:lnTo>
                  <a:pt x="4531437" y="1775574"/>
                </a:lnTo>
                <a:lnTo>
                  <a:pt x="4573571" y="1755780"/>
                </a:lnTo>
                <a:lnTo>
                  <a:pt x="4613840" y="1732886"/>
                </a:lnTo>
                <a:lnTo>
                  <a:pt x="4652089" y="1707047"/>
                </a:lnTo>
                <a:lnTo>
                  <a:pt x="4688164" y="1678418"/>
                </a:lnTo>
                <a:lnTo>
                  <a:pt x="4721912" y="1647153"/>
                </a:lnTo>
                <a:lnTo>
                  <a:pt x="4753177" y="1613405"/>
                </a:lnTo>
                <a:lnTo>
                  <a:pt x="4781806" y="1577330"/>
                </a:lnTo>
                <a:lnTo>
                  <a:pt x="4807645" y="1539081"/>
                </a:lnTo>
                <a:lnTo>
                  <a:pt x="4830539" y="1498812"/>
                </a:lnTo>
                <a:lnTo>
                  <a:pt x="4850333" y="1456679"/>
                </a:lnTo>
                <a:lnTo>
                  <a:pt x="4866875" y="1412834"/>
                </a:lnTo>
                <a:lnTo>
                  <a:pt x="4880009" y="1367432"/>
                </a:lnTo>
                <a:lnTo>
                  <a:pt x="4889581" y="1320628"/>
                </a:lnTo>
                <a:lnTo>
                  <a:pt x="4895438" y="1272575"/>
                </a:lnTo>
                <a:lnTo>
                  <a:pt x="4897424" y="1223429"/>
                </a:lnTo>
                <a:lnTo>
                  <a:pt x="4897424" y="599236"/>
                </a:lnTo>
                <a:lnTo>
                  <a:pt x="4895438" y="550090"/>
                </a:lnTo>
                <a:lnTo>
                  <a:pt x="4889581" y="502037"/>
                </a:lnTo>
                <a:lnTo>
                  <a:pt x="4880009" y="455233"/>
                </a:lnTo>
                <a:lnTo>
                  <a:pt x="4866875" y="409831"/>
                </a:lnTo>
                <a:lnTo>
                  <a:pt x="4850333" y="365986"/>
                </a:lnTo>
                <a:lnTo>
                  <a:pt x="4830539" y="323853"/>
                </a:lnTo>
                <a:lnTo>
                  <a:pt x="4807645" y="283584"/>
                </a:lnTo>
                <a:lnTo>
                  <a:pt x="4781806" y="245335"/>
                </a:lnTo>
                <a:lnTo>
                  <a:pt x="4753177" y="209259"/>
                </a:lnTo>
                <a:lnTo>
                  <a:pt x="4721912" y="175512"/>
                </a:lnTo>
                <a:lnTo>
                  <a:pt x="4688164" y="144247"/>
                </a:lnTo>
                <a:lnTo>
                  <a:pt x="4652089" y="115617"/>
                </a:lnTo>
                <a:lnTo>
                  <a:pt x="4613840" y="89779"/>
                </a:lnTo>
                <a:lnTo>
                  <a:pt x="4573571" y="66885"/>
                </a:lnTo>
                <a:lnTo>
                  <a:pt x="4531437" y="47091"/>
                </a:lnTo>
                <a:lnTo>
                  <a:pt x="4487593" y="30549"/>
                </a:lnTo>
                <a:lnTo>
                  <a:pt x="4442191" y="17415"/>
                </a:lnTo>
                <a:lnTo>
                  <a:pt x="4395387" y="7842"/>
                </a:lnTo>
                <a:lnTo>
                  <a:pt x="4347334" y="1986"/>
                </a:lnTo>
                <a:lnTo>
                  <a:pt x="4298188" y="0"/>
                </a:lnTo>
                <a:close/>
              </a:path>
            </a:pathLst>
          </a:custGeom>
          <a:solidFill>
            <a:srgbClr val="C7BAD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541" name="Google Shape;541;g2d42f9e7b77_0_770"/>
          <p:cNvSpPr txBox="1"/>
          <p:nvPr/>
        </p:nvSpPr>
        <p:spPr>
          <a:xfrm>
            <a:off x="3316718" y="2890659"/>
            <a:ext cx="1550700" cy="821400"/>
          </a:xfrm>
          <a:prstGeom prst="rect">
            <a:avLst/>
          </a:prstGeom>
          <a:noFill/>
          <a:ln>
            <a:noFill/>
          </a:ln>
        </p:spPr>
        <p:txBody>
          <a:bodyPr spcFirstLastPara="1" wrap="square" lIns="0" tIns="8925" rIns="0" bIns="0" anchor="t" anchorCtr="0">
            <a:spAutoFit/>
          </a:bodyPr>
          <a:lstStyle/>
          <a:p>
            <a:pPr marL="0" lvl="0" indent="0" algn="ctr" rtl="0">
              <a:lnSpc>
                <a:spcPct val="111785"/>
              </a:lnSpc>
              <a:spcBef>
                <a:spcPts val="0"/>
              </a:spcBef>
              <a:spcAft>
                <a:spcPts val="0"/>
              </a:spcAft>
              <a:buNone/>
            </a:pPr>
            <a:r>
              <a:rPr lang="en" sz="3200">
                <a:solidFill>
                  <a:srgbClr val="FFFFFF"/>
                </a:solidFill>
                <a:latin typeface="Trebuchet MS"/>
                <a:ea typeface="Trebuchet MS"/>
                <a:cs typeface="Trebuchet MS"/>
                <a:sym typeface="Trebuchet MS"/>
              </a:rPr>
              <a:t>2</a:t>
            </a:r>
            <a:r>
              <a:rPr lang="en" sz="1700">
                <a:solidFill>
                  <a:srgbClr val="FFFFFF"/>
                </a:solidFill>
                <a:latin typeface="Verdana"/>
                <a:ea typeface="Verdana"/>
                <a:cs typeface="Verdana"/>
                <a:sym typeface="Verdana"/>
              </a:rPr>
              <a:t>Millions tons</a:t>
            </a:r>
            <a:endParaRPr sz="1700">
              <a:latin typeface="Verdana"/>
              <a:ea typeface="Verdana"/>
              <a:cs typeface="Verdana"/>
              <a:sym typeface="Verdana"/>
            </a:endParaRPr>
          </a:p>
        </p:txBody>
      </p:sp>
      <p:grpSp>
        <p:nvGrpSpPr>
          <p:cNvPr id="542" name="Google Shape;542;g2d42f9e7b77_0_770"/>
          <p:cNvGrpSpPr/>
          <p:nvPr/>
        </p:nvGrpSpPr>
        <p:grpSpPr>
          <a:xfrm>
            <a:off x="4823695" y="2914727"/>
            <a:ext cx="1132641" cy="703659"/>
            <a:chOff x="8323569" y="5232941"/>
            <a:chExt cx="2013584" cy="1250950"/>
          </a:xfrm>
        </p:grpSpPr>
        <p:sp>
          <p:nvSpPr>
            <p:cNvPr id="543" name="Google Shape;543;g2d42f9e7b77_0_770"/>
            <p:cNvSpPr/>
            <p:nvPr/>
          </p:nvSpPr>
          <p:spPr>
            <a:xfrm>
              <a:off x="8323569" y="5232941"/>
              <a:ext cx="2013584" cy="1250950"/>
            </a:xfrm>
            <a:custGeom>
              <a:avLst/>
              <a:gdLst/>
              <a:ahLst/>
              <a:cxnLst/>
              <a:rect l="l" t="t" r="r" b="b"/>
              <a:pathLst>
                <a:path w="2013584" h="1250950" extrusionOk="0">
                  <a:moveTo>
                    <a:pt x="970426" y="0"/>
                  </a:moveTo>
                  <a:lnTo>
                    <a:pt x="920539" y="0"/>
                  </a:lnTo>
                  <a:lnTo>
                    <a:pt x="871832" y="3810"/>
                  </a:lnTo>
                  <a:lnTo>
                    <a:pt x="824322" y="12700"/>
                  </a:lnTo>
                  <a:lnTo>
                    <a:pt x="778028" y="25400"/>
                  </a:lnTo>
                  <a:lnTo>
                    <a:pt x="732970" y="41910"/>
                  </a:lnTo>
                  <a:lnTo>
                    <a:pt x="689165" y="62230"/>
                  </a:lnTo>
                  <a:lnTo>
                    <a:pt x="646631" y="86360"/>
                  </a:lnTo>
                  <a:lnTo>
                    <a:pt x="605388" y="114300"/>
                  </a:lnTo>
                  <a:lnTo>
                    <a:pt x="565454" y="146050"/>
                  </a:lnTo>
                  <a:lnTo>
                    <a:pt x="530540" y="179070"/>
                  </a:lnTo>
                  <a:lnTo>
                    <a:pt x="498844" y="213360"/>
                  </a:lnTo>
                  <a:lnTo>
                    <a:pt x="470382" y="250190"/>
                  </a:lnTo>
                  <a:lnTo>
                    <a:pt x="445168" y="289560"/>
                  </a:lnTo>
                  <a:lnTo>
                    <a:pt x="423217" y="330200"/>
                  </a:lnTo>
                  <a:lnTo>
                    <a:pt x="404543" y="372110"/>
                  </a:lnTo>
                  <a:lnTo>
                    <a:pt x="389162" y="416560"/>
                  </a:lnTo>
                  <a:lnTo>
                    <a:pt x="377088" y="463550"/>
                  </a:lnTo>
                  <a:lnTo>
                    <a:pt x="374144" y="472440"/>
                  </a:lnTo>
                  <a:lnTo>
                    <a:pt x="369598" y="478790"/>
                  </a:lnTo>
                  <a:lnTo>
                    <a:pt x="362561" y="482600"/>
                  </a:lnTo>
                  <a:lnTo>
                    <a:pt x="352145" y="485140"/>
                  </a:lnTo>
                  <a:lnTo>
                    <a:pt x="301108" y="492760"/>
                  </a:lnTo>
                  <a:lnTo>
                    <a:pt x="253730" y="506730"/>
                  </a:lnTo>
                  <a:lnTo>
                    <a:pt x="210002" y="524510"/>
                  </a:lnTo>
                  <a:lnTo>
                    <a:pt x="169914" y="547370"/>
                  </a:lnTo>
                  <a:lnTo>
                    <a:pt x="133458" y="575310"/>
                  </a:lnTo>
                  <a:lnTo>
                    <a:pt x="100622" y="608330"/>
                  </a:lnTo>
                  <a:lnTo>
                    <a:pt x="71398" y="645160"/>
                  </a:lnTo>
                  <a:lnTo>
                    <a:pt x="45777" y="687070"/>
                  </a:lnTo>
                  <a:lnTo>
                    <a:pt x="23748" y="734060"/>
                  </a:lnTo>
                  <a:lnTo>
                    <a:pt x="11345" y="778510"/>
                  </a:lnTo>
                  <a:lnTo>
                    <a:pt x="6391" y="800100"/>
                  </a:lnTo>
                  <a:lnTo>
                    <a:pt x="0" y="821690"/>
                  </a:lnTo>
                  <a:lnTo>
                    <a:pt x="0" y="911860"/>
                  </a:lnTo>
                  <a:lnTo>
                    <a:pt x="4878" y="932180"/>
                  </a:lnTo>
                  <a:lnTo>
                    <a:pt x="9613" y="952500"/>
                  </a:lnTo>
                  <a:lnTo>
                    <a:pt x="20866" y="990600"/>
                  </a:lnTo>
                  <a:lnTo>
                    <a:pt x="40583" y="1037590"/>
                  </a:lnTo>
                  <a:lnTo>
                    <a:pt x="64956" y="1080770"/>
                  </a:lnTo>
                  <a:lnTo>
                    <a:pt x="93701" y="1118870"/>
                  </a:lnTo>
                  <a:lnTo>
                    <a:pt x="126531" y="1153160"/>
                  </a:lnTo>
                  <a:lnTo>
                    <a:pt x="163160" y="1182370"/>
                  </a:lnTo>
                  <a:lnTo>
                    <a:pt x="203302" y="1206500"/>
                  </a:lnTo>
                  <a:lnTo>
                    <a:pt x="246672" y="1225550"/>
                  </a:lnTo>
                  <a:lnTo>
                    <a:pt x="292985" y="1239520"/>
                  </a:lnTo>
                  <a:lnTo>
                    <a:pt x="341954" y="1248410"/>
                  </a:lnTo>
                  <a:lnTo>
                    <a:pt x="393293" y="1250950"/>
                  </a:lnTo>
                  <a:lnTo>
                    <a:pt x="1595970" y="1250950"/>
                  </a:lnTo>
                  <a:lnTo>
                    <a:pt x="1668572" y="1240790"/>
                  </a:lnTo>
                  <a:lnTo>
                    <a:pt x="1749174" y="1212850"/>
                  </a:lnTo>
                  <a:lnTo>
                    <a:pt x="1791329" y="1191260"/>
                  </a:lnTo>
                  <a:lnTo>
                    <a:pt x="1830366" y="1165860"/>
                  </a:lnTo>
                  <a:lnTo>
                    <a:pt x="1866115" y="1136650"/>
                  </a:lnTo>
                  <a:lnTo>
                    <a:pt x="1898404" y="1104900"/>
                  </a:lnTo>
                  <a:lnTo>
                    <a:pt x="1927062" y="1069340"/>
                  </a:lnTo>
                  <a:lnTo>
                    <a:pt x="1942491" y="1046480"/>
                  </a:lnTo>
                  <a:lnTo>
                    <a:pt x="1298854" y="1046480"/>
                  </a:lnTo>
                  <a:lnTo>
                    <a:pt x="1296733" y="1043940"/>
                  </a:lnTo>
                  <a:lnTo>
                    <a:pt x="1296352" y="1035050"/>
                  </a:lnTo>
                  <a:lnTo>
                    <a:pt x="1298646" y="1005840"/>
                  </a:lnTo>
                  <a:lnTo>
                    <a:pt x="1308176" y="981710"/>
                  </a:lnTo>
                  <a:lnTo>
                    <a:pt x="1311604" y="977900"/>
                  </a:lnTo>
                  <a:lnTo>
                    <a:pt x="1084397" y="977900"/>
                  </a:lnTo>
                  <a:lnTo>
                    <a:pt x="1078261" y="976630"/>
                  </a:lnTo>
                  <a:lnTo>
                    <a:pt x="725755" y="976630"/>
                  </a:lnTo>
                  <a:lnTo>
                    <a:pt x="679095" y="963930"/>
                  </a:lnTo>
                  <a:lnTo>
                    <a:pt x="637887" y="937260"/>
                  </a:lnTo>
                  <a:lnTo>
                    <a:pt x="604078" y="900430"/>
                  </a:lnTo>
                  <a:lnTo>
                    <a:pt x="579615" y="853440"/>
                  </a:lnTo>
                  <a:lnTo>
                    <a:pt x="568499" y="807720"/>
                  </a:lnTo>
                  <a:lnTo>
                    <a:pt x="568503" y="760730"/>
                  </a:lnTo>
                  <a:lnTo>
                    <a:pt x="578888" y="716280"/>
                  </a:lnTo>
                  <a:lnTo>
                    <a:pt x="598914" y="675640"/>
                  </a:lnTo>
                  <a:lnTo>
                    <a:pt x="627842" y="641350"/>
                  </a:lnTo>
                  <a:lnTo>
                    <a:pt x="664933" y="614680"/>
                  </a:lnTo>
                  <a:lnTo>
                    <a:pt x="710598" y="598170"/>
                  </a:lnTo>
                  <a:lnTo>
                    <a:pt x="758120" y="595630"/>
                  </a:lnTo>
                  <a:lnTo>
                    <a:pt x="1961000" y="595630"/>
                  </a:lnTo>
                  <a:lnTo>
                    <a:pt x="1955875" y="585470"/>
                  </a:lnTo>
                  <a:lnTo>
                    <a:pt x="1930485" y="547370"/>
                  </a:lnTo>
                  <a:lnTo>
                    <a:pt x="1901209" y="510540"/>
                  </a:lnTo>
                  <a:lnTo>
                    <a:pt x="1868406" y="477520"/>
                  </a:lnTo>
                  <a:lnTo>
                    <a:pt x="1832438" y="448310"/>
                  </a:lnTo>
                  <a:lnTo>
                    <a:pt x="1793665" y="422910"/>
                  </a:lnTo>
                  <a:lnTo>
                    <a:pt x="1752449" y="401320"/>
                  </a:lnTo>
                  <a:lnTo>
                    <a:pt x="1709149" y="383540"/>
                  </a:lnTo>
                  <a:lnTo>
                    <a:pt x="1664127" y="370840"/>
                  </a:lnTo>
                  <a:lnTo>
                    <a:pt x="1617744" y="363220"/>
                  </a:lnTo>
                  <a:lnTo>
                    <a:pt x="1513762" y="363220"/>
                  </a:lnTo>
                  <a:lnTo>
                    <a:pt x="1507664" y="360680"/>
                  </a:lnTo>
                  <a:lnTo>
                    <a:pt x="1503133" y="356870"/>
                  </a:lnTo>
                  <a:lnTo>
                    <a:pt x="1499260" y="349250"/>
                  </a:lnTo>
                  <a:lnTo>
                    <a:pt x="1475754" y="304800"/>
                  </a:lnTo>
                  <a:lnTo>
                    <a:pt x="1450067" y="262890"/>
                  </a:lnTo>
                  <a:lnTo>
                    <a:pt x="1422191" y="223520"/>
                  </a:lnTo>
                  <a:lnTo>
                    <a:pt x="1392120" y="187960"/>
                  </a:lnTo>
                  <a:lnTo>
                    <a:pt x="1359845" y="154940"/>
                  </a:lnTo>
                  <a:lnTo>
                    <a:pt x="1325360" y="124460"/>
                  </a:lnTo>
                  <a:lnTo>
                    <a:pt x="1288658" y="97790"/>
                  </a:lnTo>
                  <a:lnTo>
                    <a:pt x="1249731" y="74930"/>
                  </a:lnTo>
                  <a:lnTo>
                    <a:pt x="1208572" y="54610"/>
                  </a:lnTo>
                  <a:lnTo>
                    <a:pt x="1165174" y="36830"/>
                  </a:lnTo>
                  <a:lnTo>
                    <a:pt x="1119530" y="22860"/>
                  </a:lnTo>
                  <a:lnTo>
                    <a:pt x="1071632" y="11430"/>
                  </a:lnTo>
                  <a:lnTo>
                    <a:pt x="1021473" y="3810"/>
                  </a:lnTo>
                  <a:lnTo>
                    <a:pt x="970426" y="0"/>
                  </a:lnTo>
                  <a:close/>
                </a:path>
                <a:path w="2013584" h="1250950" extrusionOk="0">
                  <a:moveTo>
                    <a:pt x="1969541" y="998220"/>
                  </a:moveTo>
                  <a:lnTo>
                    <a:pt x="1436844" y="998220"/>
                  </a:lnTo>
                  <a:lnTo>
                    <a:pt x="1444086" y="1002030"/>
                  </a:lnTo>
                  <a:lnTo>
                    <a:pt x="1447569" y="1010920"/>
                  </a:lnTo>
                  <a:lnTo>
                    <a:pt x="1448676" y="1022350"/>
                  </a:lnTo>
                  <a:lnTo>
                    <a:pt x="1447735" y="1035050"/>
                  </a:lnTo>
                  <a:lnTo>
                    <a:pt x="1443674" y="1042670"/>
                  </a:lnTo>
                  <a:lnTo>
                    <a:pt x="1435919" y="1046480"/>
                  </a:lnTo>
                  <a:lnTo>
                    <a:pt x="1942491" y="1046480"/>
                  </a:lnTo>
                  <a:lnTo>
                    <a:pt x="1951920" y="1032510"/>
                  </a:lnTo>
                  <a:lnTo>
                    <a:pt x="1969541" y="998220"/>
                  </a:lnTo>
                  <a:close/>
                </a:path>
                <a:path w="2013584" h="1250950" extrusionOk="0">
                  <a:moveTo>
                    <a:pt x="2010890" y="847090"/>
                  </a:moveTo>
                  <a:lnTo>
                    <a:pt x="1385215" y="847090"/>
                  </a:lnTo>
                  <a:lnTo>
                    <a:pt x="1413916" y="853440"/>
                  </a:lnTo>
                  <a:lnTo>
                    <a:pt x="1436689" y="871220"/>
                  </a:lnTo>
                  <a:lnTo>
                    <a:pt x="1447472" y="897890"/>
                  </a:lnTo>
                  <a:lnTo>
                    <a:pt x="1445516" y="927100"/>
                  </a:lnTo>
                  <a:lnTo>
                    <a:pt x="1430070" y="952500"/>
                  </a:lnTo>
                  <a:lnTo>
                    <a:pt x="1419919" y="961390"/>
                  </a:lnTo>
                  <a:lnTo>
                    <a:pt x="1408915" y="969010"/>
                  </a:lnTo>
                  <a:lnTo>
                    <a:pt x="1397631" y="975360"/>
                  </a:lnTo>
                  <a:lnTo>
                    <a:pt x="1386636" y="982980"/>
                  </a:lnTo>
                  <a:lnTo>
                    <a:pt x="1382191" y="985520"/>
                  </a:lnTo>
                  <a:lnTo>
                    <a:pt x="1375067" y="989330"/>
                  </a:lnTo>
                  <a:lnTo>
                    <a:pt x="1379321" y="1002030"/>
                  </a:lnTo>
                  <a:lnTo>
                    <a:pt x="1386420" y="998220"/>
                  </a:lnTo>
                  <a:lnTo>
                    <a:pt x="1969541" y="998220"/>
                  </a:lnTo>
                  <a:lnTo>
                    <a:pt x="1972804" y="991870"/>
                  </a:lnTo>
                  <a:lnTo>
                    <a:pt x="1989546" y="949960"/>
                  </a:lnTo>
                  <a:lnTo>
                    <a:pt x="2001972" y="905510"/>
                  </a:lnTo>
                  <a:lnTo>
                    <a:pt x="2009913" y="861060"/>
                  </a:lnTo>
                  <a:lnTo>
                    <a:pt x="2010890" y="847090"/>
                  </a:lnTo>
                  <a:close/>
                </a:path>
                <a:path w="2013584" h="1250950" extrusionOk="0">
                  <a:moveTo>
                    <a:pt x="1424457" y="998220"/>
                  </a:moveTo>
                  <a:lnTo>
                    <a:pt x="1386420" y="998220"/>
                  </a:lnTo>
                  <a:lnTo>
                    <a:pt x="1391157" y="999490"/>
                  </a:lnTo>
                  <a:lnTo>
                    <a:pt x="1416237" y="999490"/>
                  </a:lnTo>
                  <a:lnTo>
                    <a:pt x="1424457" y="998220"/>
                  </a:lnTo>
                  <a:close/>
                </a:path>
                <a:path w="2013584" h="1250950" extrusionOk="0">
                  <a:moveTo>
                    <a:pt x="1961000" y="595630"/>
                  </a:moveTo>
                  <a:lnTo>
                    <a:pt x="1084554" y="595630"/>
                  </a:lnTo>
                  <a:lnTo>
                    <a:pt x="1135438" y="599440"/>
                  </a:lnTo>
                  <a:lnTo>
                    <a:pt x="1179474" y="615950"/>
                  </a:lnTo>
                  <a:lnTo>
                    <a:pt x="1216842" y="645160"/>
                  </a:lnTo>
                  <a:lnTo>
                    <a:pt x="1247724" y="684530"/>
                  </a:lnTo>
                  <a:lnTo>
                    <a:pt x="1267093" y="726440"/>
                  </a:lnTo>
                  <a:lnTo>
                    <a:pt x="1275701" y="770890"/>
                  </a:lnTo>
                  <a:lnTo>
                    <a:pt x="1273897" y="816610"/>
                  </a:lnTo>
                  <a:lnTo>
                    <a:pt x="1262029" y="859790"/>
                  </a:lnTo>
                  <a:lnTo>
                    <a:pt x="1240446" y="899160"/>
                  </a:lnTo>
                  <a:lnTo>
                    <a:pt x="1209497" y="934720"/>
                  </a:lnTo>
                  <a:lnTo>
                    <a:pt x="1170705" y="960120"/>
                  </a:lnTo>
                  <a:lnTo>
                    <a:pt x="1128244" y="975360"/>
                  </a:lnTo>
                  <a:lnTo>
                    <a:pt x="1084397" y="977900"/>
                  </a:lnTo>
                  <a:lnTo>
                    <a:pt x="1311604" y="977900"/>
                  </a:lnTo>
                  <a:lnTo>
                    <a:pt x="1325316" y="962660"/>
                  </a:lnTo>
                  <a:lnTo>
                    <a:pt x="1350441" y="948690"/>
                  </a:lnTo>
                  <a:lnTo>
                    <a:pt x="1358973" y="944880"/>
                  </a:lnTo>
                  <a:lnTo>
                    <a:pt x="1367078" y="939800"/>
                  </a:lnTo>
                  <a:lnTo>
                    <a:pt x="1387089" y="910590"/>
                  </a:lnTo>
                  <a:lnTo>
                    <a:pt x="1327365" y="910590"/>
                  </a:lnTo>
                  <a:lnTo>
                    <a:pt x="1319521" y="904240"/>
                  </a:lnTo>
                  <a:lnTo>
                    <a:pt x="1312352" y="896620"/>
                  </a:lnTo>
                  <a:lnTo>
                    <a:pt x="1305629" y="889000"/>
                  </a:lnTo>
                  <a:lnTo>
                    <a:pt x="1299121" y="881380"/>
                  </a:lnTo>
                  <a:lnTo>
                    <a:pt x="1294815" y="875030"/>
                  </a:lnTo>
                  <a:lnTo>
                    <a:pt x="1301597" y="872490"/>
                  </a:lnTo>
                  <a:lnTo>
                    <a:pt x="1304734" y="869950"/>
                  </a:lnTo>
                  <a:lnTo>
                    <a:pt x="1330505" y="855980"/>
                  </a:lnTo>
                  <a:lnTo>
                    <a:pt x="1357372" y="847090"/>
                  </a:lnTo>
                  <a:lnTo>
                    <a:pt x="2010890" y="847090"/>
                  </a:lnTo>
                  <a:lnTo>
                    <a:pt x="2013198" y="814070"/>
                  </a:lnTo>
                  <a:lnTo>
                    <a:pt x="2011655" y="767080"/>
                  </a:lnTo>
                  <a:lnTo>
                    <a:pt x="2005114" y="718820"/>
                  </a:lnTo>
                  <a:lnTo>
                    <a:pt x="1993550" y="671830"/>
                  </a:lnTo>
                  <a:lnTo>
                    <a:pt x="1977017" y="627380"/>
                  </a:lnTo>
                  <a:lnTo>
                    <a:pt x="1961000" y="595630"/>
                  </a:lnTo>
                  <a:close/>
                </a:path>
                <a:path w="2013584" h="1250950" extrusionOk="0">
                  <a:moveTo>
                    <a:pt x="927929" y="852170"/>
                  </a:moveTo>
                  <a:lnTo>
                    <a:pt x="827030" y="852170"/>
                  </a:lnTo>
                  <a:lnTo>
                    <a:pt x="831963" y="853440"/>
                  </a:lnTo>
                  <a:lnTo>
                    <a:pt x="838085" y="855980"/>
                  </a:lnTo>
                  <a:lnTo>
                    <a:pt x="849235" y="863600"/>
                  </a:lnTo>
                  <a:lnTo>
                    <a:pt x="872068" y="876300"/>
                  </a:lnTo>
                  <a:lnTo>
                    <a:pt x="883818" y="882650"/>
                  </a:lnTo>
                  <a:lnTo>
                    <a:pt x="890727" y="887730"/>
                  </a:lnTo>
                  <a:lnTo>
                    <a:pt x="893376" y="892810"/>
                  </a:lnTo>
                  <a:lnTo>
                    <a:pt x="892542" y="897890"/>
                  </a:lnTo>
                  <a:lnTo>
                    <a:pt x="888999" y="905510"/>
                  </a:lnTo>
                  <a:lnTo>
                    <a:pt x="840089" y="952500"/>
                  </a:lnTo>
                  <a:lnTo>
                    <a:pt x="775919" y="975360"/>
                  </a:lnTo>
                  <a:lnTo>
                    <a:pt x="725755" y="976630"/>
                  </a:lnTo>
                  <a:lnTo>
                    <a:pt x="1078261" y="976630"/>
                  </a:lnTo>
                  <a:lnTo>
                    <a:pt x="1001683" y="949960"/>
                  </a:lnTo>
                  <a:lnTo>
                    <a:pt x="967386" y="922020"/>
                  </a:lnTo>
                  <a:lnTo>
                    <a:pt x="940841" y="882650"/>
                  </a:lnTo>
                  <a:lnTo>
                    <a:pt x="930392" y="859790"/>
                  </a:lnTo>
                  <a:lnTo>
                    <a:pt x="927929" y="852170"/>
                  </a:lnTo>
                  <a:close/>
                </a:path>
                <a:path w="2013584" h="1250950" extrusionOk="0">
                  <a:moveTo>
                    <a:pt x="1372854" y="892810"/>
                  </a:moveTo>
                  <a:lnTo>
                    <a:pt x="1359306" y="895350"/>
                  </a:lnTo>
                  <a:lnTo>
                    <a:pt x="1355001" y="896620"/>
                  </a:lnTo>
                  <a:lnTo>
                    <a:pt x="1350886" y="899160"/>
                  </a:lnTo>
                  <a:lnTo>
                    <a:pt x="1346644" y="900430"/>
                  </a:lnTo>
                  <a:lnTo>
                    <a:pt x="1341555" y="904240"/>
                  </a:lnTo>
                  <a:lnTo>
                    <a:pt x="1336762" y="908050"/>
                  </a:lnTo>
                  <a:lnTo>
                    <a:pt x="1332090" y="910590"/>
                  </a:lnTo>
                  <a:lnTo>
                    <a:pt x="1387089" y="910590"/>
                  </a:lnTo>
                  <a:lnTo>
                    <a:pt x="1387107" y="908050"/>
                  </a:lnTo>
                  <a:lnTo>
                    <a:pt x="1384058" y="900430"/>
                  </a:lnTo>
                  <a:lnTo>
                    <a:pt x="1378908" y="895350"/>
                  </a:lnTo>
                  <a:lnTo>
                    <a:pt x="1372854" y="892810"/>
                  </a:lnTo>
                  <a:close/>
                </a:path>
                <a:path w="2013584" h="1250950" extrusionOk="0">
                  <a:moveTo>
                    <a:pt x="736728" y="674370"/>
                  </a:moveTo>
                  <a:lnTo>
                    <a:pt x="674979" y="713740"/>
                  </a:lnTo>
                  <a:lnTo>
                    <a:pt x="659980" y="750570"/>
                  </a:lnTo>
                  <a:lnTo>
                    <a:pt x="655993" y="795020"/>
                  </a:lnTo>
                  <a:lnTo>
                    <a:pt x="659181" y="819150"/>
                  </a:lnTo>
                  <a:lnTo>
                    <a:pt x="667048" y="843280"/>
                  </a:lnTo>
                  <a:lnTo>
                    <a:pt x="680906" y="866140"/>
                  </a:lnTo>
                  <a:lnTo>
                    <a:pt x="702068" y="885190"/>
                  </a:lnTo>
                  <a:lnTo>
                    <a:pt x="733265" y="899160"/>
                  </a:lnTo>
                  <a:lnTo>
                    <a:pt x="765803" y="899160"/>
                  </a:lnTo>
                  <a:lnTo>
                    <a:pt x="795455" y="886460"/>
                  </a:lnTo>
                  <a:lnTo>
                    <a:pt x="817994" y="861060"/>
                  </a:lnTo>
                  <a:lnTo>
                    <a:pt x="822601" y="854710"/>
                  </a:lnTo>
                  <a:lnTo>
                    <a:pt x="827030" y="852170"/>
                  </a:lnTo>
                  <a:lnTo>
                    <a:pt x="927929" y="852170"/>
                  </a:lnTo>
                  <a:lnTo>
                    <a:pt x="922591" y="835660"/>
                  </a:lnTo>
                  <a:lnTo>
                    <a:pt x="917724" y="810260"/>
                  </a:lnTo>
                  <a:lnTo>
                    <a:pt x="916076" y="784860"/>
                  </a:lnTo>
                  <a:lnTo>
                    <a:pt x="921979" y="736600"/>
                  </a:lnTo>
                  <a:lnTo>
                    <a:pt x="928269" y="720090"/>
                  </a:lnTo>
                  <a:lnTo>
                    <a:pt x="828344" y="720090"/>
                  </a:lnTo>
                  <a:lnTo>
                    <a:pt x="821006" y="718820"/>
                  </a:lnTo>
                  <a:lnTo>
                    <a:pt x="815882" y="711200"/>
                  </a:lnTo>
                  <a:lnTo>
                    <a:pt x="811392" y="703580"/>
                  </a:lnTo>
                  <a:lnTo>
                    <a:pt x="805954" y="695960"/>
                  </a:lnTo>
                  <a:lnTo>
                    <a:pt x="773304" y="676910"/>
                  </a:lnTo>
                  <a:lnTo>
                    <a:pt x="736728" y="674370"/>
                  </a:lnTo>
                  <a:close/>
                </a:path>
                <a:path w="2013584" h="1250950" extrusionOk="0">
                  <a:moveTo>
                    <a:pt x="1084554" y="595630"/>
                  </a:moveTo>
                  <a:lnTo>
                    <a:pt x="758120" y="595630"/>
                  </a:lnTo>
                  <a:lnTo>
                    <a:pt x="804140" y="604520"/>
                  </a:lnTo>
                  <a:lnTo>
                    <a:pt x="845300" y="624840"/>
                  </a:lnTo>
                  <a:lnTo>
                    <a:pt x="878243" y="656590"/>
                  </a:lnTo>
                  <a:lnTo>
                    <a:pt x="886721" y="668020"/>
                  </a:lnTo>
                  <a:lnTo>
                    <a:pt x="889066" y="675640"/>
                  </a:lnTo>
                  <a:lnTo>
                    <a:pt x="884843" y="681990"/>
                  </a:lnTo>
                  <a:lnTo>
                    <a:pt x="873620" y="689610"/>
                  </a:lnTo>
                  <a:lnTo>
                    <a:pt x="869327" y="693420"/>
                  </a:lnTo>
                  <a:lnTo>
                    <a:pt x="865073" y="695960"/>
                  </a:lnTo>
                  <a:lnTo>
                    <a:pt x="860767" y="699770"/>
                  </a:lnTo>
                  <a:lnTo>
                    <a:pt x="852794" y="704850"/>
                  </a:lnTo>
                  <a:lnTo>
                    <a:pt x="844861" y="712470"/>
                  </a:lnTo>
                  <a:lnTo>
                    <a:pt x="836775" y="717550"/>
                  </a:lnTo>
                  <a:lnTo>
                    <a:pt x="828344" y="720090"/>
                  </a:lnTo>
                  <a:lnTo>
                    <a:pt x="928269" y="720090"/>
                  </a:lnTo>
                  <a:lnTo>
                    <a:pt x="938431" y="693420"/>
                  </a:lnTo>
                  <a:lnTo>
                    <a:pt x="964172" y="656590"/>
                  </a:lnTo>
                  <a:lnTo>
                    <a:pt x="997946" y="626110"/>
                  </a:lnTo>
                  <a:lnTo>
                    <a:pt x="1038492" y="605790"/>
                  </a:lnTo>
                  <a:lnTo>
                    <a:pt x="1084554" y="595630"/>
                  </a:lnTo>
                  <a:close/>
                </a:path>
                <a:path w="2013584" h="1250950" extrusionOk="0">
                  <a:moveTo>
                    <a:pt x="1570360" y="360680"/>
                  </a:moveTo>
                  <a:lnTo>
                    <a:pt x="1522336" y="363220"/>
                  </a:lnTo>
                  <a:lnTo>
                    <a:pt x="1617744" y="363220"/>
                  </a:lnTo>
                  <a:lnTo>
                    <a:pt x="1570360" y="36068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pic>
          <p:nvPicPr>
            <p:cNvPr id="544" name="Google Shape;544;g2d42f9e7b77_0_770"/>
            <p:cNvPicPr preferRelativeResize="0"/>
            <p:nvPr/>
          </p:nvPicPr>
          <p:blipFill rotWithShape="1">
            <a:blip r:embed="rId4">
              <a:alphaModFix/>
            </a:blip>
            <a:srcRect/>
            <a:stretch/>
          </p:blipFill>
          <p:spPr>
            <a:xfrm>
              <a:off x="9328281" y="5905511"/>
              <a:ext cx="183397" cy="227393"/>
            </a:xfrm>
            <a:prstGeom prst="rect">
              <a:avLst/>
            </a:prstGeom>
            <a:noFill/>
            <a:ln>
              <a:noFill/>
            </a:ln>
          </p:spPr>
        </p:pic>
      </p:grpSp>
      <p:sp>
        <p:nvSpPr>
          <p:cNvPr id="545" name="Google Shape;545;g2d42f9e7b77_0_770"/>
          <p:cNvSpPr txBox="1"/>
          <p:nvPr/>
        </p:nvSpPr>
        <p:spPr>
          <a:xfrm>
            <a:off x="5244510" y="3004527"/>
            <a:ext cx="205500" cy="191700"/>
          </a:xfrm>
          <a:prstGeom prst="rect">
            <a:avLst/>
          </a:prstGeom>
          <a:noFill/>
          <a:ln>
            <a:noFill/>
          </a:ln>
        </p:spPr>
        <p:txBody>
          <a:bodyPr spcFirstLastPara="1" wrap="square" lIns="0" tIns="6775" rIns="0" bIns="0" anchor="t" anchorCtr="0">
            <a:spAutoFit/>
          </a:bodyPr>
          <a:lstStyle/>
          <a:p>
            <a:pPr marL="12700" lvl="0" indent="0" algn="l" rtl="0">
              <a:lnSpc>
                <a:spcPct val="100000"/>
              </a:lnSpc>
              <a:spcBef>
                <a:spcPts val="0"/>
              </a:spcBef>
              <a:spcAft>
                <a:spcPts val="0"/>
              </a:spcAft>
              <a:buNone/>
            </a:pPr>
            <a:r>
              <a:rPr lang="en" sz="1200">
                <a:solidFill>
                  <a:srgbClr val="7F7F7F"/>
                </a:solidFill>
                <a:latin typeface="Verdana"/>
                <a:ea typeface="Verdana"/>
                <a:cs typeface="Verdana"/>
                <a:sym typeface="Verdana"/>
              </a:rPr>
              <a:t>of</a:t>
            </a:r>
            <a:endParaRPr sz="1200">
              <a:latin typeface="Verdana"/>
              <a:ea typeface="Verdana"/>
              <a:cs typeface="Verdana"/>
              <a:sym typeface="Verdana"/>
            </a:endParaRPr>
          </a:p>
        </p:txBody>
      </p:sp>
      <p:sp>
        <p:nvSpPr>
          <p:cNvPr id="546" name="Google Shape;546;g2d42f9e7b77_0_770"/>
          <p:cNvSpPr txBox="1"/>
          <p:nvPr/>
        </p:nvSpPr>
        <p:spPr>
          <a:xfrm>
            <a:off x="1589420" y="810753"/>
            <a:ext cx="5943900" cy="469800"/>
          </a:xfrm>
          <a:prstGeom prst="rect">
            <a:avLst/>
          </a:prstGeom>
          <a:noFill/>
          <a:ln>
            <a:noFill/>
          </a:ln>
        </p:spPr>
        <p:txBody>
          <a:bodyPr spcFirstLastPara="1" wrap="square" lIns="0" tIns="7850" rIns="0" bIns="0" anchor="t" anchorCtr="0">
            <a:spAutoFit/>
          </a:bodyPr>
          <a:lstStyle/>
          <a:p>
            <a:pPr marL="12700" lvl="0" indent="0" algn="ctr" rtl="0">
              <a:lnSpc>
                <a:spcPct val="100000"/>
              </a:lnSpc>
              <a:spcBef>
                <a:spcPts val="0"/>
              </a:spcBef>
              <a:spcAft>
                <a:spcPts val="0"/>
              </a:spcAft>
              <a:buNone/>
            </a:pPr>
            <a:r>
              <a:rPr lang="en" sz="1500" b="1">
                <a:solidFill>
                  <a:schemeClr val="dk1"/>
                </a:solidFill>
                <a:latin typeface="Inter"/>
                <a:ea typeface="Inter"/>
                <a:cs typeface="Inter"/>
                <a:sym typeface="Inter"/>
              </a:rPr>
              <a:t>Each 'La Rolita' electric bus is equivalent to CO2 reduction of what 2,300 planted trees purify.</a:t>
            </a:r>
            <a:endParaRPr sz="1500">
              <a:solidFill>
                <a:schemeClr val="dk1"/>
              </a:solidFill>
              <a:latin typeface="Inter"/>
              <a:ea typeface="Inter"/>
              <a:cs typeface="Inter"/>
              <a:sym typeface="Inter"/>
            </a:endParaRPr>
          </a:p>
        </p:txBody>
      </p:sp>
      <p:sp>
        <p:nvSpPr>
          <p:cNvPr id="547" name="Google Shape;547;g2d42f9e7b77_0_770"/>
          <p:cNvSpPr txBox="1"/>
          <p:nvPr/>
        </p:nvSpPr>
        <p:spPr>
          <a:xfrm>
            <a:off x="1215084" y="3932338"/>
            <a:ext cx="6413400" cy="220200"/>
          </a:xfrm>
          <a:prstGeom prst="rect">
            <a:avLst/>
          </a:prstGeom>
          <a:noFill/>
          <a:ln>
            <a:noFill/>
          </a:ln>
        </p:spPr>
        <p:txBody>
          <a:bodyPr spcFirstLastPara="1" wrap="square" lIns="0" tIns="20000" rIns="0" bIns="0" anchor="t" anchorCtr="0">
            <a:spAutoFit/>
          </a:bodyPr>
          <a:lstStyle/>
          <a:p>
            <a:pPr marL="0" marR="0" lvl="0" indent="0" algn="ctr" rtl="0">
              <a:lnSpc>
                <a:spcPct val="115217"/>
              </a:lnSpc>
              <a:spcBef>
                <a:spcPts val="0"/>
              </a:spcBef>
              <a:spcAft>
                <a:spcPts val="0"/>
              </a:spcAft>
              <a:buNone/>
            </a:pPr>
            <a:r>
              <a:rPr lang="en" sz="1300">
                <a:solidFill>
                  <a:schemeClr val="dk1"/>
                </a:solidFill>
                <a:latin typeface="Verdana"/>
                <a:ea typeface="Verdana"/>
                <a:cs typeface="Verdana"/>
                <a:sym typeface="Verdana"/>
              </a:rPr>
              <a:t>We provide a quality, clean, friendly and efficient service.</a:t>
            </a:r>
            <a:endParaRPr sz="1300">
              <a:solidFill>
                <a:schemeClr val="dk1"/>
              </a:solidFill>
              <a:latin typeface="Verdana"/>
              <a:ea typeface="Verdana"/>
              <a:cs typeface="Verdana"/>
              <a:sym typeface="Verdana"/>
            </a:endParaRPr>
          </a:p>
        </p:txBody>
      </p:sp>
      <p:pic>
        <p:nvPicPr>
          <p:cNvPr id="3" name="Google Shape;389;g2d42f9e7b77_0_0">
            <a:extLst>
              <a:ext uri="{FF2B5EF4-FFF2-40B4-BE49-F238E27FC236}">
                <a16:creationId xmlns:a16="http://schemas.microsoft.com/office/drawing/2014/main" id="{1C2043AF-3C40-CC03-D522-1C53DC873825}"/>
              </a:ext>
            </a:extLst>
          </p:cNvPr>
          <p:cNvPicPr preferRelativeResize="0"/>
          <p:nvPr/>
        </p:nvPicPr>
        <p:blipFill rotWithShape="1">
          <a:blip r:embed="rId5">
            <a:alphaModFix/>
          </a:blip>
          <a:srcRect/>
          <a:stretch/>
        </p:blipFill>
        <p:spPr>
          <a:xfrm>
            <a:off x="132993" y="100419"/>
            <a:ext cx="1315650" cy="4393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d42f9e7b77_0_1049"/>
          <p:cNvSpPr txBox="1"/>
          <p:nvPr/>
        </p:nvSpPr>
        <p:spPr>
          <a:xfrm>
            <a:off x="971550" y="1720195"/>
            <a:ext cx="2835900" cy="1730400"/>
          </a:xfrm>
          <a:prstGeom prst="rect">
            <a:avLst/>
          </a:prstGeom>
          <a:noFill/>
          <a:ln>
            <a:noFill/>
          </a:ln>
        </p:spPr>
        <p:txBody>
          <a:bodyPr spcFirstLastPara="1" wrap="square" lIns="0" tIns="6425" rIns="0" bIns="0" anchor="t" anchorCtr="0">
            <a:spAutoFit/>
          </a:bodyPr>
          <a:lstStyle/>
          <a:p>
            <a:pPr marL="165100" marR="152400" lvl="0" indent="0" algn="ctr" rtl="0">
              <a:lnSpc>
                <a:spcPct val="100000"/>
              </a:lnSpc>
              <a:spcBef>
                <a:spcPts val="0"/>
              </a:spcBef>
              <a:spcAft>
                <a:spcPts val="0"/>
              </a:spcAft>
              <a:buNone/>
            </a:pPr>
            <a:r>
              <a:rPr lang="en" sz="1400">
                <a:latin typeface="Verdana"/>
                <a:ea typeface="Verdana"/>
                <a:cs typeface="Verdana"/>
                <a:sym typeface="Verdana"/>
              </a:rPr>
              <a:t>We promote with our workers and the surrounding communities the care of the environment and the planting of urban gardens for the production of food for their own consumption.</a:t>
            </a:r>
            <a:endParaRPr sz="1400">
              <a:latin typeface="Verdana"/>
              <a:ea typeface="Verdana"/>
              <a:cs typeface="Verdana"/>
              <a:sym typeface="Verdana"/>
            </a:endParaRPr>
          </a:p>
        </p:txBody>
      </p:sp>
      <p:sp>
        <p:nvSpPr>
          <p:cNvPr id="554" name="Google Shape;554;g2d42f9e7b77_0_1049"/>
          <p:cNvSpPr txBox="1"/>
          <p:nvPr/>
        </p:nvSpPr>
        <p:spPr>
          <a:xfrm>
            <a:off x="2557540" y="4569949"/>
            <a:ext cx="4029000" cy="207300"/>
          </a:xfrm>
          <a:prstGeom prst="rect">
            <a:avLst/>
          </a:prstGeom>
          <a:noFill/>
          <a:ln>
            <a:noFill/>
          </a:ln>
        </p:spPr>
        <p:txBody>
          <a:bodyPr spcFirstLastPara="1" wrap="square" lIns="0" tIns="7150" rIns="0" bIns="0" anchor="t" anchorCtr="0">
            <a:spAutoFit/>
          </a:bodyPr>
          <a:lstStyle/>
          <a:p>
            <a:pPr marL="12700" lvl="0" indent="0" algn="ctr" rtl="0">
              <a:lnSpc>
                <a:spcPct val="100000"/>
              </a:lnSpc>
              <a:spcBef>
                <a:spcPts val="0"/>
              </a:spcBef>
              <a:spcAft>
                <a:spcPts val="0"/>
              </a:spcAft>
              <a:buNone/>
            </a:pPr>
            <a:r>
              <a:rPr lang="en" sz="1300">
                <a:solidFill>
                  <a:srgbClr val="FFFFFF"/>
                </a:solidFill>
                <a:latin typeface="Verdana"/>
                <a:ea typeface="Verdana"/>
                <a:cs typeface="Verdana"/>
                <a:sym typeface="Verdana"/>
              </a:rPr>
              <a:t>Together we make it possible</a:t>
            </a:r>
            <a:endParaRPr sz="1300">
              <a:latin typeface="Verdana"/>
              <a:ea typeface="Verdana"/>
              <a:cs typeface="Verdana"/>
              <a:sym typeface="Verdana"/>
            </a:endParaRPr>
          </a:p>
        </p:txBody>
      </p:sp>
      <p:pic>
        <p:nvPicPr>
          <p:cNvPr id="555" name="Google Shape;555;g2d42f9e7b77_0_1049"/>
          <p:cNvPicPr preferRelativeResize="0"/>
          <p:nvPr/>
        </p:nvPicPr>
        <p:blipFill rotWithShape="1">
          <a:blip r:embed="rId3">
            <a:alphaModFix/>
          </a:blip>
          <a:srcRect/>
          <a:stretch/>
        </p:blipFill>
        <p:spPr>
          <a:xfrm>
            <a:off x="0" y="4144168"/>
            <a:ext cx="1085128" cy="999331"/>
          </a:xfrm>
          <a:prstGeom prst="rect">
            <a:avLst/>
          </a:prstGeom>
          <a:noFill/>
          <a:ln>
            <a:noFill/>
          </a:ln>
        </p:spPr>
      </p:pic>
      <p:sp>
        <p:nvSpPr>
          <p:cNvPr id="556" name="Google Shape;556;g2d42f9e7b77_0_1049"/>
          <p:cNvSpPr/>
          <p:nvPr/>
        </p:nvSpPr>
        <p:spPr>
          <a:xfrm>
            <a:off x="2059826" y="804813"/>
            <a:ext cx="659368" cy="700087"/>
          </a:xfrm>
          <a:custGeom>
            <a:avLst/>
            <a:gdLst/>
            <a:ahLst/>
            <a:cxnLst/>
            <a:rect l="l" t="t" r="r" b="b"/>
            <a:pathLst>
              <a:path w="1172210" h="1244600" extrusionOk="0">
                <a:moveTo>
                  <a:pt x="928985" y="1242060"/>
                </a:moveTo>
                <a:lnTo>
                  <a:pt x="442530" y="1242060"/>
                </a:lnTo>
                <a:lnTo>
                  <a:pt x="623512" y="1244600"/>
                </a:lnTo>
                <a:lnTo>
                  <a:pt x="852747" y="1244600"/>
                </a:lnTo>
                <a:lnTo>
                  <a:pt x="928985" y="1242060"/>
                </a:lnTo>
                <a:close/>
              </a:path>
              <a:path w="1172210" h="1244600" extrusionOk="0">
                <a:moveTo>
                  <a:pt x="529734" y="477520"/>
                </a:moveTo>
                <a:lnTo>
                  <a:pt x="468096" y="477520"/>
                </a:lnTo>
                <a:lnTo>
                  <a:pt x="489907" y="523240"/>
                </a:lnTo>
                <a:lnTo>
                  <a:pt x="508375" y="562610"/>
                </a:lnTo>
                <a:lnTo>
                  <a:pt x="523574" y="600710"/>
                </a:lnTo>
                <a:lnTo>
                  <a:pt x="535579" y="638810"/>
                </a:lnTo>
                <a:lnTo>
                  <a:pt x="544466" y="679450"/>
                </a:lnTo>
                <a:lnTo>
                  <a:pt x="550308" y="725170"/>
                </a:lnTo>
                <a:lnTo>
                  <a:pt x="553182" y="777240"/>
                </a:lnTo>
                <a:lnTo>
                  <a:pt x="553161" y="839470"/>
                </a:lnTo>
                <a:lnTo>
                  <a:pt x="452700" y="869950"/>
                </a:lnTo>
                <a:lnTo>
                  <a:pt x="413917" y="885190"/>
                </a:lnTo>
                <a:lnTo>
                  <a:pt x="378464" y="902970"/>
                </a:lnTo>
                <a:lnTo>
                  <a:pt x="343116" y="925830"/>
                </a:lnTo>
                <a:lnTo>
                  <a:pt x="304647" y="956310"/>
                </a:lnTo>
                <a:lnTo>
                  <a:pt x="275010" y="980440"/>
                </a:lnTo>
                <a:lnTo>
                  <a:pt x="240042" y="1013460"/>
                </a:lnTo>
                <a:lnTo>
                  <a:pt x="204860" y="1050290"/>
                </a:lnTo>
                <a:lnTo>
                  <a:pt x="174583" y="1092200"/>
                </a:lnTo>
                <a:lnTo>
                  <a:pt x="154328" y="1137920"/>
                </a:lnTo>
                <a:lnTo>
                  <a:pt x="149212" y="1183640"/>
                </a:lnTo>
                <a:lnTo>
                  <a:pt x="178336" y="1224280"/>
                </a:lnTo>
                <a:lnTo>
                  <a:pt x="209740" y="1240790"/>
                </a:lnTo>
                <a:lnTo>
                  <a:pt x="250860" y="1243330"/>
                </a:lnTo>
                <a:lnTo>
                  <a:pt x="309130" y="1242060"/>
                </a:lnTo>
                <a:lnTo>
                  <a:pt x="928985" y="1242060"/>
                </a:lnTo>
                <a:lnTo>
                  <a:pt x="951052" y="1239520"/>
                </a:lnTo>
                <a:lnTo>
                  <a:pt x="989661" y="1226820"/>
                </a:lnTo>
                <a:lnTo>
                  <a:pt x="1011578" y="1205230"/>
                </a:lnTo>
                <a:lnTo>
                  <a:pt x="1017044" y="1186180"/>
                </a:lnTo>
                <a:lnTo>
                  <a:pt x="477251" y="1186180"/>
                </a:lnTo>
                <a:lnTo>
                  <a:pt x="410092" y="1184910"/>
                </a:lnTo>
                <a:lnTo>
                  <a:pt x="348690" y="1182370"/>
                </a:lnTo>
                <a:lnTo>
                  <a:pt x="295399" y="1181100"/>
                </a:lnTo>
                <a:lnTo>
                  <a:pt x="252573" y="1178560"/>
                </a:lnTo>
                <a:lnTo>
                  <a:pt x="222567" y="1176020"/>
                </a:lnTo>
                <a:lnTo>
                  <a:pt x="207734" y="1172210"/>
                </a:lnTo>
                <a:lnTo>
                  <a:pt x="216447" y="1139190"/>
                </a:lnTo>
                <a:lnTo>
                  <a:pt x="238627" y="1102360"/>
                </a:lnTo>
                <a:lnTo>
                  <a:pt x="271219" y="1064260"/>
                </a:lnTo>
                <a:lnTo>
                  <a:pt x="311169" y="1026160"/>
                </a:lnTo>
                <a:lnTo>
                  <a:pt x="355421" y="990600"/>
                </a:lnTo>
                <a:lnTo>
                  <a:pt x="400922" y="960120"/>
                </a:lnTo>
                <a:lnTo>
                  <a:pt x="444617" y="935990"/>
                </a:lnTo>
                <a:lnTo>
                  <a:pt x="483451" y="919480"/>
                </a:lnTo>
                <a:lnTo>
                  <a:pt x="538517" y="906780"/>
                </a:lnTo>
                <a:lnTo>
                  <a:pt x="592457" y="904240"/>
                </a:lnTo>
                <a:lnTo>
                  <a:pt x="786823" y="904240"/>
                </a:lnTo>
                <a:lnTo>
                  <a:pt x="757849" y="887730"/>
                </a:lnTo>
                <a:lnTo>
                  <a:pt x="714011" y="868680"/>
                </a:lnTo>
                <a:lnTo>
                  <a:pt x="665903" y="854710"/>
                </a:lnTo>
                <a:lnTo>
                  <a:pt x="612978" y="844550"/>
                </a:lnTo>
                <a:lnTo>
                  <a:pt x="618109" y="788670"/>
                </a:lnTo>
                <a:lnTo>
                  <a:pt x="628138" y="741680"/>
                </a:lnTo>
                <a:lnTo>
                  <a:pt x="641723" y="698500"/>
                </a:lnTo>
                <a:lnTo>
                  <a:pt x="657520" y="659130"/>
                </a:lnTo>
                <a:lnTo>
                  <a:pt x="669743" y="631190"/>
                </a:lnTo>
                <a:lnTo>
                  <a:pt x="603059" y="631190"/>
                </a:lnTo>
                <a:lnTo>
                  <a:pt x="588403" y="605790"/>
                </a:lnTo>
                <a:lnTo>
                  <a:pt x="577196" y="577850"/>
                </a:lnTo>
                <a:lnTo>
                  <a:pt x="566769" y="547370"/>
                </a:lnTo>
                <a:lnTo>
                  <a:pt x="554456" y="518160"/>
                </a:lnTo>
                <a:lnTo>
                  <a:pt x="538163" y="490220"/>
                </a:lnTo>
                <a:lnTo>
                  <a:pt x="529734" y="477520"/>
                </a:lnTo>
                <a:close/>
              </a:path>
              <a:path w="1172210" h="1244600" extrusionOk="0">
                <a:moveTo>
                  <a:pt x="786823" y="904240"/>
                </a:moveTo>
                <a:lnTo>
                  <a:pt x="592457" y="904240"/>
                </a:lnTo>
                <a:lnTo>
                  <a:pt x="644723" y="911860"/>
                </a:lnTo>
                <a:lnTo>
                  <a:pt x="694766" y="925830"/>
                </a:lnTo>
                <a:lnTo>
                  <a:pt x="742038" y="947420"/>
                </a:lnTo>
                <a:lnTo>
                  <a:pt x="785992" y="972820"/>
                </a:lnTo>
                <a:lnTo>
                  <a:pt x="826078" y="1002030"/>
                </a:lnTo>
                <a:lnTo>
                  <a:pt x="861748" y="1032510"/>
                </a:lnTo>
                <a:lnTo>
                  <a:pt x="892454" y="1062990"/>
                </a:lnTo>
                <a:lnTo>
                  <a:pt x="917648" y="1093470"/>
                </a:lnTo>
                <a:lnTo>
                  <a:pt x="949305" y="1143000"/>
                </a:lnTo>
                <a:lnTo>
                  <a:pt x="954673" y="1160780"/>
                </a:lnTo>
                <a:lnTo>
                  <a:pt x="952335" y="1172210"/>
                </a:lnTo>
                <a:lnTo>
                  <a:pt x="910824" y="1179830"/>
                </a:lnTo>
                <a:lnTo>
                  <a:pt x="869278" y="1182370"/>
                </a:lnTo>
                <a:lnTo>
                  <a:pt x="817011" y="1184910"/>
                </a:lnTo>
                <a:lnTo>
                  <a:pt x="756377" y="1186180"/>
                </a:lnTo>
                <a:lnTo>
                  <a:pt x="1017044" y="1186180"/>
                </a:lnTo>
                <a:lnTo>
                  <a:pt x="1015043" y="1148080"/>
                </a:lnTo>
                <a:lnTo>
                  <a:pt x="980863" y="1080770"/>
                </a:lnTo>
                <a:lnTo>
                  <a:pt x="955724" y="1046480"/>
                </a:lnTo>
                <a:lnTo>
                  <a:pt x="928455" y="1016000"/>
                </a:lnTo>
                <a:lnTo>
                  <a:pt x="869235" y="962660"/>
                </a:lnTo>
                <a:lnTo>
                  <a:pt x="834912" y="935990"/>
                </a:lnTo>
                <a:lnTo>
                  <a:pt x="797966" y="910590"/>
                </a:lnTo>
                <a:lnTo>
                  <a:pt x="786823" y="904240"/>
                </a:lnTo>
                <a:close/>
              </a:path>
              <a:path w="1172210" h="1244600" extrusionOk="0">
                <a:moveTo>
                  <a:pt x="824833" y="580390"/>
                </a:moveTo>
                <a:lnTo>
                  <a:pt x="690384" y="580390"/>
                </a:lnTo>
                <a:lnTo>
                  <a:pt x="703165" y="585470"/>
                </a:lnTo>
                <a:lnTo>
                  <a:pt x="725565" y="598170"/>
                </a:lnTo>
                <a:lnTo>
                  <a:pt x="756131" y="613410"/>
                </a:lnTo>
                <a:lnTo>
                  <a:pt x="793412" y="629920"/>
                </a:lnTo>
                <a:lnTo>
                  <a:pt x="835955" y="643890"/>
                </a:lnTo>
                <a:lnTo>
                  <a:pt x="882307" y="651510"/>
                </a:lnTo>
                <a:lnTo>
                  <a:pt x="931016" y="651510"/>
                </a:lnTo>
                <a:lnTo>
                  <a:pt x="980628" y="640080"/>
                </a:lnTo>
                <a:lnTo>
                  <a:pt x="1029693" y="614680"/>
                </a:lnTo>
                <a:lnTo>
                  <a:pt x="1049659" y="596900"/>
                </a:lnTo>
                <a:lnTo>
                  <a:pt x="903695" y="596900"/>
                </a:lnTo>
                <a:lnTo>
                  <a:pt x="879513" y="595630"/>
                </a:lnTo>
                <a:lnTo>
                  <a:pt x="856062" y="590550"/>
                </a:lnTo>
                <a:lnTo>
                  <a:pt x="833742" y="584200"/>
                </a:lnTo>
                <a:lnTo>
                  <a:pt x="824833" y="580390"/>
                </a:lnTo>
                <a:close/>
              </a:path>
              <a:path w="1172210" h="1244600" extrusionOk="0">
                <a:moveTo>
                  <a:pt x="1110242" y="100330"/>
                </a:moveTo>
                <a:lnTo>
                  <a:pt x="1100099" y="100330"/>
                </a:lnTo>
                <a:lnTo>
                  <a:pt x="907237" y="115570"/>
                </a:lnTo>
                <a:lnTo>
                  <a:pt x="838661" y="130810"/>
                </a:lnTo>
                <a:lnTo>
                  <a:pt x="782144" y="149860"/>
                </a:lnTo>
                <a:lnTo>
                  <a:pt x="736612" y="173990"/>
                </a:lnTo>
                <a:lnTo>
                  <a:pt x="700991" y="200660"/>
                </a:lnTo>
                <a:lnTo>
                  <a:pt x="674207" y="231140"/>
                </a:lnTo>
                <a:lnTo>
                  <a:pt x="642850" y="295910"/>
                </a:lnTo>
                <a:lnTo>
                  <a:pt x="633946" y="363220"/>
                </a:lnTo>
                <a:lnTo>
                  <a:pt x="635229" y="396240"/>
                </a:lnTo>
                <a:lnTo>
                  <a:pt x="638902" y="426720"/>
                </a:lnTo>
                <a:lnTo>
                  <a:pt x="643892" y="454660"/>
                </a:lnTo>
                <a:lnTo>
                  <a:pt x="649123" y="480060"/>
                </a:lnTo>
                <a:lnTo>
                  <a:pt x="653521" y="502920"/>
                </a:lnTo>
                <a:lnTo>
                  <a:pt x="656013" y="519430"/>
                </a:lnTo>
                <a:lnTo>
                  <a:pt x="655523" y="532130"/>
                </a:lnTo>
                <a:lnTo>
                  <a:pt x="647413" y="549910"/>
                </a:lnTo>
                <a:lnTo>
                  <a:pt x="631449" y="579120"/>
                </a:lnTo>
                <a:lnTo>
                  <a:pt x="614405" y="609600"/>
                </a:lnTo>
                <a:lnTo>
                  <a:pt x="603059" y="631190"/>
                </a:lnTo>
                <a:lnTo>
                  <a:pt x="669743" y="631190"/>
                </a:lnTo>
                <a:lnTo>
                  <a:pt x="674188" y="621030"/>
                </a:lnTo>
                <a:lnTo>
                  <a:pt x="690384" y="580390"/>
                </a:lnTo>
                <a:lnTo>
                  <a:pt x="824833" y="580390"/>
                </a:lnTo>
                <a:lnTo>
                  <a:pt x="777580" y="554990"/>
                </a:lnTo>
                <a:lnTo>
                  <a:pt x="746036" y="525780"/>
                </a:lnTo>
                <a:lnTo>
                  <a:pt x="755649" y="506730"/>
                </a:lnTo>
                <a:lnTo>
                  <a:pt x="762951" y="496570"/>
                </a:lnTo>
                <a:lnTo>
                  <a:pt x="773070" y="488950"/>
                </a:lnTo>
                <a:lnTo>
                  <a:pt x="791134" y="474980"/>
                </a:lnTo>
                <a:lnTo>
                  <a:pt x="802330" y="467360"/>
                </a:lnTo>
                <a:lnTo>
                  <a:pt x="701903" y="467360"/>
                </a:lnTo>
                <a:lnTo>
                  <a:pt x="694220" y="412750"/>
                </a:lnTo>
                <a:lnTo>
                  <a:pt x="693395" y="365760"/>
                </a:lnTo>
                <a:lnTo>
                  <a:pt x="698984" y="325120"/>
                </a:lnTo>
                <a:lnTo>
                  <a:pt x="727630" y="260350"/>
                </a:lnTo>
                <a:lnTo>
                  <a:pt x="776610" y="215900"/>
                </a:lnTo>
                <a:lnTo>
                  <a:pt x="842375" y="187960"/>
                </a:lnTo>
                <a:lnTo>
                  <a:pt x="880444" y="177800"/>
                </a:lnTo>
                <a:lnTo>
                  <a:pt x="921378" y="171450"/>
                </a:lnTo>
                <a:lnTo>
                  <a:pt x="964734" y="166370"/>
                </a:lnTo>
                <a:lnTo>
                  <a:pt x="1010069" y="162560"/>
                </a:lnTo>
                <a:lnTo>
                  <a:pt x="1056939" y="161290"/>
                </a:lnTo>
                <a:lnTo>
                  <a:pt x="1104900" y="158750"/>
                </a:lnTo>
                <a:lnTo>
                  <a:pt x="1167189" y="158750"/>
                </a:lnTo>
                <a:lnTo>
                  <a:pt x="1166754" y="154940"/>
                </a:lnTo>
                <a:lnTo>
                  <a:pt x="1153388" y="121920"/>
                </a:lnTo>
                <a:lnTo>
                  <a:pt x="1130173" y="105410"/>
                </a:lnTo>
                <a:lnTo>
                  <a:pt x="1120930" y="102870"/>
                </a:lnTo>
                <a:lnTo>
                  <a:pt x="1115736" y="101600"/>
                </a:lnTo>
                <a:lnTo>
                  <a:pt x="1110242" y="100330"/>
                </a:lnTo>
                <a:close/>
              </a:path>
              <a:path w="1172210" h="1244600" extrusionOk="0">
                <a:moveTo>
                  <a:pt x="1167189" y="158750"/>
                </a:moveTo>
                <a:lnTo>
                  <a:pt x="1104900" y="158750"/>
                </a:lnTo>
                <a:lnTo>
                  <a:pt x="1103228" y="241300"/>
                </a:lnTo>
                <a:lnTo>
                  <a:pt x="1097475" y="313690"/>
                </a:lnTo>
                <a:lnTo>
                  <a:pt x="1088042" y="375920"/>
                </a:lnTo>
                <a:lnTo>
                  <a:pt x="1075330" y="429260"/>
                </a:lnTo>
                <a:lnTo>
                  <a:pt x="1059739" y="473710"/>
                </a:lnTo>
                <a:lnTo>
                  <a:pt x="1041671" y="509270"/>
                </a:lnTo>
                <a:lnTo>
                  <a:pt x="999707" y="561340"/>
                </a:lnTo>
                <a:lnTo>
                  <a:pt x="952646" y="589280"/>
                </a:lnTo>
                <a:lnTo>
                  <a:pt x="903695" y="596900"/>
                </a:lnTo>
                <a:lnTo>
                  <a:pt x="1049659" y="596900"/>
                </a:lnTo>
                <a:lnTo>
                  <a:pt x="1088512" y="553720"/>
                </a:lnTo>
                <a:lnTo>
                  <a:pt x="1119174" y="474980"/>
                </a:lnTo>
                <a:lnTo>
                  <a:pt x="1135259" y="421640"/>
                </a:lnTo>
                <a:lnTo>
                  <a:pt x="1149963" y="364490"/>
                </a:lnTo>
                <a:lnTo>
                  <a:pt x="1161876" y="306070"/>
                </a:lnTo>
                <a:lnTo>
                  <a:pt x="1169587" y="248920"/>
                </a:lnTo>
                <a:lnTo>
                  <a:pt x="1171683" y="198120"/>
                </a:lnTo>
                <a:lnTo>
                  <a:pt x="1167189" y="158750"/>
                </a:lnTo>
                <a:close/>
              </a:path>
              <a:path w="1172210" h="1244600" extrusionOk="0">
                <a:moveTo>
                  <a:pt x="155983" y="0"/>
                </a:moveTo>
                <a:lnTo>
                  <a:pt x="110316" y="0"/>
                </a:lnTo>
                <a:lnTo>
                  <a:pt x="69159" y="1270"/>
                </a:lnTo>
                <a:lnTo>
                  <a:pt x="6553" y="11430"/>
                </a:lnTo>
                <a:lnTo>
                  <a:pt x="1875" y="54610"/>
                </a:lnTo>
                <a:lnTo>
                  <a:pt x="41" y="99060"/>
                </a:lnTo>
                <a:lnTo>
                  <a:pt x="0" y="105410"/>
                </a:lnTo>
                <a:lnTo>
                  <a:pt x="754" y="151130"/>
                </a:lnTo>
                <a:lnTo>
                  <a:pt x="4341" y="203200"/>
                </a:lnTo>
                <a:lnTo>
                  <a:pt x="10715" y="255270"/>
                </a:lnTo>
                <a:lnTo>
                  <a:pt x="19891" y="304800"/>
                </a:lnTo>
                <a:lnTo>
                  <a:pt x="31885" y="353060"/>
                </a:lnTo>
                <a:lnTo>
                  <a:pt x="46711" y="396240"/>
                </a:lnTo>
                <a:lnTo>
                  <a:pt x="64386" y="434340"/>
                </a:lnTo>
                <a:lnTo>
                  <a:pt x="127917" y="509270"/>
                </a:lnTo>
                <a:lnTo>
                  <a:pt x="172453" y="537210"/>
                </a:lnTo>
                <a:lnTo>
                  <a:pt x="217474" y="552450"/>
                </a:lnTo>
                <a:lnTo>
                  <a:pt x="261922" y="556260"/>
                </a:lnTo>
                <a:lnTo>
                  <a:pt x="304737" y="551180"/>
                </a:lnTo>
                <a:lnTo>
                  <a:pt x="344863" y="541020"/>
                </a:lnTo>
                <a:lnTo>
                  <a:pt x="381240" y="527050"/>
                </a:lnTo>
                <a:lnTo>
                  <a:pt x="438515" y="495300"/>
                </a:lnTo>
                <a:lnTo>
                  <a:pt x="440602" y="494030"/>
                </a:lnTo>
                <a:lnTo>
                  <a:pt x="272991" y="494030"/>
                </a:lnTo>
                <a:lnTo>
                  <a:pt x="231998" y="492760"/>
                </a:lnTo>
                <a:lnTo>
                  <a:pt x="192482" y="481330"/>
                </a:lnTo>
                <a:lnTo>
                  <a:pt x="156040" y="458470"/>
                </a:lnTo>
                <a:lnTo>
                  <a:pt x="124269" y="424180"/>
                </a:lnTo>
                <a:lnTo>
                  <a:pt x="103647" y="386080"/>
                </a:lnTo>
                <a:lnTo>
                  <a:pt x="87927" y="339090"/>
                </a:lnTo>
                <a:lnTo>
                  <a:pt x="76410" y="285750"/>
                </a:lnTo>
                <a:lnTo>
                  <a:pt x="68396" y="228600"/>
                </a:lnTo>
                <a:lnTo>
                  <a:pt x="63186" y="170180"/>
                </a:lnTo>
                <a:lnTo>
                  <a:pt x="60081" y="114300"/>
                </a:lnTo>
                <a:lnTo>
                  <a:pt x="58382" y="62230"/>
                </a:lnTo>
                <a:lnTo>
                  <a:pt x="401987" y="62230"/>
                </a:lnTo>
                <a:lnTo>
                  <a:pt x="397955" y="59690"/>
                </a:lnTo>
                <a:lnTo>
                  <a:pt x="352889" y="39370"/>
                </a:lnTo>
                <a:lnTo>
                  <a:pt x="304614" y="24130"/>
                </a:lnTo>
                <a:lnTo>
                  <a:pt x="254676" y="12700"/>
                </a:lnTo>
                <a:lnTo>
                  <a:pt x="204618" y="5080"/>
                </a:lnTo>
                <a:lnTo>
                  <a:pt x="155983" y="0"/>
                </a:lnTo>
                <a:close/>
              </a:path>
              <a:path w="1172210" h="1244600" extrusionOk="0">
                <a:moveTo>
                  <a:pt x="244843" y="257810"/>
                </a:moveTo>
                <a:lnTo>
                  <a:pt x="248959" y="289560"/>
                </a:lnTo>
                <a:lnTo>
                  <a:pt x="266628" y="312420"/>
                </a:lnTo>
                <a:lnTo>
                  <a:pt x="293894" y="330200"/>
                </a:lnTo>
                <a:lnTo>
                  <a:pt x="326800" y="345440"/>
                </a:lnTo>
                <a:lnTo>
                  <a:pt x="361390" y="365760"/>
                </a:lnTo>
                <a:lnTo>
                  <a:pt x="393708" y="392430"/>
                </a:lnTo>
                <a:lnTo>
                  <a:pt x="419798" y="431800"/>
                </a:lnTo>
                <a:lnTo>
                  <a:pt x="388865" y="455930"/>
                </a:lnTo>
                <a:lnTo>
                  <a:pt x="353021" y="474980"/>
                </a:lnTo>
                <a:lnTo>
                  <a:pt x="313864" y="487680"/>
                </a:lnTo>
                <a:lnTo>
                  <a:pt x="272991" y="494030"/>
                </a:lnTo>
                <a:lnTo>
                  <a:pt x="440602" y="494030"/>
                </a:lnTo>
                <a:lnTo>
                  <a:pt x="457296" y="483870"/>
                </a:lnTo>
                <a:lnTo>
                  <a:pt x="468096" y="477520"/>
                </a:lnTo>
                <a:lnTo>
                  <a:pt x="529734" y="477520"/>
                </a:lnTo>
                <a:lnTo>
                  <a:pt x="521305" y="464820"/>
                </a:lnTo>
                <a:lnTo>
                  <a:pt x="508706" y="439420"/>
                </a:lnTo>
                <a:lnTo>
                  <a:pt x="505193" y="411480"/>
                </a:lnTo>
                <a:lnTo>
                  <a:pt x="510870" y="386080"/>
                </a:lnTo>
                <a:lnTo>
                  <a:pt x="516514" y="367030"/>
                </a:lnTo>
                <a:lnTo>
                  <a:pt x="455942" y="367030"/>
                </a:lnTo>
                <a:lnTo>
                  <a:pt x="425941" y="344170"/>
                </a:lnTo>
                <a:lnTo>
                  <a:pt x="385823" y="312420"/>
                </a:lnTo>
                <a:lnTo>
                  <a:pt x="339596" y="281940"/>
                </a:lnTo>
                <a:lnTo>
                  <a:pt x="291267" y="260350"/>
                </a:lnTo>
                <a:lnTo>
                  <a:pt x="244843" y="257810"/>
                </a:lnTo>
                <a:close/>
              </a:path>
              <a:path w="1172210" h="1244600" extrusionOk="0">
                <a:moveTo>
                  <a:pt x="922591" y="353060"/>
                </a:moveTo>
                <a:lnTo>
                  <a:pt x="877992" y="354330"/>
                </a:lnTo>
                <a:lnTo>
                  <a:pt x="837656" y="369570"/>
                </a:lnTo>
                <a:lnTo>
                  <a:pt x="800732" y="393700"/>
                </a:lnTo>
                <a:lnTo>
                  <a:pt x="766366" y="421640"/>
                </a:lnTo>
                <a:lnTo>
                  <a:pt x="733708" y="447040"/>
                </a:lnTo>
                <a:lnTo>
                  <a:pt x="701903" y="467360"/>
                </a:lnTo>
                <a:lnTo>
                  <a:pt x="802330" y="467360"/>
                </a:lnTo>
                <a:lnTo>
                  <a:pt x="843383" y="439420"/>
                </a:lnTo>
                <a:lnTo>
                  <a:pt x="878947" y="421640"/>
                </a:lnTo>
                <a:lnTo>
                  <a:pt x="901239" y="414020"/>
                </a:lnTo>
                <a:lnTo>
                  <a:pt x="913670" y="405130"/>
                </a:lnTo>
                <a:lnTo>
                  <a:pt x="919650" y="388620"/>
                </a:lnTo>
                <a:lnTo>
                  <a:pt x="922591" y="353060"/>
                </a:lnTo>
                <a:close/>
              </a:path>
              <a:path w="1172210" h="1244600" extrusionOk="0">
                <a:moveTo>
                  <a:pt x="401987" y="62230"/>
                </a:moveTo>
                <a:lnTo>
                  <a:pt x="102303" y="62230"/>
                </a:lnTo>
                <a:lnTo>
                  <a:pt x="151889" y="64770"/>
                </a:lnTo>
                <a:lnTo>
                  <a:pt x="204340" y="68580"/>
                </a:lnTo>
                <a:lnTo>
                  <a:pt x="256860" y="76200"/>
                </a:lnTo>
                <a:lnTo>
                  <a:pt x="306651" y="86360"/>
                </a:lnTo>
                <a:lnTo>
                  <a:pt x="350915" y="99060"/>
                </a:lnTo>
                <a:lnTo>
                  <a:pt x="386854" y="114300"/>
                </a:lnTo>
                <a:lnTo>
                  <a:pt x="416888" y="139700"/>
                </a:lnTo>
                <a:lnTo>
                  <a:pt x="443992" y="175260"/>
                </a:lnTo>
                <a:lnTo>
                  <a:pt x="464809" y="219710"/>
                </a:lnTo>
                <a:lnTo>
                  <a:pt x="475978" y="267970"/>
                </a:lnTo>
                <a:lnTo>
                  <a:pt x="474143" y="318770"/>
                </a:lnTo>
                <a:lnTo>
                  <a:pt x="455942" y="367030"/>
                </a:lnTo>
                <a:lnTo>
                  <a:pt x="516514" y="367030"/>
                </a:lnTo>
                <a:lnTo>
                  <a:pt x="520653" y="353060"/>
                </a:lnTo>
                <a:lnTo>
                  <a:pt x="529423" y="312420"/>
                </a:lnTo>
                <a:lnTo>
                  <a:pt x="532062" y="265430"/>
                </a:lnTo>
                <a:lnTo>
                  <a:pt x="523453" y="210820"/>
                </a:lnTo>
                <a:lnTo>
                  <a:pt x="498475" y="151130"/>
                </a:lnTo>
                <a:lnTo>
                  <a:pt x="472292" y="115570"/>
                </a:lnTo>
                <a:lnTo>
                  <a:pt x="438271" y="85090"/>
                </a:lnTo>
                <a:lnTo>
                  <a:pt x="401987" y="62230"/>
                </a:lnTo>
                <a:close/>
              </a:path>
            </a:pathLst>
          </a:custGeom>
          <a:solidFill>
            <a:srgbClr val="6DC067"/>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
        <p:nvSpPr>
          <p:cNvPr id="2" name="Rectangle 1">
            <a:extLst>
              <a:ext uri="{FF2B5EF4-FFF2-40B4-BE49-F238E27FC236}">
                <a16:creationId xmlns:a16="http://schemas.microsoft.com/office/drawing/2014/main" id="{CB899F09-FEDA-A5D4-61FE-9807AEE40B15}"/>
              </a:ext>
            </a:extLst>
          </p:cNvPr>
          <p:cNvSpPr/>
          <p:nvPr/>
        </p:nvSpPr>
        <p:spPr>
          <a:xfrm>
            <a:off x="7713614" y="86189"/>
            <a:ext cx="1427478" cy="585905"/>
          </a:xfrm>
          <a:prstGeom prst="rect">
            <a:avLst/>
          </a:prstGeom>
          <a:solidFill>
            <a:srgbClr val="BB92C6"/>
          </a:solidFill>
          <a:ln>
            <a:solidFill>
              <a:srgbClr val="BB92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pic>
        <p:nvPicPr>
          <p:cNvPr id="562" name="Google Shape;562;p7"/>
          <p:cNvPicPr preferRelativeResize="0"/>
          <p:nvPr/>
        </p:nvPicPr>
        <p:blipFill rotWithShape="1">
          <a:blip r:embed="rId3">
            <a:alphaModFix/>
          </a:blip>
          <a:srcRect/>
          <a:stretch/>
        </p:blipFill>
        <p:spPr>
          <a:xfrm>
            <a:off x="153574" y="4603750"/>
            <a:ext cx="1118450" cy="373475"/>
          </a:xfrm>
          <a:prstGeom prst="rect">
            <a:avLst/>
          </a:prstGeom>
          <a:noFill/>
          <a:ln>
            <a:noFill/>
          </a:ln>
        </p:spPr>
      </p:pic>
      <p:pic>
        <p:nvPicPr>
          <p:cNvPr id="563" name="Google Shape;563;p7"/>
          <p:cNvPicPr preferRelativeResize="0"/>
          <p:nvPr/>
        </p:nvPicPr>
        <p:blipFill rotWithShape="1">
          <a:blip r:embed="rId4">
            <a:alphaModFix/>
          </a:blip>
          <a:srcRect l="36309"/>
          <a:stretch/>
        </p:blipFill>
        <p:spPr>
          <a:xfrm>
            <a:off x="5788250" y="0"/>
            <a:ext cx="2878850" cy="5143501"/>
          </a:xfrm>
          <a:prstGeom prst="rect">
            <a:avLst/>
          </a:prstGeom>
          <a:noFill/>
          <a:ln>
            <a:noFill/>
          </a:ln>
        </p:spPr>
      </p:pic>
      <p:sp>
        <p:nvSpPr>
          <p:cNvPr id="564" name="Google Shape;564;p7"/>
          <p:cNvSpPr txBox="1"/>
          <p:nvPr/>
        </p:nvSpPr>
        <p:spPr>
          <a:xfrm>
            <a:off x="1477125" y="1819320"/>
            <a:ext cx="2835900" cy="1515000"/>
          </a:xfrm>
          <a:prstGeom prst="rect">
            <a:avLst/>
          </a:prstGeom>
          <a:noFill/>
          <a:ln>
            <a:noFill/>
          </a:ln>
        </p:spPr>
        <p:txBody>
          <a:bodyPr spcFirstLastPara="1" wrap="square" lIns="0" tIns="6425" rIns="0" bIns="0" anchor="t" anchorCtr="0">
            <a:spAutoFit/>
          </a:bodyPr>
          <a:lstStyle/>
          <a:p>
            <a:pPr marL="165100" marR="152400" lvl="0" indent="0" algn="ctr" rtl="0">
              <a:lnSpc>
                <a:spcPct val="100000"/>
              </a:lnSpc>
              <a:spcBef>
                <a:spcPts val="0"/>
              </a:spcBef>
              <a:spcAft>
                <a:spcPts val="0"/>
              </a:spcAft>
              <a:buNone/>
            </a:pPr>
            <a:r>
              <a:rPr lang="en" sz="1400">
                <a:latin typeface="Inter"/>
                <a:ea typeface="Inter"/>
                <a:cs typeface="Inter"/>
                <a:sym typeface="Inter"/>
              </a:rPr>
              <a:t>We promote with our workers and the surrounding communities the care of the environment and the planting of urban gardens for the production of food for their own consumption.</a:t>
            </a:r>
            <a:endParaRPr sz="1400">
              <a:latin typeface="Inter"/>
              <a:ea typeface="Inter"/>
              <a:cs typeface="Inter"/>
              <a:sym typeface="Inter"/>
            </a:endParaRPr>
          </a:p>
        </p:txBody>
      </p:sp>
      <p:sp>
        <p:nvSpPr>
          <p:cNvPr id="565" name="Google Shape;565;p7"/>
          <p:cNvSpPr txBox="1"/>
          <p:nvPr/>
        </p:nvSpPr>
        <p:spPr>
          <a:xfrm>
            <a:off x="880577" y="3503586"/>
            <a:ext cx="4029000" cy="207300"/>
          </a:xfrm>
          <a:prstGeom prst="rect">
            <a:avLst/>
          </a:prstGeom>
          <a:noFill/>
          <a:ln>
            <a:noFill/>
          </a:ln>
        </p:spPr>
        <p:txBody>
          <a:bodyPr spcFirstLastPara="1" wrap="square" lIns="0" tIns="7150" rIns="0" bIns="0" anchor="t" anchorCtr="0">
            <a:spAutoFit/>
          </a:bodyPr>
          <a:lstStyle/>
          <a:p>
            <a:pPr marL="12700" lvl="0" indent="0" algn="ctr" rtl="0">
              <a:lnSpc>
                <a:spcPct val="100000"/>
              </a:lnSpc>
              <a:spcBef>
                <a:spcPts val="0"/>
              </a:spcBef>
              <a:spcAft>
                <a:spcPts val="0"/>
              </a:spcAft>
              <a:buNone/>
            </a:pPr>
            <a:r>
              <a:rPr lang="en" sz="1300" b="1">
                <a:solidFill>
                  <a:schemeClr val="dk1"/>
                </a:solidFill>
                <a:highlight>
                  <a:srgbClr val="F8A985"/>
                </a:highlight>
                <a:latin typeface="Verdana"/>
                <a:ea typeface="Verdana"/>
                <a:cs typeface="Verdana"/>
                <a:sym typeface="Verdana"/>
              </a:rPr>
              <a:t>Together we make it possible</a:t>
            </a:r>
            <a:endParaRPr sz="1300" b="1">
              <a:solidFill>
                <a:schemeClr val="dk1"/>
              </a:solidFill>
              <a:highlight>
                <a:srgbClr val="F8A985"/>
              </a:highlight>
              <a:latin typeface="Verdana"/>
              <a:ea typeface="Verdana"/>
              <a:cs typeface="Verdana"/>
              <a:sym typeface="Verdana"/>
            </a:endParaRPr>
          </a:p>
        </p:txBody>
      </p:sp>
      <p:sp>
        <p:nvSpPr>
          <p:cNvPr id="566" name="Google Shape;566;p7"/>
          <p:cNvSpPr/>
          <p:nvPr/>
        </p:nvSpPr>
        <p:spPr>
          <a:xfrm>
            <a:off x="2465801" y="949976"/>
            <a:ext cx="659368" cy="700088"/>
          </a:xfrm>
          <a:custGeom>
            <a:avLst/>
            <a:gdLst/>
            <a:ahLst/>
            <a:cxnLst/>
            <a:rect l="l" t="t" r="r" b="b"/>
            <a:pathLst>
              <a:path w="1172210" h="1244600" extrusionOk="0">
                <a:moveTo>
                  <a:pt x="928985" y="1242060"/>
                </a:moveTo>
                <a:lnTo>
                  <a:pt x="442530" y="1242060"/>
                </a:lnTo>
                <a:lnTo>
                  <a:pt x="623512" y="1244600"/>
                </a:lnTo>
                <a:lnTo>
                  <a:pt x="852747" y="1244600"/>
                </a:lnTo>
                <a:lnTo>
                  <a:pt x="928985" y="1242060"/>
                </a:lnTo>
                <a:close/>
              </a:path>
              <a:path w="1172210" h="1244600" extrusionOk="0">
                <a:moveTo>
                  <a:pt x="529734" y="477520"/>
                </a:moveTo>
                <a:lnTo>
                  <a:pt x="468096" y="477520"/>
                </a:lnTo>
                <a:lnTo>
                  <a:pt x="489907" y="523240"/>
                </a:lnTo>
                <a:lnTo>
                  <a:pt x="508375" y="562610"/>
                </a:lnTo>
                <a:lnTo>
                  <a:pt x="523574" y="600710"/>
                </a:lnTo>
                <a:lnTo>
                  <a:pt x="535579" y="638810"/>
                </a:lnTo>
                <a:lnTo>
                  <a:pt x="544466" y="679450"/>
                </a:lnTo>
                <a:lnTo>
                  <a:pt x="550308" y="725170"/>
                </a:lnTo>
                <a:lnTo>
                  <a:pt x="553182" y="777240"/>
                </a:lnTo>
                <a:lnTo>
                  <a:pt x="553161" y="839470"/>
                </a:lnTo>
                <a:lnTo>
                  <a:pt x="452700" y="869950"/>
                </a:lnTo>
                <a:lnTo>
                  <a:pt x="413917" y="885190"/>
                </a:lnTo>
                <a:lnTo>
                  <a:pt x="378464" y="902970"/>
                </a:lnTo>
                <a:lnTo>
                  <a:pt x="343116" y="925830"/>
                </a:lnTo>
                <a:lnTo>
                  <a:pt x="304647" y="956310"/>
                </a:lnTo>
                <a:lnTo>
                  <a:pt x="275010" y="980440"/>
                </a:lnTo>
                <a:lnTo>
                  <a:pt x="240042" y="1013460"/>
                </a:lnTo>
                <a:lnTo>
                  <a:pt x="204860" y="1050290"/>
                </a:lnTo>
                <a:lnTo>
                  <a:pt x="174583" y="1092200"/>
                </a:lnTo>
                <a:lnTo>
                  <a:pt x="154328" y="1137920"/>
                </a:lnTo>
                <a:lnTo>
                  <a:pt x="149212" y="1183640"/>
                </a:lnTo>
                <a:lnTo>
                  <a:pt x="178336" y="1224280"/>
                </a:lnTo>
                <a:lnTo>
                  <a:pt x="209740" y="1240790"/>
                </a:lnTo>
                <a:lnTo>
                  <a:pt x="250860" y="1243330"/>
                </a:lnTo>
                <a:lnTo>
                  <a:pt x="309130" y="1242060"/>
                </a:lnTo>
                <a:lnTo>
                  <a:pt x="928985" y="1242060"/>
                </a:lnTo>
                <a:lnTo>
                  <a:pt x="951052" y="1239520"/>
                </a:lnTo>
                <a:lnTo>
                  <a:pt x="989661" y="1226820"/>
                </a:lnTo>
                <a:lnTo>
                  <a:pt x="1011578" y="1205230"/>
                </a:lnTo>
                <a:lnTo>
                  <a:pt x="1017044" y="1186180"/>
                </a:lnTo>
                <a:lnTo>
                  <a:pt x="477251" y="1186180"/>
                </a:lnTo>
                <a:lnTo>
                  <a:pt x="410092" y="1184910"/>
                </a:lnTo>
                <a:lnTo>
                  <a:pt x="348690" y="1182370"/>
                </a:lnTo>
                <a:lnTo>
                  <a:pt x="295399" y="1181100"/>
                </a:lnTo>
                <a:lnTo>
                  <a:pt x="252573" y="1178560"/>
                </a:lnTo>
                <a:lnTo>
                  <a:pt x="222567" y="1176020"/>
                </a:lnTo>
                <a:lnTo>
                  <a:pt x="207734" y="1172210"/>
                </a:lnTo>
                <a:lnTo>
                  <a:pt x="216447" y="1139190"/>
                </a:lnTo>
                <a:lnTo>
                  <a:pt x="238627" y="1102360"/>
                </a:lnTo>
                <a:lnTo>
                  <a:pt x="271219" y="1064260"/>
                </a:lnTo>
                <a:lnTo>
                  <a:pt x="311169" y="1026160"/>
                </a:lnTo>
                <a:lnTo>
                  <a:pt x="355421" y="990600"/>
                </a:lnTo>
                <a:lnTo>
                  <a:pt x="400922" y="960120"/>
                </a:lnTo>
                <a:lnTo>
                  <a:pt x="444617" y="935990"/>
                </a:lnTo>
                <a:lnTo>
                  <a:pt x="483451" y="919480"/>
                </a:lnTo>
                <a:lnTo>
                  <a:pt x="538517" y="906780"/>
                </a:lnTo>
                <a:lnTo>
                  <a:pt x="592457" y="904240"/>
                </a:lnTo>
                <a:lnTo>
                  <a:pt x="786823" y="904240"/>
                </a:lnTo>
                <a:lnTo>
                  <a:pt x="757849" y="887730"/>
                </a:lnTo>
                <a:lnTo>
                  <a:pt x="714011" y="868680"/>
                </a:lnTo>
                <a:lnTo>
                  <a:pt x="665903" y="854710"/>
                </a:lnTo>
                <a:lnTo>
                  <a:pt x="612978" y="844550"/>
                </a:lnTo>
                <a:lnTo>
                  <a:pt x="618109" y="788670"/>
                </a:lnTo>
                <a:lnTo>
                  <a:pt x="628138" y="741680"/>
                </a:lnTo>
                <a:lnTo>
                  <a:pt x="641723" y="698500"/>
                </a:lnTo>
                <a:lnTo>
                  <a:pt x="657520" y="659130"/>
                </a:lnTo>
                <a:lnTo>
                  <a:pt x="669743" y="631190"/>
                </a:lnTo>
                <a:lnTo>
                  <a:pt x="603059" y="631190"/>
                </a:lnTo>
                <a:lnTo>
                  <a:pt x="588403" y="605790"/>
                </a:lnTo>
                <a:lnTo>
                  <a:pt x="577196" y="577850"/>
                </a:lnTo>
                <a:lnTo>
                  <a:pt x="566769" y="547370"/>
                </a:lnTo>
                <a:lnTo>
                  <a:pt x="554456" y="518160"/>
                </a:lnTo>
                <a:lnTo>
                  <a:pt x="538163" y="490220"/>
                </a:lnTo>
                <a:lnTo>
                  <a:pt x="529734" y="477520"/>
                </a:lnTo>
                <a:close/>
              </a:path>
              <a:path w="1172210" h="1244600" extrusionOk="0">
                <a:moveTo>
                  <a:pt x="786823" y="904240"/>
                </a:moveTo>
                <a:lnTo>
                  <a:pt x="592457" y="904240"/>
                </a:lnTo>
                <a:lnTo>
                  <a:pt x="644723" y="911860"/>
                </a:lnTo>
                <a:lnTo>
                  <a:pt x="694766" y="925830"/>
                </a:lnTo>
                <a:lnTo>
                  <a:pt x="742038" y="947420"/>
                </a:lnTo>
                <a:lnTo>
                  <a:pt x="785992" y="972820"/>
                </a:lnTo>
                <a:lnTo>
                  <a:pt x="826078" y="1002030"/>
                </a:lnTo>
                <a:lnTo>
                  <a:pt x="861748" y="1032510"/>
                </a:lnTo>
                <a:lnTo>
                  <a:pt x="892454" y="1062990"/>
                </a:lnTo>
                <a:lnTo>
                  <a:pt x="917648" y="1093470"/>
                </a:lnTo>
                <a:lnTo>
                  <a:pt x="949305" y="1143000"/>
                </a:lnTo>
                <a:lnTo>
                  <a:pt x="954673" y="1160780"/>
                </a:lnTo>
                <a:lnTo>
                  <a:pt x="952335" y="1172210"/>
                </a:lnTo>
                <a:lnTo>
                  <a:pt x="910824" y="1179830"/>
                </a:lnTo>
                <a:lnTo>
                  <a:pt x="869278" y="1182370"/>
                </a:lnTo>
                <a:lnTo>
                  <a:pt x="817011" y="1184910"/>
                </a:lnTo>
                <a:lnTo>
                  <a:pt x="756377" y="1186180"/>
                </a:lnTo>
                <a:lnTo>
                  <a:pt x="1017044" y="1186180"/>
                </a:lnTo>
                <a:lnTo>
                  <a:pt x="1015043" y="1148080"/>
                </a:lnTo>
                <a:lnTo>
                  <a:pt x="980863" y="1080770"/>
                </a:lnTo>
                <a:lnTo>
                  <a:pt x="955724" y="1046480"/>
                </a:lnTo>
                <a:lnTo>
                  <a:pt x="928455" y="1016000"/>
                </a:lnTo>
                <a:lnTo>
                  <a:pt x="869235" y="962660"/>
                </a:lnTo>
                <a:lnTo>
                  <a:pt x="834912" y="935990"/>
                </a:lnTo>
                <a:lnTo>
                  <a:pt x="797966" y="910590"/>
                </a:lnTo>
                <a:lnTo>
                  <a:pt x="786823" y="904240"/>
                </a:lnTo>
                <a:close/>
              </a:path>
              <a:path w="1172210" h="1244600" extrusionOk="0">
                <a:moveTo>
                  <a:pt x="824833" y="580390"/>
                </a:moveTo>
                <a:lnTo>
                  <a:pt x="690384" y="580390"/>
                </a:lnTo>
                <a:lnTo>
                  <a:pt x="703165" y="585470"/>
                </a:lnTo>
                <a:lnTo>
                  <a:pt x="725565" y="598170"/>
                </a:lnTo>
                <a:lnTo>
                  <a:pt x="756131" y="613410"/>
                </a:lnTo>
                <a:lnTo>
                  <a:pt x="793412" y="629920"/>
                </a:lnTo>
                <a:lnTo>
                  <a:pt x="835955" y="643890"/>
                </a:lnTo>
                <a:lnTo>
                  <a:pt x="882307" y="651510"/>
                </a:lnTo>
                <a:lnTo>
                  <a:pt x="931016" y="651510"/>
                </a:lnTo>
                <a:lnTo>
                  <a:pt x="980628" y="640080"/>
                </a:lnTo>
                <a:lnTo>
                  <a:pt x="1029693" y="614680"/>
                </a:lnTo>
                <a:lnTo>
                  <a:pt x="1049659" y="596900"/>
                </a:lnTo>
                <a:lnTo>
                  <a:pt x="903695" y="596900"/>
                </a:lnTo>
                <a:lnTo>
                  <a:pt x="879513" y="595630"/>
                </a:lnTo>
                <a:lnTo>
                  <a:pt x="856062" y="590550"/>
                </a:lnTo>
                <a:lnTo>
                  <a:pt x="833742" y="584200"/>
                </a:lnTo>
                <a:lnTo>
                  <a:pt x="824833" y="580390"/>
                </a:lnTo>
                <a:close/>
              </a:path>
              <a:path w="1172210" h="1244600" extrusionOk="0">
                <a:moveTo>
                  <a:pt x="1110242" y="100330"/>
                </a:moveTo>
                <a:lnTo>
                  <a:pt x="1100099" y="100330"/>
                </a:lnTo>
                <a:lnTo>
                  <a:pt x="907237" y="115570"/>
                </a:lnTo>
                <a:lnTo>
                  <a:pt x="838661" y="130810"/>
                </a:lnTo>
                <a:lnTo>
                  <a:pt x="782144" y="149860"/>
                </a:lnTo>
                <a:lnTo>
                  <a:pt x="736612" y="173990"/>
                </a:lnTo>
                <a:lnTo>
                  <a:pt x="700991" y="200660"/>
                </a:lnTo>
                <a:lnTo>
                  <a:pt x="674207" y="231140"/>
                </a:lnTo>
                <a:lnTo>
                  <a:pt x="642850" y="295910"/>
                </a:lnTo>
                <a:lnTo>
                  <a:pt x="633946" y="363220"/>
                </a:lnTo>
                <a:lnTo>
                  <a:pt x="635229" y="396240"/>
                </a:lnTo>
                <a:lnTo>
                  <a:pt x="638902" y="426720"/>
                </a:lnTo>
                <a:lnTo>
                  <a:pt x="643892" y="454660"/>
                </a:lnTo>
                <a:lnTo>
                  <a:pt x="649123" y="480060"/>
                </a:lnTo>
                <a:lnTo>
                  <a:pt x="653521" y="502920"/>
                </a:lnTo>
                <a:lnTo>
                  <a:pt x="656013" y="519430"/>
                </a:lnTo>
                <a:lnTo>
                  <a:pt x="655523" y="532130"/>
                </a:lnTo>
                <a:lnTo>
                  <a:pt x="647413" y="549910"/>
                </a:lnTo>
                <a:lnTo>
                  <a:pt x="631449" y="579120"/>
                </a:lnTo>
                <a:lnTo>
                  <a:pt x="614405" y="609600"/>
                </a:lnTo>
                <a:lnTo>
                  <a:pt x="603059" y="631190"/>
                </a:lnTo>
                <a:lnTo>
                  <a:pt x="669743" y="631190"/>
                </a:lnTo>
                <a:lnTo>
                  <a:pt x="674188" y="621030"/>
                </a:lnTo>
                <a:lnTo>
                  <a:pt x="690384" y="580390"/>
                </a:lnTo>
                <a:lnTo>
                  <a:pt x="824833" y="580390"/>
                </a:lnTo>
                <a:lnTo>
                  <a:pt x="777580" y="554990"/>
                </a:lnTo>
                <a:lnTo>
                  <a:pt x="746036" y="525780"/>
                </a:lnTo>
                <a:lnTo>
                  <a:pt x="755649" y="506730"/>
                </a:lnTo>
                <a:lnTo>
                  <a:pt x="762951" y="496570"/>
                </a:lnTo>
                <a:lnTo>
                  <a:pt x="773070" y="488950"/>
                </a:lnTo>
                <a:lnTo>
                  <a:pt x="791134" y="474980"/>
                </a:lnTo>
                <a:lnTo>
                  <a:pt x="802330" y="467360"/>
                </a:lnTo>
                <a:lnTo>
                  <a:pt x="701903" y="467360"/>
                </a:lnTo>
                <a:lnTo>
                  <a:pt x="694220" y="412750"/>
                </a:lnTo>
                <a:lnTo>
                  <a:pt x="693395" y="365760"/>
                </a:lnTo>
                <a:lnTo>
                  <a:pt x="698984" y="325120"/>
                </a:lnTo>
                <a:lnTo>
                  <a:pt x="727630" y="260350"/>
                </a:lnTo>
                <a:lnTo>
                  <a:pt x="776610" y="215900"/>
                </a:lnTo>
                <a:lnTo>
                  <a:pt x="842375" y="187960"/>
                </a:lnTo>
                <a:lnTo>
                  <a:pt x="880444" y="177800"/>
                </a:lnTo>
                <a:lnTo>
                  <a:pt x="921378" y="171450"/>
                </a:lnTo>
                <a:lnTo>
                  <a:pt x="964734" y="166370"/>
                </a:lnTo>
                <a:lnTo>
                  <a:pt x="1010069" y="162560"/>
                </a:lnTo>
                <a:lnTo>
                  <a:pt x="1056939" y="161290"/>
                </a:lnTo>
                <a:lnTo>
                  <a:pt x="1104900" y="158750"/>
                </a:lnTo>
                <a:lnTo>
                  <a:pt x="1167189" y="158750"/>
                </a:lnTo>
                <a:lnTo>
                  <a:pt x="1166754" y="154940"/>
                </a:lnTo>
                <a:lnTo>
                  <a:pt x="1153388" y="121920"/>
                </a:lnTo>
                <a:lnTo>
                  <a:pt x="1130173" y="105410"/>
                </a:lnTo>
                <a:lnTo>
                  <a:pt x="1120930" y="102870"/>
                </a:lnTo>
                <a:lnTo>
                  <a:pt x="1115736" y="101600"/>
                </a:lnTo>
                <a:lnTo>
                  <a:pt x="1110242" y="100330"/>
                </a:lnTo>
                <a:close/>
              </a:path>
              <a:path w="1172210" h="1244600" extrusionOk="0">
                <a:moveTo>
                  <a:pt x="1167189" y="158750"/>
                </a:moveTo>
                <a:lnTo>
                  <a:pt x="1104900" y="158750"/>
                </a:lnTo>
                <a:lnTo>
                  <a:pt x="1103228" y="241300"/>
                </a:lnTo>
                <a:lnTo>
                  <a:pt x="1097475" y="313690"/>
                </a:lnTo>
                <a:lnTo>
                  <a:pt x="1088042" y="375920"/>
                </a:lnTo>
                <a:lnTo>
                  <a:pt x="1075330" y="429260"/>
                </a:lnTo>
                <a:lnTo>
                  <a:pt x="1059739" y="473710"/>
                </a:lnTo>
                <a:lnTo>
                  <a:pt x="1041671" y="509270"/>
                </a:lnTo>
                <a:lnTo>
                  <a:pt x="999707" y="561340"/>
                </a:lnTo>
                <a:lnTo>
                  <a:pt x="952646" y="589280"/>
                </a:lnTo>
                <a:lnTo>
                  <a:pt x="903695" y="596900"/>
                </a:lnTo>
                <a:lnTo>
                  <a:pt x="1049659" y="596900"/>
                </a:lnTo>
                <a:lnTo>
                  <a:pt x="1088512" y="553720"/>
                </a:lnTo>
                <a:lnTo>
                  <a:pt x="1119174" y="474980"/>
                </a:lnTo>
                <a:lnTo>
                  <a:pt x="1135259" y="421640"/>
                </a:lnTo>
                <a:lnTo>
                  <a:pt x="1149963" y="364490"/>
                </a:lnTo>
                <a:lnTo>
                  <a:pt x="1161876" y="306070"/>
                </a:lnTo>
                <a:lnTo>
                  <a:pt x="1169587" y="248920"/>
                </a:lnTo>
                <a:lnTo>
                  <a:pt x="1171683" y="198120"/>
                </a:lnTo>
                <a:lnTo>
                  <a:pt x="1167189" y="158750"/>
                </a:lnTo>
                <a:close/>
              </a:path>
              <a:path w="1172210" h="1244600" extrusionOk="0">
                <a:moveTo>
                  <a:pt x="155983" y="0"/>
                </a:moveTo>
                <a:lnTo>
                  <a:pt x="110316" y="0"/>
                </a:lnTo>
                <a:lnTo>
                  <a:pt x="69159" y="1270"/>
                </a:lnTo>
                <a:lnTo>
                  <a:pt x="6553" y="11430"/>
                </a:lnTo>
                <a:lnTo>
                  <a:pt x="1875" y="54610"/>
                </a:lnTo>
                <a:lnTo>
                  <a:pt x="41" y="99060"/>
                </a:lnTo>
                <a:lnTo>
                  <a:pt x="0" y="105410"/>
                </a:lnTo>
                <a:lnTo>
                  <a:pt x="754" y="151130"/>
                </a:lnTo>
                <a:lnTo>
                  <a:pt x="4341" y="203200"/>
                </a:lnTo>
                <a:lnTo>
                  <a:pt x="10715" y="255270"/>
                </a:lnTo>
                <a:lnTo>
                  <a:pt x="19891" y="304800"/>
                </a:lnTo>
                <a:lnTo>
                  <a:pt x="31885" y="353060"/>
                </a:lnTo>
                <a:lnTo>
                  <a:pt x="46711" y="396240"/>
                </a:lnTo>
                <a:lnTo>
                  <a:pt x="64386" y="434340"/>
                </a:lnTo>
                <a:lnTo>
                  <a:pt x="127917" y="509270"/>
                </a:lnTo>
                <a:lnTo>
                  <a:pt x="172453" y="537210"/>
                </a:lnTo>
                <a:lnTo>
                  <a:pt x="217474" y="552450"/>
                </a:lnTo>
                <a:lnTo>
                  <a:pt x="261922" y="556260"/>
                </a:lnTo>
                <a:lnTo>
                  <a:pt x="304737" y="551180"/>
                </a:lnTo>
                <a:lnTo>
                  <a:pt x="344863" y="541020"/>
                </a:lnTo>
                <a:lnTo>
                  <a:pt x="381240" y="527050"/>
                </a:lnTo>
                <a:lnTo>
                  <a:pt x="438515" y="495300"/>
                </a:lnTo>
                <a:lnTo>
                  <a:pt x="440602" y="494030"/>
                </a:lnTo>
                <a:lnTo>
                  <a:pt x="272991" y="494030"/>
                </a:lnTo>
                <a:lnTo>
                  <a:pt x="231998" y="492760"/>
                </a:lnTo>
                <a:lnTo>
                  <a:pt x="192482" y="481330"/>
                </a:lnTo>
                <a:lnTo>
                  <a:pt x="156040" y="458470"/>
                </a:lnTo>
                <a:lnTo>
                  <a:pt x="124269" y="424180"/>
                </a:lnTo>
                <a:lnTo>
                  <a:pt x="103647" y="386080"/>
                </a:lnTo>
                <a:lnTo>
                  <a:pt x="87927" y="339090"/>
                </a:lnTo>
                <a:lnTo>
                  <a:pt x="76410" y="285750"/>
                </a:lnTo>
                <a:lnTo>
                  <a:pt x="68396" y="228600"/>
                </a:lnTo>
                <a:lnTo>
                  <a:pt x="63186" y="170180"/>
                </a:lnTo>
                <a:lnTo>
                  <a:pt x="60081" y="114300"/>
                </a:lnTo>
                <a:lnTo>
                  <a:pt x="58382" y="62230"/>
                </a:lnTo>
                <a:lnTo>
                  <a:pt x="401987" y="62230"/>
                </a:lnTo>
                <a:lnTo>
                  <a:pt x="397955" y="59690"/>
                </a:lnTo>
                <a:lnTo>
                  <a:pt x="352889" y="39370"/>
                </a:lnTo>
                <a:lnTo>
                  <a:pt x="304614" y="24130"/>
                </a:lnTo>
                <a:lnTo>
                  <a:pt x="254676" y="12700"/>
                </a:lnTo>
                <a:lnTo>
                  <a:pt x="204618" y="5080"/>
                </a:lnTo>
                <a:lnTo>
                  <a:pt x="155983" y="0"/>
                </a:lnTo>
                <a:close/>
              </a:path>
              <a:path w="1172210" h="1244600" extrusionOk="0">
                <a:moveTo>
                  <a:pt x="244843" y="257810"/>
                </a:moveTo>
                <a:lnTo>
                  <a:pt x="248959" y="289560"/>
                </a:lnTo>
                <a:lnTo>
                  <a:pt x="266628" y="312420"/>
                </a:lnTo>
                <a:lnTo>
                  <a:pt x="293894" y="330200"/>
                </a:lnTo>
                <a:lnTo>
                  <a:pt x="326800" y="345440"/>
                </a:lnTo>
                <a:lnTo>
                  <a:pt x="361390" y="365760"/>
                </a:lnTo>
                <a:lnTo>
                  <a:pt x="393708" y="392430"/>
                </a:lnTo>
                <a:lnTo>
                  <a:pt x="419798" y="431800"/>
                </a:lnTo>
                <a:lnTo>
                  <a:pt x="388865" y="455930"/>
                </a:lnTo>
                <a:lnTo>
                  <a:pt x="353021" y="474980"/>
                </a:lnTo>
                <a:lnTo>
                  <a:pt x="313864" y="487680"/>
                </a:lnTo>
                <a:lnTo>
                  <a:pt x="272991" y="494030"/>
                </a:lnTo>
                <a:lnTo>
                  <a:pt x="440602" y="494030"/>
                </a:lnTo>
                <a:lnTo>
                  <a:pt x="457296" y="483870"/>
                </a:lnTo>
                <a:lnTo>
                  <a:pt x="468096" y="477520"/>
                </a:lnTo>
                <a:lnTo>
                  <a:pt x="529734" y="477520"/>
                </a:lnTo>
                <a:lnTo>
                  <a:pt x="521305" y="464820"/>
                </a:lnTo>
                <a:lnTo>
                  <a:pt x="508706" y="439420"/>
                </a:lnTo>
                <a:lnTo>
                  <a:pt x="505193" y="411480"/>
                </a:lnTo>
                <a:lnTo>
                  <a:pt x="510870" y="386080"/>
                </a:lnTo>
                <a:lnTo>
                  <a:pt x="516514" y="367030"/>
                </a:lnTo>
                <a:lnTo>
                  <a:pt x="455942" y="367030"/>
                </a:lnTo>
                <a:lnTo>
                  <a:pt x="425941" y="344170"/>
                </a:lnTo>
                <a:lnTo>
                  <a:pt x="385823" y="312420"/>
                </a:lnTo>
                <a:lnTo>
                  <a:pt x="339596" y="281940"/>
                </a:lnTo>
                <a:lnTo>
                  <a:pt x="291267" y="260350"/>
                </a:lnTo>
                <a:lnTo>
                  <a:pt x="244843" y="257810"/>
                </a:lnTo>
                <a:close/>
              </a:path>
              <a:path w="1172210" h="1244600" extrusionOk="0">
                <a:moveTo>
                  <a:pt x="922591" y="353060"/>
                </a:moveTo>
                <a:lnTo>
                  <a:pt x="877992" y="354330"/>
                </a:lnTo>
                <a:lnTo>
                  <a:pt x="837656" y="369570"/>
                </a:lnTo>
                <a:lnTo>
                  <a:pt x="800732" y="393700"/>
                </a:lnTo>
                <a:lnTo>
                  <a:pt x="766366" y="421640"/>
                </a:lnTo>
                <a:lnTo>
                  <a:pt x="733708" y="447040"/>
                </a:lnTo>
                <a:lnTo>
                  <a:pt x="701903" y="467360"/>
                </a:lnTo>
                <a:lnTo>
                  <a:pt x="802330" y="467360"/>
                </a:lnTo>
                <a:lnTo>
                  <a:pt x="843383" y="439420"/>
                </a:lnTo>
                <a:lnTo>
                  <a:pt x="878947" y="421640"/>
                </a:lnTo>
                <a:lnTo>
                  <a:pt x="901239" y="414020"/>
                </a:lnTo>
                <a:lnTo>
                  <a:pt x="913670" y="405130"/>
                </a:lnTo>
                <a:lnTo>
                  <a:pt x="919650" y="388620"/>
                </a:lnTo>
                <a:lnTo>
                  <a:pt x="922591" y="353060"/>
                </a:lnTo>
                <a:close/>
              </a:path>
              <a:path w="1172210" h="1244600" extrusionOk="0">
                <a:moveTo>
                  <a:pt x="401987" y="62230"/>
                </a:moveTo>
                <a:lnTo>
                  <a:pt x="102303" y="62230"/>
                </a:lnTo>
                <a:lnTo>
                  <a:pt x="151889" y="64770"/>
                </a:lnTo>
                <a:lnTo>
                  <a:pt x="204340" y="68580"/>
                </a:lnTo>
                <a:lnTo>
                  <a:pt x="256860" y="76200"/>
                </a:lnTo>
                <a:lnTo>
                  <a:pt x="306651" y="86360"/>
                </a:lnTo>
                <a:lnTo>
                  <a:pt x="350915" y="99060"/>
                </a:lnTo>
                <a:lnTo>
                  <a:pt x="386854" y="114300"/>
                </a:lnTo>
                <a:lnTo>
                  <a:pt x="416888" y="139700"/>
                </a:lnTo>
                <a:lnTo>
                  <a:pt x="443992" y="175260"/>
                </a:lnTo>
                <a:lnTo>
                  <a:pt x="464809" y="219710"/>
                </a:lnTo>
                <a:lnTo>
                  <a:pt x="475978" y="267970"/>
                </a:lnTo>
                <a:lnTo>
                  <a:pt x="474143" y="318770"/>
                </a:lnTo>
                <a:lnTo>
                  <a:pt x="455942" y="367030"/>
                </a:lnTo>
                <a:lnTo>
                  <a:pt x="516514" y="367030"/>
                </a:lnTo>
                <a:lnTo>
                  <a:pt x="520653" y="353060"/>
                </a:lnTo>
                <a:lnTo>
                  <a:pt x="529423" y="312420"/>
                </a:lnTo>
                <a:lnTo>
                  <a:pt x="532062" y="265430"/>
                </a:lnTo>
                <a:lnTo>
                  <a:pt x="523453" y="210820"/>
                </a:lnTo>
                <a:lnTo>
                  <a:pt x="498475" y="151130"/>
                </a:lnTo>
                <a:lnTo>
                  <a:pt x="472292" y="115570"/>
                </a:lnTo>
                <a:lnTo>
                  <a:pt x="438271" y="85090"/>
                </a:lnTo>
                <a:lnTo>
                  <a:pt x="401987" y="62230"/>
                </a:lnTo>
                <a:close/>
              </a:path>
            </a:pathLst>
          </a:custGeom>
          <a:solidFill>
            <a:schemeClr val="lt1"/>
          </a:solidFill>
          <a:ln>
            <a:noFill/>
          </a:ln>
        </p:spPr>
        <p:txBody>
          <a:bodyPr spcFirstLastPara="1" wrap="square" lIns="0" tIns="0" rIns="0" bIns="0" anchor="t" anchorCtr="0">
            <a:noAutofit/>
          </a:bodyPr>
          <a:lstStyle/>
          <a:p>
            <a:pPr marL="0" lvl="0" indent="0" algn="l" rtl="0">
              <a:spcBef>
                <a:spcPts val="0"/>
              </a:spcBef>
              <a:spcAft>
                <a:spcPts val="0"/>
              </a:spcAft>
              <a:buNone/>
            </a:pP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486"/>
        <p:cNvGrpSpPr/>
        <p:nvPr/>
      </p:nvGrpSpPr>
      <p:grpSpPr>
        <a:xfrm>
          <a:off x="0" y="0"/>
          <a:ext cx="0" cy="0"/>
          <a:chOff x="0" y="0"/>
          <a:chExt cx="0" cy="0"/>
        </a:xfrm>
      </p:grpSpPr>
      <p:sp>
        <p:nvSpPr>
          <p:cNvPr id="2488" name="Google Shape;2488;p141"/>
          <p:cNvSpPr txBox="1">
            <a:spLocks noGrp="1"/>
          </p:cNvSpPr>
          <p:nvPr>
            <p:ph type="sldNum" idx="4294967295"/>
          </p:nvPr>
        </p:nvSpPr>
        <p:spPr>
          <a:xfrm>
            <a:off x="8030525" y="4754925"/>
            <a:ext cx="416100" cy="2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2489" name="Google Shape;2489;p141"/>
          <p:cNvSpPr txBox="1"/>
          <p:nvPr/>
        </p:nvSpPr>
        <p:spPr>
          <a:xfrm>
            <a:off x="308144" y="1101185"/>
            <a:ext cx="5726331" cy="2925125"/>
          </a:xfrm>
          <a:prstGeom prst="rect">
            <a:avLst/>
          </a:prstGeom>
          <a:noFill/>
          <a:ln>
            <a:noFill/>
          </a:ln>
        </p:spPr>
        <p:txBody>
          <a:bodyPr spcFirstLastPara="1" wrap="square" lIns="91425" tIns="91425" rIns="91425" bIns="91425" anchor="t" anchorCtr="0">
            <a:noAutofit/>
          </a:bodyPr>
          <a:lstStyle/>
          <a:p>
            <a:r>
              <a:rPr lang="en-US" sz="2800">
                <a:solidFill>
                  <a:schemeClr val="dk1"/>
                </a:solidFill>
                <a:highlight>
                  <a:srgbClr val="C7BADF"/>
                </a:highlight>
                <a:latin typeface="Inter Medium"/>
                <a:ea typeface="Inter Medium"/>
              </a:rPr>
              <a:t>Feminist and </a:t>
            </a:r>
            <a:endParaRPr lang="en-US">
              <a:solidFill>
                <a:schemeClr val="dk1"/>
              </a:solidFill>
            </a:endParaRPr>
          </a:p>
          <a:p>
            <a:r>
              <a:rPr lang="en-US" sz="2800">
                <a:solidFill>
                  <a:schemeClr val="dk1"/>
                </a:solidFill>
                <a:highlight>
                  <a:srgbClr val="C7BADF"/>
                </a:highlight>
                <a:latin typeface="Inter Medium"/>
                <a:ea typeface="Inter Medium"/>
              </a:rPr>
              <a:t>gender-transformative urban mobility systems </a:t>
            </a:r>
            <a:r>
              <a:rPr lang="en-US" sz="2800">
                <a:solidFill>
                  <a:schemeClr val="dk1"/>
                </a:solidFill>
                <a:latin typeface="Inter Medium"/>
                <a:ea typeface="Inter Medium"/>
              </a:rPr>
              <a:t>require  women as leaders and active participants in planning and policy decisions. </a:t>
            </a:r>
            <a:endParaRPr lang="en-US">
              <a:solidFill>
                <a:schemeClr val="dk1"/>
              </a:solidFill>
              <a:ea typeface="Inter Medium"/>
            </a:endParaRPr>
          </a:p>
          <a:p>
            <a:endParaRPr lang="en-US" sz="2800">
              <a:solidFill>
                <a:schemeClr val="dk1"/>
              </a:solidFill>
              <a:latin typeface="Inter Medium"/>
              <a:ea typeface="Inter Medium"/>
            </a:endParaRPr>
          </a:p>
          <a:p>
            <a:endParaRPr lang="en-US" sz="2800">
              <a:solidFill>
                <a:schemeClr val="dk1"/>
              </a:solidFill>
              <a:latin typeface="Inter Medium"/>
              <a:ea typeface="Inter Medium"/>
            </a:endParaRPr>
          </a:p>
          <a:p>
            <a:endParaRPr lang="en-US" sz="2800">
              <a:solidFill>
                <a:srgbClr val="142D3E"/>
              </a:solidFill>
              <a:latin typeface="Inter Medium"/>
              <a:ea typeface="Inter Medium"/>
            </a:endParaRPr>
          </a:p>
          <a:p>
            <a:endParaRPr lang="en-US" sz="1200">
              <a:solidFill>
                <a:srgbClr val="002060"/>
              </a:solidFill>
              <a:latin typeface="Source Sans Pro"/>
              <a:ea typeface="Source Sans Pro"/>
            </a:endParaRPr>
          </a:p>
        </p:txBody>
      </p:sp>
      <p:sp>
        <p:nvSpPr>
          <p:cNvPr id="2490" name="Google Shape;2490;p141"/>
          <p:cNvSpPr txBox="1"/>
          <p:nvPr/>
        </p:nvSpPr>
        <p:spPr>
          <a:xfrm>
            <a:off x="6024533" y="1189391"/>
            <a:ext cx="2306247" cy="1877695"/>
          </a:xfrm>
          <a:prstGeom prst="rect">
            <a:avLst/>
          </a:prstGeom>
          <a:noFill/>
          <a:ln>
            <a:noFill/>
          </a:ln>
        </p:spPr>
        <p:txBody>
          <a:bodyPr spcFirstLastPara="1" wrap="square" lIns="91425" tIns="91425" rIns="91425" bIns="91425" anchor="t" anchorCtr="0">
            <a:noAutofit/>
          </a:bodyPr>
          <a:lstStyle/>
          <a:p>
            <a:r>
              <a:rPr lang="en">
                <a:solidFill>
                  <a:schemeClr val="dk1"/>
                </a:solidFill>
                <a:latin typeface="DM Sans"/>
                <a:ea typeface="DM Sans"/>
                <a:cs typeface="DM Sans"/>
                <a:sym typeface="DM Sans"/>
              </a:rPr>
              <a:t>Why are women </a:t>
            </a:r>
            <a:endParaRPr lang="en-US">
              <a:solidFill>
                <a:schemeClr val="dk1"/>
              </a:solidFill>
              <a:sym typeface="DM Sans"/>
            </a:endParaRPr>
          </a:p>
          <a:p>
            <a:r>
              <a:rPr lang="en">
                <a:solidFill>
                  <a:schemeClr val="dk1"/>
                </a:solidFill>
                <a:latin typeface="DM Sans"/>
                <a:ea typeface="DM Sans"/>
                <a:cs typeface="DM Sans"/>
                <a:sym typeface="DM Sans"/>
              </a:rPr>
              <a:t>under-represented?</a:t>
            </a:r>
            <a:endParaRPr lang="en">
              <a:solidFill>
                <a:schemeClr val="dk1"/>
              </a:solidFill>
            </a:endParaRPr>
          </a:p>
          <a:p>
            <a:pPr marL="0" lvl="0" indent="0" algn="l" rtl="0">
              <a:spcBef>
                <a:spcPts val="0"/>
              </a:spcBef>
              <a:spcAft>
                <a:spcPts val="0"/>
              </a:spcAft>
              <a:buNone/>
            </a:pPr>
            <a:endParaRPr lang="en">
              <a:solidFill>
                <a:schemeClr val="dk1"/>
              </a:solidFill>
              <a:latin typeface="DM Sans"/>
              <a:ea typeface="DM Sans"/>
              <a:cs typeface="DM Sans"/>
              <a:sym typeface="DM Sans"/>
            </a:endParaRPr>
          </a:p>
          <a:p>
            <a:r>
              <a:rPr lang="en">
                <a:solidFill>
                  <a:schemeClr val="dk1"/>
                </a:solidFill>
                <a:latin typeface="DM Sans"/>
                <a:ea typeface="DM Sans"/>
                <a:cs typeface="DM Sans"/>
                <a:sym typeface="DM Sans"/>
              </a:rPr>
              <a:t>How we can increase women’s representation in each stage of the employment lifecycle ?</a:t>
            </a:r>
            <a:endParaRPr lang="en">
              <a:solidFill>
                <a:schemeClr val="dk1"/>
              </a:solidFill>
              <a:latin typeface="DM Sans"/>
              <a:ea typeface="DM Sans"/>
              <a:cs typeface="DM Sans"/>
            </a:endParaRPr>
          </a:p>
          <a:p>
            <a:endParaRPr lang="en">
              <a:solidFill>
                <a:schemeClr val="dk1"/>
              </a:solidFill>
              <a:latin typeface="DM Sans"/>
              <a:ea typeface="DM Sans"/>
              <a:cs typeface="DM Sans"/>
            </a:endParaRPr>
          </a:p>
          <a:p>
            <a:r>
              <a:rPr lang="en">
                <a:solidFill>
                  <a:schemeClr val="dk1"/>
                </a:solidFill>
                <a:latin typeface="DM Sans"/>
                <a:ea typeface="Source Sans Pro"/>
                <a:cs typeface="DM Sans"/>
              </a:rPr>
              <a:t>What are best practices from around the world?</a:t>
            </a:r>
          </a:p>
          <a:p>
            <a:endParaRPr lang="en">
              <a:solidFill>
                <a:srgbClr val="142D3E"/>
              </a:solidFill>
              <a:latin typeface="DM Sans"/>
              <a:ea typeface="Source Sans Pro"/>
              <a:cs typeface="DM Sans"/>
            </a:endParaRPr>
          </a:p>
          <a:p>
            <a:endParaRPr lang="en-US" sz="1200">
              <a:solidFill>
                <a:srgbClr val="002060"/>
              </a:solidFill>
              <a:latin typeface="Source Sans Pro"/>
              <a:ea typeface="Source Sans Pro"/>
              <a:cs typeface="DM Sans"/>
            </a:endParaRPr>
          </a:p>
        </p:txBody>
      </p:sp>
      <p:cxnSp>
        <p:nvCxnSpPr>
          <p:cNvPr id="2492" name="Google Shape;2492;p141"/>
          <p:cNvCxnSpPr>
            <a:cxnSpLocks/>
          </p:cNvCxnSpPr>
          <p:nvPr/>
        </p:nvCxnSpPr>
        <p:spPr>
          <a:xfrm>
            <a:off x="5989586" y="1110986"/>
            <a:ext cx="0" cy="2760465"/>
          </a:xfrm>
          <a:prstGeom prst="straightConnector1">
            <a:avLst/>
          </a:prstGeom>
          <a:noFill/>
          <a:ln w="9525" cap="flat" cmpd="sng">
            <a:solidFill>
              <a:schemeClr val="dk1"/>
            </a:solidFill>
            <a:prstDash val="solid"/>
            <a:round/>
            <a:headEnd type="none" w="med" len="med"/>
            <a:tailEnd type="none" w="med" len="med"/>
          </a:ln>
        </p:spPr>
      </p:cxnSp>
      <p:sp>
        <p:nvSpPr>
          <p:cNvPr id="7" name="Google Shape;879;p81">
            <a:extLst>
              <a:ext uri="{FF2B5EF4-FFF2-40B4-BE49-F238E27FC236}">
                <a16:creationId xmlns:a16="http://schemas.microsoft.com/office/drawing/2014/main" id="{D0C58D36-050A-9BA6-010D-CFF9696FEB33}"/>
              </a:ext>
            </a:extLst>
          </p:cNvPr>
          <p:cNvSpPr txBox="1">
            <a:spLocks/>
          </p:cNvSpPr>
          <p:nvPr/>
        </p:nvSpPr>
        <p:spPr>
          <a:xfrm>
            <a:off x="305841" y="672185"/>
            <a:ext cx="3254947" cy="429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IBM Plex Serif Light"/>
                <a:ea typeface="IBM Plex Serif Light"/>
                <a:cs typeface="IBM Plex Serif Light"/>
                <a:sym typeface="IBM Plex Serif Light"/>
              </a:rPr>
              <a:t>The session aims to spotlight why:</a:t>
            </a:r>
          </a:p>
        </p:txBody>
      </p:sp>
    </p:spTree>
    <p:extLst>
      <p:ext uri="{BB962C8B-B14F-4D97-AF65-F5344CB8AC3E}">
        <p14:creationId xmlns:p14="http://schemas.microsoft.com/office/powerpoint/2010/main" val="267555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ap of the world with dots and lines&#10;&#10;Description automatically generated">
            <a:extLst>
              <a:ext uri="{FF2B5EF4-FFF2-40B4-BE49-F238E27FC236}">
                <a16:creationId xmlns:a16="http://schemas.microsoft.com/office/drawing/2014/main" id="{B49FA785-D39C-7758-7BE5-2CDB1C564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809" y="115746"/>
            <a:ext cx="4711282" cy="2845236"/>
          </a:xfrm>
          <a:prstGeom prst="rect">
            <a:avLst/>
          </a:prstGeom>
        </p:spPr>
      </p:pic>
      <p:sp>
        <p:nvSpPr>
          <p:cNvPr id="12" name="Textplatzhalter 5">
            <a:extLst>
              <a:ext uri="{FF2B5EF4-FFF2-40B4-BE49-F238E27FC236}">
                <a16:creationId xmlns:a16="http://schemas.microsoft.com/office/drawing/2014/main" id="{2A6914AC-0E40-B352-3C9F-CBFA276FD524}"/>
              </a:ext>
            </a:extLst>
          </p:cNvPr>
          <p:cNvSpPr txBox="1">
            <a:spLocks/>
          </p:cNvSpPr>
          <p:nvPr/>
        </p:nvSpPr>
        <p:spPr>
          <a:xfrm>
            <a:off x="470871" y="3801712"/>
            <a:ext cx="9178159" cy="288055"/>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Inter"/>
                <a:ea typeface="Inter"/>
              </a:rPr>
              <a:t>Rithvika Rajiv</a:t>
            </a:r>
            <a:endParaRPr lang="de-DE">
              <a:latin typeface="Inter"/>
              <a:ea typeface="Inter"/>
            </a:endParaRPr>
          </a:p>
        </p:txBody>
      </p:sp>
      <p:sp>
        <p:nvSpPr>
          <p:cNvPr id="16" name="Google Shape;610;p71">
            <a:extLst>
              <a:ext uri="{FF2B5EF4-FFF2-40B4-BE49-F238E27FC236}">
                <a16:creationId xmlns:a16="http://schemas.microsoft.com/office/drawing/2014/main" id="{09617412-A3B8-C3AD-0C7C-E1BC0AE3C68C}"/>
              </a:ext>
            </a:extLst>
          </p:cNvPr>
          <p:cNvSpPr txBox="1">
            <a:spLocks/>
          </p:cNvSpPr>
          <p:nvPr/>
        </p:nvSpPr>
        <p:spPr>
          <a:xfrm>
            <a:off x="405955" y="2514600"/>
            <a:ext cx="8267173" cy="12871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buFont typeface="DM Sans"/>
              <a:buNone/>
            </a:pPr>
            <a:r>
              <a:rPr lang="en-US" sz="3500">
                <a:latin typeface="IBM Plex Serif Light"/>
                <a:ea typeface="Inter Medium" panose="020B0604020202020204" charset="0"/>
                <a:sym typeface="Inter Medium"/>
              </a:rPr>
              <a:t>Women in the Transport Workforce</a:t>
            </a:r>
            <a:r>
              <a:rPr lang="de-DE" sz="3500">
                <a:latin typeface="IBM Plex Serif Light"/>
                <a:ea typeface="Inter Medium" panose="020B0604020202020204" charset="0"/>
                <a:sym typeface="Inter Medium"/>
              </a:rPr>
              <a:t>:</a:t>
            </a:r>
            <a:r>
              <a:rPr lang="en-US" sz="3500">
                <a:latin typeface="IBM Plex Serif Light"/>
                <a:ea typeface="Inter Medium" panose="020B0604020202020204" charset="0"/>
                <a:sym typeface="Inter Medium"/>
              </a:rPr>
              <a:t> </a:t>
            </a:r>
          </a:p>
          <a:p>
            <a:pPr marL="0" indent="0">
              <a:buFont typeface="DM Sans"/>
              <a:buNone/>
            </a:pPr>
            <a:r>
              <a:rPr lang="en-US" sz="3500">
                <a:highlight>
                  <a:srgbClr val="FEFCFB"/>
                </a:highlight>
                <a:latin typeface="Inter Medium"/>
                <a:ea typeface="Inter Medium"/>
                <a:sym typeface="IBM Plex Serif Light"/>
              </a:rPr>
              <a:t>HR Policies and practices</a:t>
            </a:r>
          </a:p>
        </p:txBody>
      </p:sp>
      <p:grpSp>
        <p:nvGrpSpPr>
          <p:cNvPr id="2" name="Gruppieren 2370">
            <a:extLst>
              <a:ext uri="{FF2B5EF4-FFF2-40B4-BE49-F238E27FC236}">
                <a16:creationId xmlns:a16="http://schemas.microsoft.com/office/drawing/2014/main" id="{17677ABE-17CB-254E-1EE2-6B8F3B8087E8}"/>
              </a:ext>
            </a:extLst>
          </p:cNvPr>
          <p:cNvGrpSpPr/>
          <p:nvPr/>
        </p:nvGrpSpPr>
        <p:grpSpPr>
          <a:xfrm>
            <a:off x="470871" y="1473346"/>
            <a:ext cx="1098404" cy="1098404"/>
            <a:chOff x="3637197" y="2675160"/>
            <a:chExt cx="2087340" cy="2087340"/>
          </a:xfrm>
        </p:grpSpPr>
        <p:sp>
          <p:nvSpPr>
            <p:cNvPr id="3" name="Ellipse 2369">
              <a:extLst>
                <a:ext uri="{FF2B5EF4-FFF2-40B4-BE49-F238E27FC236}">
                  <a16:creationId xmlns:a16="http://schemas.microsoft.com/office/drawing/2014/main" id="{34B436E5-1620-E3D1-7FF9-28AB5D534315}"/>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4" name="Ellipse 2368">
              <a:extLst>
                <a:ext uri="{FF2B5EF4-FFF2-40B4-BE49-F238E27FC236}">
                  <a16:creationId xmlns:a16="http://schemas.microsoft.com/office/drawing/2014/main" id="{6F1D87BF-5EB7-393E-01EB-819BD96241E0}"/>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5" name="Ellipse 2365">
              <a:extLst>
                <a:ext uri="{FF2B5EF4-FFF2-40B4-BE49-F238E27FC236}">
                  <a16:creationId xmlns:a16="http://schemas.microsoft.com/office/drawing/2014/main" id="{586B3E81-CAF2-21FE-98C3-6655C7D45C6E}"/>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2</a:t>
              </a:r>
            </a:p>
          </p:txBody>
        </p:sp>
      </p:grpSp>
    </p:spTree>
    <p:extLst>
      <p:ext uri="{BB962C8B-B14F-4D97-AF65-F5344CB8AC3E}">
        <p14:creationId xmlns:p14="http://schemas.microsoft.com/office/powerpoint/2010/main" val="264176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B92C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2C2FEA5-090F-3C7E-1D80-562D70DD57F7}"/>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1359" r="1059" b="17155"/>
          <a:stretch/>
        </p:blipFill>
        <p:spPr>
          <a:xfrm>
            <a:off x="0" y="1"/>
            <a:ext cx="9219779" cy="5143499"/>
          </a:xfrm>
          <a:prstGeom prst="rect">
            <a:avLst/>
          </a:prstGeom>
        </p:spPr>
      </p:pic>
      <p:sp>
        <p:nvSpPr>
          <p:cNvPr id="6" name="Google Shape;725;p77">
            <a:extLst>
              <a:ext uri="{FF2B5EF4-FFF2-40B4-BE49-F238E27FC236}">
                <a16:creationId xmlns:a16="http://schemas.microsoft.com/office/drawing/2014/main" id="{6A551C12-9D28-E9C3-3346-AF694F26A0BA}"/>
              </a:ext>
            </a:extLst>
          </p:cNvPr>
          <p:cNvSpPr txBox="1">
            <a:spLocks/>
          </p:cNvSpPr>
          <p:nvPr/>
        </p:nvSpPr>
        <p:spPr>
          <a:xfrm>
            <a:off x="5477200" y="758374"/>
            <a:ext cx="2922852" cy="682500"/>
          </a:xfrm>
          <a:prstGeom prst="rect">
            <a:avLst/>
          </a:prstGeom>
          <a:solidFill>
            <a:srgbClr val="C7BADF"/>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a:solidFill>
                  <a:schemeClr val="tx1"/>
                </a:solidFill>
              </a:rPr>
              <a:t>Safetipin</a:t>
            </a:r>
            <a:endParaRPr lang="en-US" sz="3200">
              <a:solidFill>
                <a:schemeClr val="tx1"/>
              </a:solidFill>
              <a:latin typeface="IBM Plex Serif Light"/>
              <a:ea typeface="IBM Plex Serif Light"/>
              <a:cs typeface="IBM Plex Serif Light"/>
              <a:sym typeface="IBM Plex Serif Light"/>
            </a:endParaRPr>
          </a:p>
        </p:txBody>
      </p:sp>
      <p:sp>
        <p:nvSpPr>
          <p:cNvPr id="7" name="Rectangle 6">
            <a:extLst>
              <a:ext uri="{FF2B5EF4-FFF2-40B4-BE49-F238E27FC236}">
                <a16:creationId xmlns:a16="http://schemas.microsoft.com/office/drawing/2014/main" id="{E8BADF49-39B2-3CB9-4DAB-2814B4440BC0}"/>
              </a:ext>
            </a:extLst>
          </p:cNvPr>
          <p:cNvSpPr/>
          <p:nvPr/>
        </p:nvSpPr>
        <p:spPr>
          <a:xfrm>
            <a:off x="5477200" y="1437664"/>
            <a:ext cx="2922852" cy="2947461"/>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25;p80">
            <a:extLst>
              <a:ext uri="{FF2B5EF4-FFF2-40B4-BE49-F238E27FC236}">
                <a16:creationId xmlns:a16="http://schemas.microsoft.com/office/drawing/2014/main" id="{04CDFCF8-AB3D-7B87-3F17-024B76BFB5B0}"/>
              </a:ext>
            </a:extLst>
          </p:cNvPr>
          <p:cNvSpPr txBox="1"/>
          <p:nvPr/>
        </p:nvSpPr>
        <p:spPr>
          <a:xfrm>
            <a:off x="5832289" y="1634136"/>
            <a:ext cx="2515112" cy="2554515"/>
          </a:xfrm>
          <a:prstGeom prst="rect">
            <a:avLst/>
          </a:prstGeom>
          <a:noFill/>
          <a:ln>
            <a:noFill/>
          </a:ln>
        </p:spPr>
        <p:txBody>
          <a:bodyPr spcFirstLastPara="1" wrap="square" lIns="91425" tIns="91425" rIns="91425" bIns="91425" anchor="t" anchorCtr="0">
            <a:spAutoFit/>
          </a:bodyPr>
          <a:lstStyle/>
          <a:p>
            <a:pPr fontAlgn="base"/>
            <a:r>
              <a:rPr lang="en-US">
                <a:solidFill>
                  <a:srgbClr val="333333"/>
                </a:solidFill>
                <a:latin typeface="Poppins" panose="020B0502040204020203" pitchFamily="2" charset="0"/>
              </a:rPr>
              <a:t>     </a:t>
            </a:r>
            <a:r>
              <a:rPr lang="en-US">
                <a:solidFill>
                  <a:schemeClr val="tx1"/>
                </a:solidFill>
                <a:latin typeface="Raleway" panose="020F0502020204030204" pitchFamily="2" charset="0"/>
              </a:rPr>
              <a:t>A</a:t>
            </a:r>
            <a:r>
              <a:rPr lang="en-US" b="0" i="0">
                <a:solidFill>
                  <a:schemeClr val="tx1"/>
                </a:solidFill>
                <a:effectLst/>
                <a:latin typeface="Raleway" panose="020F0502020204030204" pitchFamily="2" charset="0"/>
              </a:rPr>
              <a:t> social impact organization working towards </a:t>
            </a:r>
            <a:r>
              <a:rPr lang="en-US" b="0" i="0">
                <a:solidFill>
                  <a:schemeClr val="tx1"/>
                </a:solidFill>
                <a:effectLst/>
                <a:highlight>
                  <a:srgbClr val="C7BADF"/>
                </a:highlight>
                <a:latin typeface="Raleway" panose="020F0502020204030204" pitchFamily="2" charset="0"/>
              </a:rPr>
              <a:t>Building Responsive, Inclusive, Safe and Equitable Urban Systems.</a:t>
            </a:r>
            <a:r>
              <a:rPr lang="en-US" b="0" i="0">
                <a:solidFill>
                  <a:schemeClr val="tx1"/>
                </a:solidFill>
                <a:effectLst/>
                <a:latin typeface="Raleway" panose="020F0502020204030204" pitchFamily="2" charset="0"/>
              </a:rPr>
              <a:t> We collaborate with government and non-government stakeholders in using big data to </a:t>
            </a:r>
            <a:r>
              <a:rPr lang="en-US" b="0" i="0">
                <a:solidFill>
                  <a:schemeClr val="tx1"/>
                </a:solidFill>
                <a:effectLst/>
                <a:highlight>
                  <a:srgbClr val="C7BADF"/>
                </a:highlight>
                <a:latin typeface="Raleway" panose="020F0502020204030204" pitchFamily="2" charset="0"/>
              </a:rPr>
              <a:t>improve infrastructure and services </a:t>
            </a:r>
            <a:r>
              <a:rPr lang="en-US" b="0" i="0">
                <a:solidFill>
                  <a:schemeClr val="tx1"/>
                </a:solidFill>
                <a:effectLst/>
                <a:latin typeface="Raleway" panose="020F0502020204030204" pitchFamily="2" charset="0"/>
              </a:rPr>
              <a:t>in cities.</a:t>
            </a:r>
          </a:p>
        </p:txBody>
      </p:sp>
      <p:grpSp>
        <p:nvGrpSpPr>
          <p:cNvPr id="9" name="Google Shape;840;p80">
            <a:extLst>
              <a:ext uri="{FF2B5EF4-FFF2-40B4-BE49-F238E27FC236}">
                <a16:creationId xmlns:a16="http://schemas.microsoft.com/office/drawing/2014/main" id="{0D700276-84BA-3EAC-54C3-93E65EF0D02F}"/>
              </a:ext>
            </a:extLst>
          </p:cNvPr>
          <p:cNvGrpSpPr/>
          <p:nvPr/>
        </p:nvGrpSpPr>
        <p:grpSpPr>
          <a:xfrm>
            <a:off x="5614091" y="1587518"/>
            <a:ext cx="376152" cy="376152"/>
            <a:chOff x="4959700" y="3927378"/>
            <a:chExt cx="485537" cy="485537"/>
          </a:xfrm>
        </p:grpSpPr>
        <p:sp>
          <p:nvSpPr>
            <p:cNvPr id="10" name="Google Shape;841;p80">
              <a:extLst>
                <a:ext uri="{FF2B5EF4-FFF2-40B4-BE49-F238E27FC236}">
                  <a16:creationId xmlns:a16="http://schemas.microsoft.com/office/drawing/2014/main" id="{61706240-2021-790E-18C9-ED5D744D9960}"/>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C7BA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42;p80">
              <a:extLst>
                <a:ext uri="{FF2B5EF4-FFF2-40B4-BE49-F238E27FC236}">
                  <a16:creationId xmlns:a16="http://schemas.microsoft.com/office/drawing/2014/main" id="{F3D354CB-0CED-BEF7-986D-2A27C29079E1}"/>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3;p80">
              <a:extLst>
                <a:ext uri="{FF2B5EF4-FFF2-40B4-BE49-F238E27FC236}">
                  <a16:creationId xmlns:a16="http://schemas.microsoft.com/office/drawing/2014/main" id="{C6A4FB53-698A-B082-D166-FF80244323D1}"/>
                </a:ext>
              </a:extLst>
            </p:cNvPr>
            <p:cNvSpPr/>
            <p:nvPr/>
          </p:nvSpPr>
          <p:spPr>
            <a:xfrm>
              <a:off x="5133499" y="4087500"/>
              <a:ext cx="146467" cy="146545"/>
            </a:xfrm>
            <a:custGeom>
              <a:avLst/>
              <a:gdLst/>
              <a:ahLst/>
              <a:cxnLst/>
              <a:rect l="l" t="t" r="r" b="b"/>
              <a:pathLst>
                <a:path w="5654" h="5657" extrusionOk="0">
                  <a:moveTo>
                    <a:pt x="791" y="0"/>
                  </a:moveTo>
                  <a:lnTo>
                    <a:pt x="791" y="554"/>
                  </a:lnTo>
                  <a:lnTo>
                    <a:pt x="4704" y="554"/>
                  </a:lnTo>
                  <a:lnTo>
                    <a:pt x="0" y="5261"/>
                  </a:lnTo>
                  <a:lnTo>
                    <a:pt x="396" y="5656"/>
                  </a:lnTo>
                  <a:lnTo>
                    <a:pt x="5087" y="949"/>
                  </a:lnTo>
                  <a:lnTo>
                    <a:pt x="5087" y="4707"/>
                  </a:lnTo>
                  <a:lnTo>
                    <a:pt x="5653" y="4707"/>
                  </a:lnTo>
                  <a:lnTo>
                    <a:pt x="56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Placeholder 4" descr="A purple head with a person riding a bicycle&#10;&#10;Description automatically generated">
            <a:extLst>
              <a:ext uri="{FF2B5EF4-FFF2-40B4-BE49-F238E27FC236}">
                <a16:creationId xmlns:a16="http://schemas.microsoft.com/office/drawing/2014/main" id="{B5F8B90E-9FE9-E30D-500B-DD4561E0ED6B}"/>
              </a:ext>
            </a:extLst>
          </p:cNvPr>
          <p:cNvPicPr>
            <a:picLocks noGrp="1" noChangeAspect="1"/>
          </p:cNvPicPr>
          <p:nvPr>
            <p:ph type="pic" sz="quarter" idx="10"/>
          </p:nvPr>
        </p:nvPicPr>
        <p:blipFill>
          <a:blip r:embed="rId3"/>
          <a:srcRect t="348" b="348"/>
          <a:stretch>
            <a:fillRect/>
          </a:stretch>
        </p:blipFill>
        <p:spPr>
          <a:xfrm>
            <a:off x="7572888" y="0"/>
            <a:ext cx="1650005" cy="1782306"/>
          </a:xfrm>
        </p:spPr>
      </p:pic>
    </p:spTree>
    <p:extLst>
      <p:ext uri="{BB962C8B-B14F-4D97-AF65-F5344CB8AC3E}">
        <p14:creationId xmlns:p14="http://schemas.microsoft.com/office/powerpoint/2010/main" val="1216323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7"/>
          <p:cNvSpPr txBox="1">
            <a:spLocks noGrp="1"/>
          </p:cNvSpPr>
          <p:nvPr>
            <p:ph type="sldNum" idx="4294967295"/>
          </p:nvPr>
        </p:nvSpPr>
        <p:spPr>
          <a:xfrm>
            <a:off x="8030525" y="4754925"/>
            <a:ext cx="416100" cy="2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732" name="Google Shape;732;p77"/>
          <p:cNvSpPr txBox="1"/>
          <p:nvPr/>
        </p:nvSpPr>
        <p:spPr>
          <a:xfrm>
            <a:off x="875663" y="2465413"/>
            <a:ext cx="22374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IN" sz="3000">
                <a:solidFill>
                  <a:schemeClr val="dk1"/>
                </a:solidFill>
                <a:latin typeface="Inter SemiBold"/>
                <a:ea typeface="Inter SemiBold"/>
                <a:cs typeface="Inter SemiBold"/>
                <a:sym typeface="Inter SemiBold"/>
              </a:rPr>
              <a:t>17%</a:t>
            </a:r>
            <a:endParaRPr sz="3000">
              <a:solidFill>
                <a:schemeClr val="dk1"/>
              </a:solidFill>
              <a:latin typeface="Inter SemiBold"/>
              <a:ea typeface="Inter SemiBold"/>
              <a:cs typeface="Inter SemiBold"/>
              <a:sym typeface="Inter SemiBold"/>
            </a:endParaRPr>
          </a:p>
          <a:p>
            <a:pPr marL="0" lvl="0" indent="0" algn="ctr" rtl="0">
              <a:spcBef>
                <a:spcPts val="0"/>
              </a:spcBef>
              <a:spcAft>
                <a:spcPts val="0"/>
              </a:spcAft>
              <a:buNone/>
            </a:pPr>
            <a:endParaRPr sz="3000" b="1">
              <a:solidFill>
                <a:schemeClr val="dk1"/>
              </a:solidFill>
              <a:latin typeface="Inter"/>
              <a:ea typeface="Inter"/>
              <a:cs typeface="Inter"/>
              <a:sym typeface="Inter"/>
            </a:endParaRPr>
          </a:p>
        </p:txBody>
      </p:sp>
      <p:sp>
        <p:nvSpPr>
          <p:cNvPr id="733" name="Google Shape;733;p77"/>
          <p:cNvSpPr txBox="1"/>
          <p:nvPr/>
        </p:nvSpPr>
        <p:spPr>
          <a:xfrm>
            <a:off x="875675" y="3082400"/>
            <a:ext cx="2237400" cy="152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IN">
                <a:solidFill>
                  <a:schemeClr val="dk1"/>
                </a:solidFill>
                <a:latin typeface="IBM Plex Serif Light"/>
                <a:ea typeface="IBM Plex Serif Light"/>
                <a:cs typeface="IBM Plex Serif Light"/>
                <a:sym typeface="IBM Plex Serif Light"/>
              </a:rPr>
              <a:t>Women in the transport workforce globally</a:t>
            </a:r>
            <a:endParaRPr>
              <a:solidFill>
                <a:schemeClr val="dk1"/>
              </a:solidFill>
              <a:latin typeface="Inter"/>
              <a:ea typeface="Inter"/>
              <a:cs typeface="Inter"/>
              <a:sym typeface="Inter"/>
            </a:endParaRPr>
          </a:p>
          <a:p>
            <a:pPr marL="0" lvl="0" indent="0" algn="ctr" rtl="0">
              <a:spcBef>
                <a:spcPts val="0"/>
              </a:spcBef>
              <a:spcAft>
                <a:spcPts val="0"/>
              </a:spcAft>
              <a:buNone/>
            </a:pPr>
            <a:r>
              <a:rPr lang="en" sz="600">
                <a:latin typeface="DM Sans Light"/>
                <a:ea typeface="DM Sans Light"/>
                <a:cs typeface="DM Sans Light"/>
                <a:sym typeface="DM Sans Light"/>
              </a:rPr>
              <a:t>(ITF, 2024)</a:t>
            </a:r>
            <a:endParaRPr>
              <a:solidFill>
                <a:schemeClr val="dk1"/>
              </a:solidFill>
              <a:latin typeface="Inter"/>
              <a:ea typeface="Inter"/>
              <a:cs typeface="Inter"/>
              <a:sym typeface="Inter"/>
            </a:endParaRPr>
          </a:p>
        </p:txBody>
      </p:sp>
      <p:sp>
        <p:nvSpPr>
          <p:cNvPr id="736" name="Google Shape;736;p77"/>
          <p:cNvSpPr/>
          <p:nvPr/>
        </p:nvSpPr>
        <p:spPr>
          <a:xfrm>
            <a:off x="1629549" y="1544653"/>
            <a:ext cx="729150" cy="729655"/>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C7BAD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7"/>
          <p:cNvSpPr/>
          <p:nvPr/>
        </p:nvSpPr>
        <p:spPr>
          <a:xfrm>
            <a:off x="1716145" y="1631250"/>
            <a:ext cx="556422" cy="556422"/>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descr="A person riding a motorcycle&#10;&#10;Description automatically generated with low confidence">
            <a:extLst>
              <a:ext uri="{FF2B5EF4-FFF2-40B4-BE49-F238E27FC236}">
                <a16:creationId xmlns:a16="http://schemas.microsoft.com/office/drawing/2014/main" id="{7BF5C959-8DDF-609C-665C-D0B168A2BCB8}"/>
              </a:ext>
            </a:extLst>
          </p:cNvPr>
          <p:cNvPicPr>
            <a:picLocks noChangeAspect="1"/>
          </p:cNvPicPr>
          <p:nvPr/>
        </p:nvPicPr>
        <p:blipFill rotWithShape="1">
          <a:blip r:embed="rId3">
            <a:extLst>
              <a:ext uri="{28A0092B-C50C-407E-A947-70E740481C1C}">
                <a14:useLocalDpi xmlns:a14="http://schemas.microsoft.com/office/drawing/2010/main" val="0"/>
              </a:ext>
            </a:extLst>
          </a:blip>
          <a:srcRect t="17221"/>
          <a:stretch/>
        </p:blipFill>
        <p:spPr>
          <a:xfrm>
            <a:off x="3259346" y="1207104"/>
            <a:ext cx="5884654" cy="2906694"/>
          </a:xfrm>
          <a:prstGeom prst="rect">
            <a:avLst/>
          </a:prstGeom>
        </p:spPr>
      </p:pic>
      <p:sp>
        <p:nvSpPr>
          <p:cNvPr id="3" name="Google Shape;866;p81">
            <a:extLst>
              <a:ext uri="{FF2B5EF4-FFF2-40B4-BE49-F238E27FC236}">
                <a16:creationId xmlns:a16="http://schemas.microsoft.com/office/drawing/2014/main" id="{516F571E-6EAE-B292-36A8-381BC4455300}"/>
              </a:ext>
            </a:extLst>
          </p:cNvPr>
          <p:cNvSpPr txBox="1">
            <a:spLocks/>
          </p:cNvSpPr>
          <p:nvPr/>
        </p:nvSpPr>
        <p:spPr>
          <a:xfrm>
            <a:off x="720000" y="349128"/>
            <a:ext cx="5386348" cy="5801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Women </a:t>
            </a:r>
            <a:r>
              <a:rPr lang="en-US" sz="3200">
                <a:latin typeface="IBM Plex Serif Light"/>
                <a:sym typeface="IBM Plex Serif Light"/>
              </a:rPr>
              <a:t>in Transport</a:t>
            </a:r>
            <a:endParaRPr lang="en-US" sz="3200">
              <a:latin typeface="IBM Plex Serif Light"/>
              <a:ea typeface="IBM Plex Serif Light"/>
              <a:cs typeface="IBM Plex Serif Light"/>
              <a:sym typeface="IBM Plex Serif Light"/>
            </a:endParaRPr>
          </a:p>
        </p:txBody>
      </p:sp>
    </p:spTree>
    <p:extLst>
      <p:ext uri="{BB962C8B-B14F-4D97-AF65-F5344CB8AC3E}">
        <p14:creationId xmlns:p14="http://schemas.microsoft.com/office/powerpoint/2010/main" val="2894068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150CCC-A66E-2AF3-9F11-1E5F95867041}"/>
              </a:ext>
            </a:extLst>
          </p:cNvPr>
          <p:cNvPicPr>
            <a:picLocks noChangeAspect="1"/>
          </p:cNvPicPr>
          <p:nvPr/>
        </p:nvPicPr>
        <p:blipFill>
          <a:blip r:embed="rId2"/>
          <a:srcRect t="13857" b="13857"/>
          <a:stretch/>
        </p:blipFill>
        <p:spPr>
          <a:xfrm>
            <a:off x="0" y="0"/>
            <a:ext cx="9151724" cy="5143500"/>
          </a:xfrm>
          <a:prstGeom prst="rect">
            <a:avLst/>
          </a:prstGeom>
        </p:spPr>
      </p:pic>
      <p:sp>
        <p:nvSpPr>
          <p:cNvPr id="4" name="Freeform 5">
            <a:extLst>
              <a:ext uri="{FF2B5EF4-FFF2-40B4-BE49-F238E27FC236}">
                <a16:creationId xmlns:a16="http://schemas.microsoft.com/office/drawing/2014/main" id="{7C5030D7-2C66-A6B8-84A6-77F5CEE76639}"/>
              </a:ext>
            </a:extLst>
          </p:cNvPr>
          <p:cNvSpPr/>
          <p:nvPr/>
        </p:nvSpPr>
        <p:spPr>
          <a:xfrm>
            <a:off x="4514615" y="720023"/>
            <a:ext cx="4493834" cy="4094049"/>
          </a:xfrm>
          <a:custGeom>
            <a:avLst/>
            <a:gdLst/>
            <a:ahLst/>
            <a:cxnLst/>
            <a:rect l="l" t="t" r="r" b="b"/>
            <a:pathLst>
              <a:path w="2274257" h="2465995">
                <a:moveTo>
                  <a:pt x="0" y="0"/>
                </a:moveTo>
                <a:lnTo>
                  <a:pt x="2274257" y="0"/>
                </a:lnTo>
                <a:lnTo>
                  <a:pt x="2274257" y="2465995"/>
                </a:lnTo>
                <a:lnTo>
                  <a:pt x="0" y="2465995"/>
                </a:lnTo>
                <a:close/>
              </a:path>
            </a:pathLst>
          </a:custGeom>
          <a:solidFill>
            <a:srgbClr val="BB92C6">
              <a:alpha val="74902"/>
            </a:srgbClr>
          </a:solidFill>
        </p:spPr>
        <p:txBody>
          <a:bodyPr/>
          <a:lstStyle/>
          <a:p>
            <a:endParaRPr lang="en-US"/>
          </a:p>
        </p:txBody>
      </p:sp>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664596" y="263802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latin typeface="Inter" panose="020B0604020202020204" charset="0"/>
                <a:ea typeface="Inter" panose="020B0604020202020204" charset="0"/>
              </a:rPr>
              <a:t>There is an all-pervasive  unconscious bias against women in transport</a:t>
            </a:r>
          </a:p>
        </p:txBody>
      </p:sp>
    </p:spTree>
    <p:extLst>
      <p:ext uri="{BB962C8B-B14F-4D97-AF65-F5344CB8AC3E}">
        <p14:creationId xmlns:p14="http://schemas.microsoft.com/office/powerpoint/2010/main" val="1223754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oogle Shape;328;p40">
            <a:extLst>
              <a:ext uri="{FF2B5EF4-FFF2-40B4-BE49-F238E27FC236}">
                <a16:creationId xmlns:a16="http://schemas.microsoft.com/office/drawing/2014/main" id="{FA44FB7E-B3F7-6D5E-D4BC-F1AA5BE5B9C6}"/>
              </a:ext>
            </a:extLst>
          </p:cNvPr>
          <p:cNvGrpSpPr/>
          <p:nvPr/>
        </p:nvGrpSpPr>
        <p:grpSpPr>
          <a:xfrm rot="-5400000">
            <a:off x="2449608" y="2286743"/>
            <a:ext cx="705018" cy="705554"/>
            <a:chOff x="4196092" y="1788188"/>
            <a:chExt cx="705018" cy="705554"/>
          </a:xfrm>
        </p:grpSpPr>
        <p:sp>
          <p:nvSpPr>
            <p:cNvPr id="125" name="Google Shape;329;p40">
              <a:extLst>
                <a:ext uri="{FF2B5EF4-FFF2-40B4-BE49-F238E27FC236}">
                  <a16:creationId xmlns:a16="http://schemas.microsoft.com/office/drawing/2014/main" id="{8B832877-4902-E6C5-60EE-07138FD06B64}"/>
                </a:ext>
              </a:extLst>
            </p:cNvPr>
            <p:cNvSpPr/>
            <p:nvPr/>
          </p:nvSpPr>
          <p:spPr>
            <a:xfrm>
              <a:off x="4196092" y="1788188"/>
              <a:ext cx="705018" cy="705554"/>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30;p40">
              <a:extLst>
                <a:ext uri="{FF2B5EF4-FFF2-40B4-BE49-F238E27FC236}">
                  <a16:creationId xmlns:a16="http://schemas.microsoft.com/office/drawing/2014/main" id="{6D152B84-F3E0-DA75-2172-F02762230DFE}"/>
                </a:ext>
              </a:extLst>
            </p:cNvPr>
            <p:cNvSpPr/>
            <p:nvPr/>
          </p:nvSpPr>
          <p:spPr>
            <a:xfrm>
              <a:off x="4259281" y="1858386"/>
              <a:ext cx="564258" cy="564696"/>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F8A985">
                <a:alpha val="37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1;p40">
              <a:extLst>
                <a:ext uri="{FF2B5EF4-FFF2-40B4-BE49-F238E27FC236}">
                  <a16:creationId xmlns:a16="http://schemas.microsoft.com/office/drawing/2014/main" id="{4F2A5306-F9FB-76D5-ED1D-2EA541369672}"/>
                </a:ext>
              </a:extLst>
            </p:cNvPr>
            <p:cNvSpPr/>
            <p:nvPr/>
          </p:nvSpPr>
          <p:spPr>
            <a:xfrm>
              <a:off x="4323168" y="1922479"/>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F8A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2;p40">
              <a:extLst>
                <a:ext uri="{FF2B5EF4-FFF2-40B4-BE49-F238E27FC236}">
                  <a16:creationId xmlns:a16="http://schemas.microsoft.com/office/drawing/2014/main" id="{7E2BFD40-197F-0B77-BDE4-75CA31D3C918}"/>
                </a:ext>
              </a:extLst>
            </p:cNvPr>
            <p:cNvSpPr/>
            <p:nvPr/>
          </p:nvSpPr>
          <p:spPr>
            <a:xfrm rot="2700000">
              <a:off x="4463801" y="2062924"/>
              <a:ext cx="153634" cy="153425"/>
            </a:xfrm>
            <a:custGeom>
              <a:avLst/>
              <a:gdLst/>
              <a:ahLst/>
              <a:cxnLst/>
              <a:rect l="l" t="t" r="r" b="b"/>
              <a:pathLst>
                <a:path w="6602" h="6593" extrusionOk="0">
                  <a:moveTo>
                    <a:pt x="3018" y="1"/>
                  </a:moveTo>
                  <a:lnTo>
                    <a:pt x="3018" y="3022"/>
                  </a:lnTo>
                  <a:lnTo>
                    <a:pt x="0" y="3022"/>
                  </a:lnTo>
                  <a:lnTo>
                    <a:pt x="0" y="3575"/>
                  </a:lnTo>
                  <a:lnTo>
                    <a:pt x="3018" y="3575"/>
                  </a:lnTo>
                  <a:lnTo>
                    <a:pt x="3018" y="6593"/>
                  </a:lnTo>
                  <a:lnTo>
                    <a:pt x="3571" y="6593"/>
                  </a:lnTo>
                  <a:lnTo>
                    <a:pt x="3571" y="3575"/>
                  </a:lnTo>
                  <a:lnTo>
                    <a:pt x="6602" y="3575"/>
                  </a:lnTo>
                  <a:lnTo>
                    <a:pt x="6602" y="3022"/>
                  </a:lnTo>
                  <a:lnTo>
                    <a:pt x="3571" y="3022"/>
                  </a:lnTo>
                  <a:lnTo>
                    <a:pt x="35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33;p40">
              <a:extLst>
                <a:ext uri="{FF2B5EF4-FFF2-40B4-BE49-F238E27FC236}">
                  <a16:creationId xmlns:a16="http://schemas.microsoft.com/office/drawing/2014/main" id="{F2306263-7903-1016-315C-4510684273BA}"/>
                </a:ext>
              </a:extLst>
            </p:cNvPr>
            <p:cNvSpPr/>
            <p:nvPr/>
          </p:nvSpPr>
          <p:spPr>
            <a:xfrm>
              <a:off x="4374972" y="1974283"/>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334;p40">
            <a:extLst>
              <a:ext uri="{FF2B5EF4-FFF2-40B4-BE49-F238E27FC236}">
                <a16:creationId xmlns:a16="http://schemas.microsoft.com/office/drawing/2014/main" id="{E1C74597-CFDA-1FB9-DF5E-CB391CAB6D49}"/>
              </a:ext>
            </a:extLst>
          </p:cNvPr>
          <p:cNvSpPr txBox="1">
            <a:spLocks/>
          </p:cNvSpPr>
          <p:nvPr/>
        </p:nvSpPr>
        <p:spPr>
          <a:xfrm>
            <a:off x="720000" y="363644"/>
            <a:ext cx="4371829" cy="1246967"/>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a:highlight>
                  <a:schemeClr val="lt1"/>
                </a:highlight>
                <a:latin typeface="Inter Medium" panose="020B0604020202020204" charset="0"/>
                <a:ea typeface="Inter Medium" panose="020B0604020202020204" charset="0"/>
                <a:cs typeface="IBM Plex Serif Light"/>
                <a:sym typeface="IBM Plex Serif Light"/>
              </a:rPr>
              <a:t>The</a:t>
            </a:r>
            <a:r>
              <a:rPr lang="en-US" sz="3200">
                <a:highlight>
                  <a:schemeClr val="lt1"/>
                </a:highlight>
                <a:latin typeface="IBM Plex Serif Light"/>
                <a:ea typeface="IBM Plex Serif Light"/>
                <a:cs typeface="IBM Plex Serif Light"/>
                <a:sym typeface="IBM Plex Serif Light"/>
              </a:rPr>
              <a:t> </a:t>
            </a:r>
          </a:p>
          <a:p>
            <a:r>
              <a:rPr lang="en-US" sz="3200">
                <a:highlight>
                  <a:srgbClr val="F8A985"/>
                </a:highlight>
                <a:latin typeface="IBM Plex Serif" panose="02060503050406000203" pitchFamily="18" charset="0"/>
                <a:ea typeface="Inter Medium" panose="020B0604020202020204" charset="0"/>
              </a:rPr>
              <a:t>Challenges</a:t>
            </a:r>
            <a:r>
              <a:rPr lang="de-DE" sz="3200">
                <a:highlight>
                  <a:srgbClr val="F8A985"/>
                </a:highlight>
                <a:latin typeface="IBM Plex Serif" panose="02060503050406000203" pitchFamily="18" charset="0"/>
                <a:ea typeface="Inter Medium" panose="020B0604020202020204" charset="0"/>
              </a:rPr>
              <a:t>?</a:t>
            </a:r>
            <a:endParaRPr lang="en-US" sz="3200">
              <a:highlight>
                <a:srgbClr val="F8A985"/>
              </a:highlight>
              <a:latin typeface="IBM Plex Serif" panose="02060503050406000203" pitchFamily="18" charset="0"/>
              <a:ea typeface="Inter Medium" panose="020B0604020202020204" charset="0"/>
            </a:endParaRPr>
          </a:p>
        </p:txBody>
      </p:sp>
      <p:pic>
        <p:nvPicPr>
          <p:cNvPr id="131" name="Google Shape;335;p40">
            <a:extLst>
              <a:ext uri="{FF2B5EF4-FFF2-40B4-BE49-F238E27FC236}">
                <a16:creationId xmlns:a16="http://schemas.microsoft.com/office/drawing/2014/main" id="{55BAF542-0387-A3BE-0140-BE1344F4E844}"/>
              </a:ext>
            </a:extLst>
          </p:cNvPr>
          <p:cNvPicPr preferRelativeResize="0"/>
          <p:nvPr/>
        </p:nvPicPr>
        <p:blipFill>
          <a:blip r:embed="rId2">
            <a:alphaModFix/>
          </a:blip>
          <a:stretch>
            <a:fillRect/>
          </a:stretch>
        </p:blipFill>
        <p:spPr>
          <a:xfrm rot="5400000" flipH="1">
            <a:off x="2297985" y="1443373"/>
            <a:ext cx="674900" cy="705554"/>
          </a:xfrm>
          <a:prstGeom prst="rect">
            <a:avLst/>
          </a:prstGeom>
          <a:noFill/>
          <a:ln>
            <a:noFill/>
          </a:ln>
        </p:spPr>
      </p:pic>
      <p:sp>
        <p:nvSpPr>
          <p:cNvPr id="155" name="Google Shape;2317;p131">
            <a:extLst>
              <a:ext uri="{FF2B5EF4-FFF2-40B4-BE49-F238E27FC236}">
                <a16:creationId xmlns:a16="http://schemas.microsoft.com/office/drawing/2014/main" id="{F55EAC5D-AB0A-521E-28DE-169FBA411143}"/>
              </a:ext>
            </a:extLst>
          </p:cNvPr>
          <p:cNvSpPr txBox="1"/>
          <p:nvPr/>
        </p:nvSpPr>
        <p:spPr>
          <a:xfrm>
            <a:off x="4756989" y="1745885"/>
            <a:ext cx="3142379" cy="505800"/>
          </a:xfrm>
          <a:prstGeom prst="rect">
            <a:avLst/>
          </a:prstGeom>
          <a:noFill/>
          <a:ln>
            <a:noFill/>
          </a:ln>
        </p:spPr>
        <p:txBody>
          <a:bodyPr spcFirstLastPara="1" wrap="square" lIns="91425" tIns="91425" rIns="91425" bIns="91425" anchor="ctr" anchorCtr="0">
            <a:noAutofit/>
          </a:bodyPr>
          <a:lstStyle/>
          <a:p>
            <a:pPr>
              <a:lnSpc>
                <a:spcPct val="115000"/>
              </a:lnSpc>
            </a:pPr>
            <a:r>
              <a:rPr lang="en-US">
                <a:solidFill>
                  <a:schemeClr val="dk1"/>
                </a:solidFill>
                <a:highlight>
                  <a:srgbClr val="F8A985"/>
                </a:highlight>
                <a:latin typeface="Inter"/>
                <a:ea typeface="Inter"/>
              </a:rPr>
              <a:t>Male dominated sector</a:t>
            </a:r>
            <a:endParaRPr>
              <a:solidFill>
                <a:schemeClr val="dk1"/>
              </a:solidFill>
              <a:latin typeface="Inter"/>
              <a:ea typeface="Inter"/>
              <a:sym typeface="Inter"/>
            </a:endParaRPr>
          </a:p>
        </p:txBody>
      </p:sp>
      <p:cxnSp>
        <p:nvCxnSpPr>
          <p:cNvPr id="160" name="Google Shape;2322;p131">
            <a:extLst>
              <a:ext uri="{FF2B5EF4-FFF2-40B4-BE49-F238E27FC236}">
                <a16:creationId xmlns:a16="http://schemas.microsoft.com/office/drawing/2014/main" id="{0195B2A0-4A8A-D8C3-A204-886E2723F8CF}"/>
              </a:ext>
            </a:extLst>
          </p:cNvPr>
          <p:cNvCxnSpPr>
            <a:cxnSpLocks/>
            <a:endCxn id="190" idx="2"/>
          </p:cNvCxnSpPr>
          <p:nvPr/>
        </p:nvCxnSpPr>
        <p:spPr>
          <a:xfrm flipV="1">
            <a:off x="3154894" y="2008762"/>
            <a:ext cx="1393192" cy="620355"/>
          </a:xfrm>
          <a:prstGeom prst="curved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3" name="Google Shape;2317;p131">
            <a:extLst>
              <a:ext uri="{FF2B5EF4-FFF2-40B4-BE49-F238E27FC236}">
                <a16:creationId xmlns:a16="http://schemas.microsoft.com/office/drawing/2014/main" id="{03AEBDD1-1C8C-0EF4-5876-7635132C6F42}"/>
              </a:ext>
            </a:extLst>
          </p:cNvPr>
          <p:cNvSpPr txBox="1"/>
          <p:nvPr/>
        </p:nvSpPr>
        <p:spPr>
          <a:xfrm>
            <a:off x="4845793" y="2864954"/>
            <a:ext cx="4111135" cy="926125"/>
          </a:xfrm>
          <a:prstGeom prst="rect">
            <a:avLst/>
          </a:prstGeom>
          <a:noFill/>
          <a:ln>
            <a:noFill/>
          </a:ln>
        </p:spPr>
        <p:txBody>
          <a:bodyPr spcFirstLastPara="1" wrap="square" lIns="91425" tIns="91425" rIns="91425" bIns="91425" anchor="ctr" anchorCtr="0">
            <a:noAutofit/>
          </a:bodyPr>
          <a:lstStyle/>
          <a:p>
            <a:pPr>
              <a:lnSpc>
                <a:spcPct val="115000"/>
              </a:lnSpc>
            </a:pPr>
            <a:r>
              <a:rPr lang="en-US">
                <a:solidFill>
                  <a:schemeClr val="dk1"/>
                </a:solidFill>
                <a:highlight>
                  <a:srgbClr val="F8A985"/>
                </a:highlight>
                <a:latin typeface="Inter"/>
                <a:ea typeface="Inter"/>
              </a:rPr>
              <a:t>Poor infrastructure &amp; working conditions</a:t>
            </a:r>
            <a:endParaRPr>
              <a:solidFill>
                <a:schemeClr val="dk1"/>
              </a:solidFill>
              <a:latin typeface="Inter"/>
              <a:ea typeface="Inter"/>
              <a:sym typeface="Inter"/>
            </a:endParaRPr>
          </a:p>
        </p:txBody>
      </p:sp>
      <p:sp>
        <p:nvSpPr>
          <p:cNvPr id="174" name="Google Shape;2317;p131">
            <a:extLst>
              <a:ext uri="{FF2B5EF4-FFF2-40B4-BE49-F238E27FC236}">
                <a16:creationId xmlns:a16="http://schemas.microsoft.com/office/drawing/2014/main" id="{D55D32C5-CEF4-AB15-EBFE-4B7009C24A68}"/>
              </a:ext>
            </a:extLst>
          </p:cNvPr>
          <p:cNvSpPr txBox="1"/>
          <p:nvPr/>
        </p:nvSpPr>
        <p:spPr>
          <a:xfrm>
            <a:off x="4857144" y="3729404"/>
            <a:ext cx="3720303" cy="581310"/>
          </a:xfrm>
          <a:prstGeom prst="rect">
            <a:avLst/>
          </a:prstGeom>
          <a:noFill/>
          <a:ln>
            <a:noFill/>
          </a:ln>
        </p:spPr>
        <p:txBody>
          <a:bodyPr spcFirstLastPara="1" wrap="square" lIns="91425" tIns="91425" rIns="91425" bIns="91425" anchor="ctr" anchorCtr="0">
            <a:noAutofit/>
          </a:bodyPr>
          <a:lstStyle/>
          <a:p>
            <a:pPr>
              <a:lnSpc>
                <a:spcPct val="115000"/>
              </a:lnSpc>
            </a:pPr>
            <a:r>
              <a:rPr lang="en-US">
                <a:solidFill>
                  <a:schemeClr val="dk1"/>
                </a:solidFill>
                <a:highlight>
                  <a:srgbClr val="F8A985"/>
                </a:highlight>
                <a:latin typeface="Inter"/>
                <a:ea typeface="Inter"/>
              </a:rPr>
              <a:t>Lack of necessary skills- technical and soft </a:t>
            </a:r>
            <a:endParaRPr lang="en-US">
              <a:solidFill>
                <a:schemeClr val="dk1"/>
              </a:solidFill>
              <a:latin typeface="Inter"/>
              <a:ea typeface="Inter"/>
              <a:sym typeface="Inter"/>
            </a:endParaRPr>
          </a:p>
        </p:txBody>
      </p:sp>
      <p:cxnSp>
        <p:nvCxnSpPr>
          <p:cNvPr id="179" name="Google Shape;2322;p131">
            <a:extLst>
              <a:ext uri="{FF2B5EF4-FFF2-40B4-BE49-F238E27FC236}">
                <a16:creationId xmlns:a16="http://schemas.microsoft.com/office/drawing/2014/main" id="{0AB7BEEE-053E-8432-249A-C448C7ED8E01}"/>
              </a:ext>
            </a:extLst>
          </p:cNvPr>
          <p:cNvCxnSpPr>
            <a:cxnSpLocks/>
            <a:endCxn id="191" idx="2"/>
          </p:cNvCxnSpPr>
          <p:nvPr/>
        </p:nvCxnSpPr>
        <p:spPr>
          <a:xfrm>
            <a:off x="3206698" y="2628217"/>
            <a:ext cx="1332715" cy="12700"/>
          </a:xfrm>
          <a:prstGeom prst="curved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2" name="Google Shape;2322;p131">
            <a:extLst>
              <a:ext uri="{FF2B5EF4-FFF2-40B4-BE49-F238E27FC236}">
                <a16:creationId xmlns:a16="http://schemas.microsoft.com/office/drawing/2014/main" id="{A24010DE-335C-F9F7-A0AA-BD90303F055E}"/>
              </a:ext>
            </a:extLst>
          </p:cNvPr>
          <p:cNvCxnSpPr>
            <a:cxnSpLocks/>
          </p:cNvCxnSpPr>
          <p:nvPr/>
        </p:nvCxnSpPr>
        <p:spPr>
          <a:xfrm flipV="1">
            <a:off x="3154894" y="1284732"/>
            <a:ext cx="1523154" cy="1343785"/>
          </a:xfrm>
          <a:prstGeom prst="curved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6" name="Google Shape;2322;p131">
            <a:extLst>
              <a:ext uri="{FF2B5EF4-FFF2-40B4-BE49-F238E27FC236}">
                <a16:creationId xmlns:a16="http://schemas.microsoft.com/office/drawing/2014/main" id="{631028D9-C9BA-1548-F6DA-ABE9886DA642}"/>
              </a:ext>
            </a:extLst>
          </p:cNvPr>
          <p:cNvCxnSpPr>
            <a:cxnSpLocks/>
          </p:cNvCxnSpPr>
          <p:nvPr/>
        </p:nvCxnSpPr>
        <p:spPr>
          <a:xfrm>
            <a:off x="3154894" y="2628517"/>
            <a:ext cx="1523154" cy="1230167"/>
          </a:xfrm>
          <a:prstGeom prst="curvedConnector3">
            <a:avLst>
              <a:gd name="adj1" fmla="val 3926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9" name="Oval 188">
            <a:extLst>
              <a:ext uri="{FF2B5EF4-FFF2-40B4-BE49-F238E27FC236}">
                <a16:creationId xmlns:a16="http://schemas.microsoft.com/office/drawing/2014/main" id="{276A1390-180C-875E-8B4F-3E254BF9A87D}"/>
              </a:ext>
            </a:extLst>
          </p:cNvPr>
          <p:cNvSpPr/>
          <p:nvPr/>
        </p:nvSpPr>
        <p:spPr>
          <a:xfrm>
            <a:off x="4494794" y="1163779"/>
            <a:ext cx="208903" cy="208903"/>
          </a:xfrm>
          <a:prstGeom prst="ellipse">
            <a:avLst/>
          </a:prstGeom>
          <a:solidFill>
            <a:srgbClr val="979797"/>
          </a:solidFill>
          <a:ln>
            <a:solidFill>
              <a:srgbClr val="CFD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586499FB-C3B1-8DF1-442E-C46D5B1CB741}"/>
              </a:ext>
            </a:extLst>
          </p:cNvPr>
          <p:cNvSpPr/>
          <p:nvPr/>
        </p:nvSpPr>
        <p:spPr>
          <a:xfrm>
            <a:off x="4548086" y="1904310"/>
            <a:ext cx="208903" cy="208903"/>
          </a:xfrm>
          <a:prstGeom prst="ellipse">
            <a:avLst/>
          </a:prstGeom>
          <a:solidFill>
            <a:srgbClr val="979797"/>
          </a:solidFill>
          <a:ln>
            <a:solidFill>
              <a:srgbClr val="CFD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A2A6F1BC-6D4B-DF5D-CA83-1374EE59CFCB}"/>
              </a:ext>
            </a:extLst>
          </p:cNvPr>
          <p:cNvSpPr/>
          <p:nvPr/>
        </p:nvSpPr>
        <p:spPr>
          <a:xfrm>
            <a:off x="4539413" y="2523765"/>
            <a:ext cx="208903" cy="208903"/>
          </a:xfrm>
          <a:prstGeom prst="ellipse">
            <a:avLst/>
          </a:prstGeom>
          <a:solidFill>
            <a:srgbClr val="979797"/>
          </a:solidFill>
          <a:ln>
            <a:solidFill>
              <a:srgbClr val="CFD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DF61D42-3E5C-3C7B-07D9-34E50B208778}"/>
              </a:ext>
            </a:extLst>
          </p:cNvPr>
          <p:cNvSpPr/>
          <p:nvPr/>
        </p:nvSpPr>
        <p:spPr>
          <a:xfrm>
            <a:off x="4528854" y="3806458"/>
            <a:ext cx="208903" cy="208903"/>
          </a:xfrm>
          <a:prstGeom prst="ellipse">
            <a:avLst/>
          </a:prstGeom>
          <a:solidFill>
            <a:srgbClr val="979797"/>
          </a:solidFill>
          <a:ln>
            <a:solidFill>
              <a:srgbClr val="CFD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317;p131">
            <a:extLst>
              <a:ext uri="{FF2B5EF4-FFF2-40B4-BE49-F238E27FC236}">
                <a16:creationId xmlns:a16="http://schemas.microsoft.com/office/drawing/2014/main" id="{AA69DBC9-ABA2-8B25-DDCE-D770157A9AAB}"/>
              </a:ext>
            </a:extLst>
          </p:cNvPr>
          <p:cNvSpPr txBox="1"/>
          <p:nvPr/>
        </p:nvSpPr>
        <p:spPr>
          <a:xfrm>
            <a:off x="4703697" y="1035981"/>
            <a:ext cx="3142379" cy="505800"/>
          </a:xfrm>
          <a:prstGeom prst="rect">
            <a:avLst/>
          </a:prstGeom>
          <a:noFill/>
          <a:ln>
            <a:noFill/>
          </a:ln>
        </p:spPr>
        <p:txBody>
          <a:bodyPr spcFirstLastPara="1" wrap="square" lIns="91425" tIns="91425" rIns="91425" bIns="91425" anchor="ctr" anchorCtr="0">
            <a:noAutofit/>
          </a:bodyPr>
          <a:lstStyle/>
          <a:p>
            <a:pPr>
              <a:lnSpc>
                <a:spcPct val="115000"/>
              </a:lnSpc>
            </a:pPr>
            <a:r>
              <a:rPr lang="en-US">
                <a:solidFill>
                  <a:schemeClr val="dk1"/>
                </a:solidFill>
                <a:highlight>
                  <a:srgbClr val="F8A985"/>
                </a:highlight>
                <a:latin typeface="Inter"/>
                <a:ea typeface="Inter"/>
              </a:rPr>
              <a:t>Safety and gender-based violence</a:t>
            </a:r>
            <a:endParaRPr>
              <a:solidFill>
                <a:schemeClr val="dk1"/>
              </a:solidFill>
              <a:latin typeface="Inter"/>
              <a:ea typeface="Inter"/>
              <a:sym typeface="Inter"/>
            </a:endParaRPr>
          </a:p>
        </p:txBody>
      </p:sp>
      <p:cxnSp>
        <p:nvCxnSpPr>
          <p:cNvPr id="24" name="Google Shape;2322;p131">
            <a:extLst>
              <a:ext uri="{FF2B5EF4-FFF2-40B4-BE49-F238E27FC236}">
                <a16:creationId xmlns:a16="http://schemas.microsoft.com/office/drawing/2014/main" id="{9214D398-94CC-50E1-2816-AB8670C7CAB7}"/>
              </a:ext>
            </a:extLst>
          </p:cNvPr>
          <p:cNvCxnSpPr>
            <a:cxnSpLocks/>
            <a:endCxn id="28" idx="2"/>
          </p:cNvCxnSpPr>
          <p:nvPr/>
        </p:nvCxnSpPr>
        <p:spPr>
          <a:xfrm>
            <a:off x="3140888" y="2631505"/>
            <a:ext cx="1398525" cy="664916"/>
          </a:xfrm>
          <a:prstGeom prst="curved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CA2854EA-ACE8-A0BB-5F81-5A4EE4FAA3AE}"/>
              </a:ext>
            </a:extLst>
          </p:cNvPr>
          <p:cNvSpPr/>
          <p:nvPr/>
        </p:nvSpPr>
        <p:spPr>
          <a:xfrm>
            <a:off x="4539413" y="3191969"/>
            <a:ext cx="208903" cy="208903"/>
          </a:xfrm>
          <a:prstGeom prst="ellipse">
            <a:avLst/>
          </a:prstGeom>
          <a:solidFill>
            <a:srgbClr val="979797"/>
          </a:solidFill>
          <a:ln>
            <a:solidFill>
              <a:srgbClr val="CFD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7;p131">
            <a:extLst>
              <a:ext uri="{FF2B5EF4-FFF2-40B4-BE49-F238E27FC236}">
                <a16:creationId xmlns:a16="http://schemas.microsoft.com/office/drawing/2014/main" id="{3D321EE0-9326-EF2A-E3C1-3A7C85AA234A}"/>
              </a:ext>
            </a:extLst>
          </p:cNvPr>
          <p:cNvSpPr txBox="1"/>
          <p:nvPr/>
        </p:nvSpPr>
        <p:spPr>
          <a:xfrm>
            <a:off x="4850549" y="2184440"/>
            <a:ext cx="4111135" cy="926125"/>
          </a:xfrm>
          <a:prstGeom prst="rect">
            <a:avLst/>
          </a:prstGeom>
          <a:noFill/>
          <a:ln>
            <a:noFill/>
          </a:ln>
        </p:spPr>
        <p:txBody>
          <a:bodyPr spcFirstLastPara="1" wrap="square" lIns="91425" tIns="91425" rIns="91425" bIns="91425" anchor="ctr" anchorCtr="0">
            <a:noAutofit/>
          </a:bodyPr>
          <a:lstStyle/>
          <a:p>
            <a:pPr>
              <a:lnSpc>
                <a:spcPct val="115000"/>
              </a:lnSpc>
            </a:pPr>
            <a:r>
              <a:rPr lang="en-US">
                <a:solidFill>
                  <a:schemeClr val="dk1"/>
                </a:solidFill>
                <a:highlight>
                  <a:srgbClr val="F8A985"/>
                </a:highlight>
                <a:latin typeface="Inter"/>
                <a:ea typeface="Inter"/>
              </a:rPr>
              <a:t>Time poverty</a:t>
            </a:r>
            <a:endParaRPr>
              <a:solidFill>
                <a:schemeClr val="dk1"/>
              </a:solidFill>
              <a:latin typeface="Inter"/>
              <a:ea typeface="Inter"/>
              <a:sym typeface="Inter"/>
            </a:endParaRPr>
          </a:p>
        </p:txBody>
      </p:sp>
    </p:spTree>
    <p:extLst>
      <p:ext uri="{BB962C8B-B14F-4D97-AF65-F5344CB8AC3E}">
        <p14:creationId xmlns:p14="http://schemas.microsoft.com/office/powerpoint/2010/main" val="3342419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5;p126">
            <a:extLst>
              <a:ext uri="{FF2B5EF4-FFF2-40B4-BE49-F238E27FC236}">
                <a16:creationId xmlns:a16="http://schemas.microsoft.com/office/drawing/2014/main" id="{E2684EA6-1A4F-6BCD-24A6-9B6D79E9E1D0}"/>
              </a:ext>
            </a:extLst>
          </p:cNvPr>
          <p:cNvSpPr txBox="1"/>
          <p:nvPr/>
        </p:nvSpPr>
        <p:spPr>
          <a:xfrm>
            <a:off x="720000" y="1414787"/>
            <a:ext cx="4287077" cy="2700014"/>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None/>
            </a:pPr>
            <a:r>
              <a:rPr lang="en-US" sz="2400" b="0" i="0">
                <a:solidFill>
                  <a:srgbClr val="4C4C4C"/>
                </a:solidFill>
                <a:effectLst/>
                <a:latin typeface="Inter" panose="020B0604020202020204" charset="0"/>
                <a:ea typeface="Inter" panose="020B0604020202020204" charset="0"/>
              </a:rPr>
              <a:t>Ensuring that HR policies and practices </a:t>
            </a:r>
            <a:r>
              <a:rPr lang="en-US" sz="2400" b="0" i="0">
                <a:solidFill>
                  <a:srgbClr val="4C4C4C"/>
                </a:solidFill>
                <a:effectLst/>
                <a:highlight>
                  <a:srgbClr val="F8A985"/>
                </a:highlight>
                <a:latin typeface="Inter" panose="020B0604020202020204" charset="0"/>
                <a:ea typeface="Inter" panose="020B0604020202020204" charset="0"/>
              </a:rPr>
              <a:t>support equal opportunity and provide for inclusive working environments</a:t>
            </a:r>
            <a:r>
              <a:rPr lang="en-US" sz="2400" b="0" i="0">
                <a:solidFill>
                  <a:srgbClr val="4C4C4C"/>
                </a:solidFill>
                <a:effectLst/>
                <a:latin typeface="Inter" panose="020B0604020202020204" charset="0"/>
                <a:ea typeface="Inter" panose="020B0604020202020204" charset="0"/>
              </a:rPr>
              <a:t> that correspond to the needs of women and men alike. </a:t>
            </a:r>
            <a:endParaRPr lang="en-US" sz="2400">
              <a:solidFill>
                <a:schemeClr val="dk1"/>
              </a:solidFill>
              <a:latin typeface="Inter" panose="020B0604020202020204" charset="0"/>
              <a:ea typeface="Inter" panose="020B0604020202020204" charset="0"/>
              <a:cs typeface="DM Sans"/>
              <a:sym typeface="DM Sans"/>
            </a:endParaRPr>
          </a:p>
        </p:txBody>
      </p:sp>
      <p:sp>
        <p:nvSpPr>
          <p:cNvPr id="4" name="Google Shape;866;p81">
            <a:extLst>
              <a:ext uri="{FF2B5EF4-FFF2-40B4-BE49-F238E27FC236}">
                <a16:creationId xmlns:a16="http://schemas.microsoft.com/office/drawing/2014/main" id="{28512364-7433-946D-0372-72C0940DBE23}"/>
              </a:ext>
            </a:extLst>
          </p:cNvPr>
          <p:cNvSpPr txBox="1">
            <a:spLocks/>
          </p:cNvSpPr>
          <p:nvPr/>
        </p:nvSpPr>
        <p:spPr>
          <a:xfrm>
            <a:off x="720000" y="356550"/>
            <a:ext cx="3285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The </a:t>
            </a:r>
            <a:r>
              <a:rPr lang="en-US" sz="3200">
                <a:latin typeface="IBM Plex Serif Light"/>
                <a:ea typeface="IBM Plex Serif Light"/>
                <a:cs typeface="IBM Plex Serif Light"/>
                <a:sym typeface="IBM Plex Serif Light"/>
              </a:rPr>
              <a:t>objective</a:t>
            </a:r>
          </a:p>
        </p:txBody>
      </p:sp>
      <p:grpSp>
        <p:nvGrpSpPr>
          <p:cNvPr id="5" name="Gruppieren 2370">
            <a:extLst>
              <a:ext uri="{FF2B5EF4-FFF2-40B4-BE49-F238E27FC236}">
                <a16:creationId xmlns:a16="http://schemas.microsoft.com/office/drawing/2014/main" id="{03F476E3-B49D-C1E5-F076-256056F3F0C2}"/>
              </a:ext>
            </a:extLst>
          </p:cNvPr>
          <p:cNvGrpSpPr/>
          <p:nvPr/>
        </p:nvGrpSpPr>
        <p:grpSpPr>
          <a:xfrm>
            <a:off x="3456698" y="93698"/>
            <a:ext cx="1098404" cy="1098404"/>
            <a:chOff x="3637197" y="2675160"/>
            <a:chExt cx="2087340" cy="2087340"/>
          </a:xfrm>
        </p:grpSpPr>
        <p:sp>
          <p:nvSpPr>
            <p:cNvPr id="6" name="Ellipse 2369">
              <a:extLst>
                <a:ext uri="{FF2B5EF4-FFF2-40B4-BE49-F238E27FC236}">
                  <a16:creationId xmlns:a16="http://schemas.microsoft.com/office/drawing/2014/main" id="{F9316784-C59C-C1A0-07F3-7308E3FF205A}"/>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7" name="Ellipse 2368">
              <a:extLst>
                <a:ext uri="{FF2B5EF4-FFF2-40B4-BE49-F238E27FC236}">
                  <a16:creationId xmlns:a16="http://schemas.microsoft.com/office/drawing/2014/main" id="{F922E968-193A-7DD6-D1D4-94A3A498935E}"/>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8" name="Ellipse 2365">
              <a:extLst>
                <a:ext uri="{FF2B5EF4-FFF2-40B4-BE49-F238E27FC236}">
                  <a16:creationId xmlns:a16="http://schemas.microsoft.com/office/drawing/2014/main" id="{6952985B-1525-5763-7502-8D1A841FE572}"/>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2</a:t>
              </a:r>
            </a:p>
          </p:txBody>
        </p:sp>
      </p:grpSp>
      <p:pic>
        <p:nvPicPr>
          <p:cNvPr id="10" name="Picture Placeholder 9" descr="A person driving a bus&#10;&#10;Description automatically generated">
            <a:extLst>
              <a:ext uri="{FF2B5EF4-FFF2-40B4-BE49-F238E27FC236}">
                <a16:creationId xmlns:a16="http://schemas.microsoft.com/office/drawing/2014/main" id="{B930EE5E-0F59-1952-610C-9DAEF2F2372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2269" r="22269"/>
          <a:stretch>
            <a:fillRect/>
          </a:stretch>
        </p:blipFill>
        <p:spPr>
          <a:prstGeom prst="rect">
            <a:avLst/>
          </a:prstGeom>
        </p:spPr>
      </p:pic>
    </p:spTree>
    <p:extLst>
      <p:ext uri="{BB962C8B-B14F-4D97-AF65-F5344CB8AC3E}">
        <p14:creationId xmlns:p14="http://schemas.microsoft.com/office/powerpoint/2010/main" val="2163693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809893" y="277363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rPr>
              <a:t>There is an all-pervasive  unconscious bias against women in transport</a:t>
            </a:r>
          </a:p>
        </p:txBody>
      </p:sp>
      <p:pic>
        <p:nvPicPr>
          <p:cNvPr id="5" name="Picture 4" descr="A group of women standing on a train&#10;&#10;Description automatically generated">
            <a:extLst>
              <a:ext uri="{FF2B5EF4-FFF2-40B4-BE49-F238E27FC236}">
                <a16:creationId xmlns:a16="http://schemas.microsoft.com/office/drawing/2014/main" id="{C14383A1-3DF7-6BB4-7D3A-849891714B04}"/>
              </a:ext>
            </a:extLst>
          </p:cNvPr>
          <p:cNvPicPr>
            <a:picLocks noChangeAspect="1"/>
          </p:cNvPicPr>
          <p:nvPr/>
        </p:nvPicPr>
        <p:blipFill rotWithShape="1">
          <a:blip r:embed="rId2">
            <a:extLst>
              <a:ext uri="{28A0092B-C50C-407E-A947-70E740481C1C}">
                <a14:useLocalDpi xmlns:a14="http://schemas.microsoft.com/office/drawing/2010/main" val="0"/>
              </a:ext>
            </a:extLst>
          </a:blip>
          <a:srcRect l="19561" t="5050" r="23057" b="6944"/>
          <a:stretch/>
        </p:blipFill>
        <p:spPr>
          <a:xfrm>
            <a:off x="0" y="-3183"/>
            <a:ext cx="4572000" cy="5146683"/>
          </a:xfrm>
          <a:prstGeom prst="rect">
            <a:avLst/>
          </a:prstGeom>
        </p:spPr>
      </p:pic>
      <p:sp>
        <p:nvSpPr>
          <p:cNvPr id="6" name="Freeform 5">
            <a:extLst>
              <a:ext uri="{FF2B5EF4-FFF2-40B4-BE49-F238E27FC236}">
                <a16:creationId xmlns:a16="http://schemas.microsoft.com/office/drawing/2014/main" id="{C1CC710E-21BB-DD20-0244-9910B73D4C6F}"/>
              </a:ext>
            </a:extLst>
          </p:cNvPr>
          <p:cNvSpPr/>
          <p:nvPr/>
        </p:nvSpPr>
        <p:spPr>
          <a:xfrm>
            <a:off x="4571999" y="-3183"/>
            <a:ext cx="4572000" cy="5146683"/>
          </a:xfrm>
          <a:custGeom>
            <a:avLst/>
            <a:gdLst/>
            <a:ahLst/>
            <a:cxnLst/>
            <a:rect l="l" t="t" r="r" b="b"/>
            <a:pathLst>
              <a:path w="2274257" h="2465995">
                <a:moveTo>
                  <a:pt x="0" y="0"/>
                </a:moveTo>
                <a:lnTo>
                  <a:pt x="2274257" y="0"/>
                </a:lnTo>
                <a:lnTo>
                  <a:pt x="2274257" y="2465995"/>
                </a:lnTo>
                <a:lnTo>
                  <a:pt x="0" y="2465995"/>
                </a:lnTo>
                <a:close/>
              </a:path>
            </a:pathLst>
          </a:custGeom>
          <a:solidFill>
            <a:srgbClr val="C7BADF">
              <a:alpha val="74902"/>
            </a:srgbClr>
          </a:solidFill>
        </p:spPr>
        <p:txBody>
          <a:bodyPr/>
          <a:lstStyle/>
          <a:p>
            <a:endParaRPr lang="en-US"/>
          </a:p>
        </p:txBody>
      </p:sp>
      <p:sp>
        <p:nvSpPr>
          <p:cNvPr id="8" name="Google Shape;818;p80">
            <a:extLst>
              <a:ext uri="{FF2B5EF4-FFF2-40B4-BE49-F238E27FC236}">
                <a16:creationId xmlns:a16="http://schemas.microsoft.com/office/drawing/2014/main" id="{059C4B14-FA9E-9E08-51E1-ABBEE09AA369}"/>
              </a:ext>
            </a:extLst>
          </p:cNvPr>
          <p:cNvSpPr txBox="1"/>
          <p:nvPr/>
        </p:nvSpPr>
        <p:spPr>
          <a:xfrm>
            <a:off x="4933012" y="0"/>
            <a:ext cx="3849974" cy="18004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solidFill>
                  <a:srgbClr val="142D3E"/>
                </a:solidFill>
                <a:latin typeface="IBM Plex Serif Light"/>
                <a:ea typeface="IBM Plex Serif Light"/>
                <a:cs typeface="IBM Plex Serif Light"/>
                <a:sym typeface="IBM Plex Serif Light"/>
              </a:rPr>
              <a:t>Good policies </a:t>
            </a:r>
          </a:p>
          <a:p>
            <a:pPr marL="0" lvl="0" indent="0" algn="l" rtl="0">
              <a:spcBef>
                <a:spcPts val="0"/>
              </a:spcBef>
              <a:spcAft>
                <a:spcPts val="0"/>
              </a:spcAft>
              <a:buNone/>
            </a:pPr>
            <a:r>
              <a:rPr lang="en" sz="3500">
                <a:solidFill>
                  <a:srgbClr val="142D3E"/>
                </a:solidFill>
                <a:latin typeface="IBM Plex Serif Light"/>
                <a:ea typeface="IBM Plex Serif Light"/>
                <a:cs typeface="IBM Plex Serif Light"/>
                <a:sym typeface="IBM Plex Serif Light"/>
              </a:rPr>
              <a:t>and</a:t>
            </a:r>
          </a:p>
          <a:p>
            <a:pPr marL="0" lvl="0" indent="0" algn="l" rtl="0">
              <a:spcBef>
                <a:spcPts val="0"/>
              </a:spcBef>
              <a:spcAft>
                <a:spcPts val="0"/>
              </a:spcAft>
              <a:buNone/>
            </a:pPr>
            <a:r>
              <a:rPr lang="en" sz="3500">
                <a:solidFill>
                  <a:srgbClr val="142D3E"/>
                </a:solidFill>
                <a:latin typeface="IBM Plex Serif Light"/>
                <a:ea typeface="IBM Plex Serif Light"/>
                <a:cs typeface="IBM Plex Serif Light"/>
                <a:sym typeface="IBM Plex Serif Light"/>
              </a:rPr>
              <a:t>practices</a:t>
            </a:r>
            <a:endParaRPr sz="3500">
              <a:solidFill>
                <a:srgbClr val="142D3E"/>
              </a:solidFill>
              <a:latin typeface="IBM Plex Serif Light"/>
              <a:ea typeface="IBM Plex Serif Light"/>
              <a:cs typeface="IBM Plex Serif Light"/>
              <a:sym typeface="IBM Plex Serif Light"/>
            </a:endParaRPr>
          </a:p>
        </p:txBody>
      </p:sp>
    </p:spTree>
    <p:extLst>
      <p:ext uri="{BB962C8B-B14F-4D97-AF65-F5344CB8AC3E}">
        <p14:creationId xmlns:p14="http://schemas.microsoft.com/office/powerpoint/2010/main" val="2401360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809893" y="277363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rPr>
              <a:t>There is an all-pervasive  unconscious bias against women in transport</a:t>
            </a:r>
          </a:p>
        </p:txBody>
      </p:sp>
      <p:sp>
        <p:nvSpPr>
          <p:cNvPr id="5" name="Google Shape;819;p80">
            <a:extLst>
              <a:ext uri="{FF2B5EF4-FFF2-40B4-BE49-F238E27FC236}">
                <a16:creationId xmlns:a16="http://schemas.microsoft.com/office/drawing/2014/main" id="{71B9F425-C175-F640-C4A4-B6C46B54096F}"/>
              </a:ext>
            </a:extLst>
          </p:cNvPr>
          <p:cNvSpPr txBox="1"/>
          <p:nvPr/>
        </p:nvSpPr>
        <p:spPr>
          <a:xfrm>
            <a:off x="536233" y="1298519"/>
            <a:ext cx="317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Inter"/>
                <a:ea typeface="Inter"/>
                <a:cs typeface="Inter"/>
                <a:sym typeface="Inter"/>
              </a:rPr>
              <a:t>What could this look like?</a:t>
            </a:r>
            <a:endParaRPr b="1">
              <a:solidFill>
                <a:schemeClr val="dk1"/>
              </a:solidFill>
              <a:latin typeface="Inter"/>
              <a:ea typeface="Inter"/>
              <a:cs typeface="Inter"/>
              <a:sym typeface="Inter"/>
            </a:endParaRPr>
          </a:p>
        </p:txBody>
      </p:sp>
      <p:sp>
        <p:nvSpPr>
          <p:cNvPr id="8" name="Google Shape;819;p80">
            <a:extLst>
              <a:ext uri="{FF2B5EF4-FFF2-40B4-BE49-F238E27FC236}">
                <a16:creationId xmlns:a16="http://schemas.microsoft.com/office/drawing/2014/main" id="{19534442-6B69-572E-C026-8771FE575A14}"/>
              </a:ext>
            </a:extLst>
          </p:cNvPr>
          <p:cNvSpPr txBox="1"/>
          <p:nvPr/>
        </p:nvSpPr>
        <p:spPr>
          <a:xfrm>
            <a:off x="672920" y="4007294"/>
            <a:ext cx="8151412"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a:ea typeface="Inter"/>
                <a:cs typeface="Inter"/>
                <a:sym typeface="Inter"/>
              </a:rPr>
              <a:t>For </a:t>
            </a:r>
            <a:r>
              <a:rPr lang="en">
                <a:solidFill>
                  <a:schemeClr val="dk1"/>
                </a:solidFill>
                <a:highlight>
                  <a:srgbClr val="C6BAE0"/>
                </a:highlight>
                <a:latin typeface="Inter"/>
                <a:ea typeface="Inter"/>
                <a:cs typeface="Inter"/>
                <a:sym typeface="Inter"/>
              </a:rPr>
              <a:t>women drivers</a:t>
            </a:r>
            <a:r>
              <a:rPr lang="en">
                <a:solidFill>
                  <a:schemeClr val="dk1"/>
                </a:solidFill>
                <a:latin typeface="Inter"/>
                <a:ea typeface="Inter"/>
                <a:cs typeface="Inter"/>
                <a:sym typeface="Inter"/>
              </a:rPr>
              <a:t> on ride hailing platforms, this can also include</a:t>
            </a:r>
            <a:r>
              <a:rPr lang="en">
                <a:solidFill>
                  <a:schemeClr val="dk1"/>
                </a:solidFill>
                <a:highlight>
                  <a:srgbClr val="C5BAE1"/>
                </a:highlight>
                <a:latin typeface="Inter"/>
                <a:ea typeface="Inter"/>
                <a:cs typeface="Inter"/>
                <a:sym typeface="Inter"/>
              </a:rPr>
              <a:t> initatives such as gender segregated rides and safety measures such as dividers</a:t>
            </a:r>
            <a:endParaRPr lang="en">
              <a:solidFill>
                <a:schemeClr val="dk1"/>
              </a:solidFill>
              <a:highlight>
                <a:srgbClr val="C5BAE1"/>
              </a:highlight>
              <a:latin typeface="Inter"/>
              <a:ea typeface="Inter"/>
              <a:cs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pic>
        <p:nvPicPr>
          <p:cNvPr id="13" name="Picture 12">
            <a:extLst>
              <a:ext uri="{FF2B5EF4-FFF2-40B4-BE49-F238E27FC236}">
                <a16:creationId xmlns:a16="http://schemas.microsoft.com/office/drawing/2014/main" id="{0B7AD28F-35DF-FC54-D916-B96872196C2B}"/>
              </a:ext>
            </a:extLst>
          </p:cNvPr>
          <p:cNvPicPr>
            <a:picLocks noChangeAspect="1"/>
          </p:cNvPicPr>
          <p:nvPr/>
        </p:nvPicPr>
        <p:blipFill>
          <a:blip r:embed="rId2"/>
          <a:srcRect l="20283"/>
          <a:stretch/>
        </p:blipFill>
        <p:spPr>
          <a:xfrm>
            <a:off x="4623731" y="1162909"/>
            <a:ext cx="4520269" cy="2677702"/>
          </a:xfrm>
          <a:prstGeom prst="rect">
            <a:avLst/>
          </a:prstGeom>
        </p:spPr>
      </p:pic>
      <p:grpSp>
        <p:nvGrpSpPr>
          <p:cNvPr id="15" name="Google Shape;811;p80">
            <a:extLst>
              <a:ext uri="{FF2B5EF4-FFF2-40B4-BE49-F238E27FC236}">
                <a16:creationId xmlns:a16="http://schemas.microsoft.com/office/drawing/2014/main" id="{B72D24F8-2F10-55DF-E1F5-6E0ACC6B603B}"/>
              </a:ext>
            </a:extLst>
          </p:cNvPr>
          <p:cNvGrpSpPr/>
          <p:nvPr/>
        </p:nvGrpSpPr>
        <p:grpSpPr>
          <a:xfrm>
            <a:off x="634627" y="1886529"/>
            <a:ext cx="485574" cy="485911"/>
            <a:chOff x="2436329" y="3458593"/>
            <a:chExt cx="436196" cy="436499"/>
          </a:xfrm>
        </p:grpSpPr>
        <p:sp>
          <p:nvSpPr>
            <p:cNvPr id="16" name="Google Shape;812;p80">
              <a:extLst>
                <a:ext uri="{FF2B5EF4-FFF2-40B4-BE49-F238E27FC236}">
                  <a16:creationId xmlns:a16="http://schemas.microsoft.com/office/drawing/2014/main" id="{A74D0C8B-DEF6-C452-DE1B-66AB2FA5D7C1}"/>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3;p80">
              <a:extLst>
                <a:ext uri="{FF2B5EF4-FFF2-40B4-BE49-F238E27FC236}">
                  <a16:creationId xmlns:a16="http://schemas.microsoft.com/office/drawing/2014/main" id="{5520EE33-3D10-7A00-671C-E437DB4F0A02}"/>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20;p80">
            <a:extLst>
              <a:ext uri="{FF2B5EF4-FFF2-40B4-BE49-F238E27FC236}">
                <a16:creationId xmlns:a16="http://schemas.microsoft.com/office/drawing/2014/main" id="{C27D470F-1AC3-086B-E954-41D860E590A1}"/>
              </a:ext>
            </a:extLst>
          </p:cNvPr>
          <p:cNvGrpSpPr/>
          <p:nvPr/>
        </p:nvGrpSpPr>
        <p:grpSpPr>
          <a:xfrm>
            <a:off x="737892" y="2025490"/>
            <a:ext cx="279364" cy="208334"/>
            <a:chOff x="5216456" y="3725484"/>
            <a:chExt cx="356196" cy="265631"/>
          </a:xfrm>
        </p:grpSpPr>
        <p:sp>
          <p:nvSpPr>
            <p:cNvPr id="19" name="Google Shape;821;p80">
              <a:extLst>
                <a:ext uri="{FF2B5EF4-FFF2-40B4-BE49-F238E27FC236}">
                  <a16:creationId xmlns:a16="http://schemas.microsoft.com/office/drawing/2014/main" id="{E691B116-979A-8AD1-85CA-3EBB725691E8}"/>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2;p80">
              <a:extLst>
                <a:ext uri="{FF2B5EF4-FFF2-40B4-BE49-F238E27FC236}">
                  <a16:creationId xmlns:a16="http://schemas.microsoft.com/office/drawing/2014/main" id="{E09337EF-8BB6-1990-563F-9FC226602806}"/>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19;p80">
            <a:extLst>
              <a:ext uri="{FF2B5EF4-FFF2-40B4-BE49-F238E27FC236}">
                <a16:creationId xmlns:a16="http://schemas.microsoft.com/office/drawing/2014/main" id="{3479EE65-7B47-0E7C-42F6-7EE3F0280B02}"/>
              </a:ext>
            </a:extLst>
          </p:cNvPr>
          <p:cNvSpPr txBox="1"/>
          <p:nvPr/>
        </p:nvSpPr>
        <p:spPr>
          <a:xfrm>
            <a:off x="1235185" y="1818341"/>
            <a:ext cx="31713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Comprehensive and actively implemented support systems</a:t>
            </a:r>
            <a:endParaRPr lang="en">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grpSp>
        <p:nvGrpSpPr>
          <p:cNvPr id="22" name="Google Shape;811;p80">
            <a:extLst>
              <a:ext uri="{FF2B5EF4-FFF2-40B4-BE49-F238E27FC236}">
                <a16:creationId xmlns:a16="http://schemas.microsoft.com/office/drawing/2014/main" id="{F07C0B88-29B8-6D84-EC77-B88270CE0AA5}"/>
              </a:ext>
            </a:extLst>
          </p:cNvPr>
          <p:cNvGrpSpPr/>
          <p:nvPr/>
        </p:nvGrpSpPr>
        <p:grpSpPr>
          <a:xfrm>
            <a:off x="636486" y="2616315"/>
            <a:ext cx="485574" cy="485911"/>
            <a:chOff x="2436329" y="3458593"/>
            <a:chExt cx="436196" cy="436499"/>
          </a:xfrm>
        </p:grpSpPr>
        <p:sp>
          <p:nvSpPr>
            <p:cNvPr id="23" name="Google Shape;812;p80">
              <a:extLst>
                <a:ext uri="{FF2B5EF4-FFF2-40B4-BE49-F238E27FC236}">
                  <a16:creationId xmlns:a16="http://schemas.microsoft.com/office/drawing/2014/main" id="{F4229021-6B17-7F80-A26D-665EBB89E04D}"/>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3;p80">
              <a:extLst>
                <a:ext uri="{FF2B5EF4-FFF2-40B4-BE49-F238E27FC236}">
                  <a16:creationId xmlns:a16="http://schemas.microsoft.com/office/drawing/2014/main" id="{B64DD6BC-C4E8-1F26-53C3-E552890078C3}"/>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820;p80">
            <a:extLst>
              <a:ext uri="{FF2B5EF4-FFF2-40B4-BE49-F238E27FC236}">
                <a16:creationId xmlns:a16="http://schemas.microsoft.com/office/drawing/2014/main" id="{328DABC3-D965-A330-CA27-02635FCF5C5F}"/>
              </a:ext>
            </a:extLst>
          </p:cNvPr>
          <p:cNvGrpSpPr/>
          <p:nvPr/>
        </p:nvGrpSpPr>
        <p:grpSpPr>
          <a:xfrm>
            <a:off x="739751" y="2755276"/>
            <a:ext cx="279364" cy="208334"/>
            <a:chOff x="5216456" y="3725484"/>
            <a:chExt cx="356196" cy="265631"/>
          </a:xfrm>
        </p:grpSpPr>
        <p:sp>
          <p:nvSpPr>
            <p:cNvPr id="26" name="Google Shape;821;p80">
              <a:extLst>
                <a:ext uri="{FF2B5EF4-FFF2-40B4-BE49-F238E27FC236}">
                  <a16:creationId xmlns:a16="http://schemas.microsoft.com/office/drawing/2014/main" id="{C829B193-AD0F-22A3-2E1C-B8573964BD2A}"/>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22;p80">
              <a:extLst>
                <a:ext uri="{FF2B5EF4-FFF2-40B4-BE49-F238E27FC236}">
                  <a16:creationId xmlns:a16="http://schemas.microsoft.com/office/drawing/2014/main" id="{B9F65591-CE37-2533-4739-A92BF67BF814}"/>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819;p80">
            <a:extLst>
              <a:ext uri="{FF2B5EF4-FFF2-40B4-BE49-F238E27FC236}">
                <a16:creationId xmlns:a16="http://schemas.microsoft.com/office/drawing/2014/main" id="{6A87CB11-6C84-7929-8743-D6CF4315726B}"/>
              </a:ext>
            </a:extLst>
          </p:cNvPr>
          <p:cNvSpPr txBox="1"/>
          <p:nvPr/>
        </p:nvSpPr>
        <p:spPr>
          <a:xfrm>
            <a:off x="1235185" y="2622182"/>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Strong action against perpetrators </a:t>
            </a:r>
            <a:endParaRPr>
              <a:solidFill>
                <a:schemeClr val="dk1"/>
              </a:solidFill>
              <a:latin typeface="Inter"/>
              <a:ea typeface="Inter"/>
              <a:cs typeface="Inter"/>
              <a:sym typeface="Inter"/>
            </a:endParaRPr>
          </a:p>
        </p:txBody>
      </p:sp>
      <p:grpSp>
        <p:nvGrpSpPr>
          <p:cNvPr id="2" name="Google Shape;811;p80">
            <a:extLst>
              <a:ext uri="{FF2B5EF4-FFF2-40B4-BE49-F238E27FC236}">
                <a16:creationId xmlns:a16="http://schemas.microsoft.com/office/drawing/2014/main" id="{896D9188-82CB-F213-894C-B5C4DCA8F01A}"/>
              </a:ext>
            </a:extLst>
          </p:cNvPr>
          <p:cNvGrpSpPr/>
          <p:nvPr/>
        </p:nvGrpSpPr>
        <p:grpSpPr>
          <a:xfrm>
            <a:off x="634626" y="3305613"/>
            <a:ext cx="485574" cy="485911"/>
            <a:chOff x="2436329" y="3458593"/>
            <a:chExt cx="436196" cy="436499"/>
          </a:xfrm>
        </p:grpSpPr>
        <p:sp>
          <p:nvSpPr>
            <p:cNvPr id="4" name="Google Shape;812;p80">
              <a:extLst>
                <a:ext uri="{FF2B5EF4-FFF2-40B4-BE49-F238E27FC236}">
                  <a16:creationId xmlns:a16="http://schemas.microsoft.com/office/drawing/2014/main" id="{212E159D-B828-5F58-C269-7C53B0F72C4D}"/>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3;p80">
              <a:extLst>
                <a:ext uri="{FF2B5EF4-FFF2-40B4-BE49-F238E27FC236}">
                  <a16:creationId xmlns:a16="http://schemas.microsoft.com/office/drawing/2014/main" id="{7F79DD5E-CE1D-0A18-A298-548B6D5F8E18}"/>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20;p80">
            <a:extLst>
              <a:ext uri="{FF2B5EF4-FFF2-40B4-BE49-F238E27FC236}">
                <a16:creationId xmlns:a16="http://schemas.microsoft.com/office/drawing/2014/main" id="{D860D64F-4F45-825B-D373-A130C577E595}"/>
              </a:ext>
            </a:extLst>
          </p:cNvPr>
          <p:cNvGrpSpPr/>
          <p:nvPr/>
        </p:nvGrpSpPr>
        <p:grpSpPr>
          <a:xfrm>
            <a:off x="737891" y="3444574"/>
            <a:ext cx="279364" cy="208334"/>
            <a:chOff x="5216456" y="3725484"/>
            <a:chExt cx="356196" cy="265631"/>
          </a:xfrm>
        </p:grpSpPr>
        <p:sp>
          <p:nvSpPr>
            <p:cNvPr id="10" name="Google Shape;821;p80">
              <a:extLst>
                <a:ext uri="{FF2B5EF4-FFF2-40B4-BE49-F238E27FC236}">
                  <a16:creationId xmlns:a16="http://schemas.microsoft.com/office/drawing/2014/main" id="{CF184407-F25A-C3E5-EC33-749A1AEC52B7}"/>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2;p80">
              <a:extLst>
                <a:ext uri="{FF2B5EF4-FFF2-40B4-BE49-F238E27FC236}">
                  <a16:creationId xmlns:a16="http://schemas.microsoft.com/office/drawing/2014/main" id="{60FD3CB5-6011-FCB4-1339-CBD2C1EF6AF3}"/>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819;p80">
            <a:extLst>
              <a:ext uri="{FF2B5EF4-FFF2-40B4-BE49-F238E27FC236}">
                <a16:creationId xmlns:a16="http://schemas.microsoft.com/office/drawing/2014/main" id="{3A3F4546-8A87-DF6F-B12B-80E9BDA023E2}"/>
              </a:ext>
            </a:extLst>
          </p:cNvPr>
          <p:cNvSpPr txBox="1"/>
          <p:nvPr/>
        </p:nvSpPr>
        <p:spPr>
          <a:xfrm>
            <a:off x="1249003" y="3348702"/>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Safety first approach </a:t>
            </a:r>
            <a:endParaRPr>
              <a:solidFill>
                <a:schemeClr val="dk1"/>
              </a:solidFill>
              <a:latin typeface="Inter"/>
              <a:ea typeface="Inter"/>
              <a:cs typeface="Inter"/>
              <a:sym typeface="Inter"/>
            </a:endParaRPr>
          </a:p>
        </p:txBody>
      </p:sp>
      <p:sp>
        <p:nvSpPr>
          <p:cNvPr id="14" name="Google Shape;733;p77">
            <a:extLst>
              <a:ext uri="{FF2B5EF4-FFF2-40B4-BE49-F238E27FC236}">
                <a16:creationId xmlns:a16="http://schemas.microsoft.com/office/drawing/2014/main" id="{29EC2A84-83C7-DCA7-63F9-9A9BCA18688E}"/>
              </a:ext>
            </a:extLst>
          </p:cNvPr>
          <p:cNvSpPr txBox="1"/>
          <p:nvPr/>
        </p:nvSpPr>
        <p:spPr>
          <a:xfrm>
            <a:off x="3816199" y="3662969"/>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(IFC, 2020)</a:t>
            </a:r>
            <a:endParaRPr>
              <a:solidFill>
                <a:schemeClr val="dk1"/>
              </a:solidFill>
              <a:latin typeface="Inter"/>
              <a:ea typeface="Inter"/>
              <a:cs typeface="Inter"/>
              <a:sym typeface="Inter"/>
            </a:endParaRPr>
          </a:p>
        </p:txBody>
      </p:sp>
      <p:sp>
        <p:nvSpPr>
          <p:cNvPr id="30" name="Google Shape;866;p81">
            <a:extLst>
              <a:ext uri="{FF2B5EF4-FFF2-40B4-BE49-F238E27FC236}">
                <a16:creationId xmlns:a16="http://schemas.microsoft.com/office/drawing/2014/main" id="{A22B392D-844F-D18E-A25B-7D0F6FF4A1C0}"/>
              </a:ext>
            </a:extLst>
          </p:cNvPr>
          <p:cNvSpPr txBox="1">
            <a:spLocks/>
          </p:cNvSpPr>
          <p:nvPr/>
        </p:nvSpPr>
        <p:spPr>
          <a:xfrm>
            <a:off x="671569" y="356550"/>
            <a:ext cx="7799779" cy="5823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Measures </a:t>
            </a:r>
            <a:r>
              <a:rPr lang="en-US" sz="3200">
                <a:latin typeface="IBM Plex Serif Light"/>
              </a:rPr>
              <a:t>for women's safety</a:t>
            </a:r>
            <a:endParaRPr lang="en-US" sz="3200" err="1">
              <a:latin typeface="IBM Plex Serif Light"/>
              <a:ea typeface="IBM Plex Serif Light"/>
              <a:cs typeface="IBM Plex Serif Light"/>
              <a:sym typeface="IBM Plex Serif Light"/>
            </a:endParaRPr>
          </a:p>
        </p:txBody>
      </p:sp>
    </p:spTree>
    <p:extLst>
      <p:ext uri="{BB962C8B-B14F-4D97-AF65-F5344CB8AC3E}">
        <p14:creationId xmlns:p14="http://schemas.microsoft.com/office/powerpoint/2010/main" val="3696823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809893" y="277363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rPr>
              <a:t>There is an all-pervasive  unconscious bias against women in transport</a:t>
            </a:r>
          </a:p>
        </p:txBody>
      </p:sp>
      <p:sp>
        <p:nvSpPr>
          <p:cNvPr id="6" name="Freeform 5">
            <a:extLst>
              <a:ext uri="{FF2B5EF4-FFF2-40B4-BE49-F238E27FC236}">
                <a16:creationId xmlns:a16="http://schemas.microsoft.com/office/drawing/2014/main" id="{C1CC710E-21BB-DD20-0244-9910B73D4C6F}"/>
              </a:ext>
            </a:extLst>
          </p:cNvPr>
          <p:cNvSpPr/>
          <p:nvPr/>
        </p:nvSpPr>
        <p:spPr>
          <a:xfrm>
            <a:off x="4571999" y="-3183"/>
            <a:ext cx="4572000" cy="5146683"/>
          </a:xfrm>
          <a:custGeom>
            <a:avLst/>
            <a:gdLst/>
            <a:ahLst/>
            <a:cxnLst/>
            <a:rect l="l" t="t" r="r" b="b"/>
            <a:pathLst>
              <a:path w="2274257" h="2465995">
                <a:moveTo>
                  <a:pt x="0" y="0"/>
                </a:moveTo>
                <a:lnTo>
                  <a:pt x="2274257" y="0"/>
                </a:lnTo>
                <a:lnTo>
                  <a:pt x="2274257" y="2465995"/>
                </a:lnTo>
                <a:lnTo>
                  <a:pt x="0" y="2465995"/>
                </a:lnTo>
                <a:close/>
              </a:path>
            </a:pathLst>
          </a:custGeom>
          <a:solidFill>
            <a:srgbClr val="C7BADF">
              <a:alpha val="74902"/>
            </a:srgbClr>
          </a:solidFill>
        </p:spPr>
        <p:txBody>
          <a:bodyPr/>
          <a:lstStyle/>
          <a:p>
            <a:endParaRPr lang="en-US"/>
          </a:p>
        </p:txBody>
      </p:sp>
      <p:sp>
        <p:nvSpPr>
          <p:cNvPr id="2" name="Google Shape;823;p80">
            <a:extLst>
              <a:ext uri="{FF2B5EF4-FFF2-40B4-BE49-F238E27FC236}">
                <a16:creationId xmlns:a16="http://schemas.microsoft.com/office/drawing/2014/main" id="{D0379026-F7E3-A107-3BF8-C6A1CA2F89D5}"/>
              </a:ext>
            </a:extLst>
          </p:cNvPr>
          <p:cNvSpPr txBox="1"/>
          <p:nvPr/>
        </p:nvSpPr>
        <p:spPr>
          <a:xfrm>
            <a:off x="5088857" y="369594"/>
            <a:ext cx="3538283"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Inter"/>
                <a:ea typeface="Inter"/>
                <a:cs typeface="Inter"/>
                <a:sym typeface="Inter"/>
              </a:rPr>
              <a:t>Gender responsive infrastructure- eg; sanitation, rest, creches etc</a:t>
            </a:r>
            <a:endParaRPr sz="1600">
              <a:solidFill>
                <a:schemeClr val="dk1"/>
              </a:solidFill>
              <a:latin typeface="Inter"/>
              <a:ea typeface="Inter"/>
              <a:cs typeface="Inter"/>
              <a:sym typeface="Inter"/>
            </a:endParaRPr>
          </a:p>
        </p:txBody>
      </p:sp>
      <p:sp>
        <p:nvSpPr>
          <p:cNvPr id="10" name="Rounded Rectangular Callout 10">
            <a:extLst>
              <a:ext uri="{FF2B5EF4-FFF2-40B4-BE49-F238E27FC236}">
                <a16:creationId xmlns:a16="http://schemas.microsoft.com/office/drawing/2014/main" id="{976F9C6F-3A14-7896-DD54-7CF9A25C1D11}"/>
              </a:ext>
            </a:extLst>
          </p:cNvPr>
          <p:cNvSpPr/>
          <p:nvPr/>
        </p:nvSpPr>
        <p:spPr>
          <a:xfrm>
            <a:off x="344652" y="107026"/>
            <a:ext cx="3881758" cy="3350181"/>
          </a:xfrm>
          <a:prstGeom prst="wedgeRoundRectCallout">
            <a:avLst/>
          </a:prstGeom>
          <a:solidFill>
            <a:schemeClr val="bg1"/>
          </a:solidFill>
          <a:ln>
            <a:solidFill>
              <a:srgbClr val="BB92C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600"/>
              </a:spcAft>
            </a:pPr>
            <a:r>
              <a:rPr lang="en-US" sz="1400" b="1" u="none" strike="noStrike">
                <a:solidFill>
                  <a:schemeClr val="tx1"/>
                </a:solidFill>
                <a:effectLst/>
                <a:highlight>
                  <a:srgbClr val="D5CAE7"/>
                </a:highlight>
                <a:latin typeface="Inter Light"/>
                <a:ea typeface="Source Sans Pro"/>
              </a:rPr>
              <a:t>We need dedicated ladies' restroom at depots and terminals</a:t>
            </a:r>
            <a:r>
              <a:rPr lang="en-US" sz="1400" b="0" u="none" strike="noStrike">
                <a:solidFill>
                  <a:schemeClr val="tx1"/>
                </a:solidFill>
                <a:effectLst/>
                <a:highlight>
                  <a:srgbClr val="D5CAE7"/>
                </a:highlight>
                <a:latin typeface="Inter Light"/>
                <a:ea typeface="Source Sans Pro"/>
              </a:rPr>
              <a:t>.</a:t>
            </a:r>
            <a:r>
              <a:rPr lang="en-US" sz="1400" b="0" u="none" strike="noStrike">
                <a:solidFill>
                  <a:srgbClr val="000000"/>
                </a:solidFill>
                <a:effectLst/>
                <a:latin typeface="Inter Light"/>
                <a:ea typeface="Source Sans Pro"/>
              </a:rPr>
              <a:t> We get 30 mins break for lunch </a:t>
            </a:r>
            <a:r>
              <a:rPr lang="en-US" sz="1400">
                <a:solidFill>
                  <a:srgbClr val="000000"/>
                </a:solidFill>
                <a:latin typeface="Inter Light"/>
                <a:ea typeface="Source Sans Pro"/>
              </a:rPr>
              <a:t>and rest, </a:t>
            </a:r>
            <a:r>
              <a:rPr lang="en-US" sz="1400" b="0" u="none" strike="noStrike">
                <a:solidFill>
                  <a:srgbClr val="000000"/>
                </a:solidFill>
                <a:effectLst/>
                <a:latin typeface="Inter Light"/>
                <a:ea typeface="Source Sans Pro"/>
              </a:rPr>
              <a:t>but if there is no place in the terminal to actually rest what is the point of getting a break? </a:t>
            </a:r>
            <a:r>
              <a:rPr lang="en-US" sz="1400">
                <a:solidFill>
                  <a:srgbClr val="000000"/>
                </a:solidFill>
                <a:latin typeface="Inter Light"/>
                <a:ea typeface="Source Sans Pro"/>
              </a:rPr>
              <a:t>E</a:t>
            </a:r>
            <a:r>
              <a:rPr lang="en-US" sz="1400" b="0" u="none" strike="noStrike">
                <a:solidFill>
                  <a:srgbClr val="000000"/>
                </a:solidFill>
                <a:effectLst/>
                <a:latin typeface="Inter Light"/>
                <a:ea typeface="Source Sans Pro"/>
              </a:rPr>
              <a:t>ven if we are resting in the bus, we can not be sure of our safety as anyone can forcibly enter the bus and </a:t>
            </a:r>
            <a:r>
              <a:rPr lang="en-US" sz="1400">
                <a:solidFill>
                  <a:srgbClr val="000000"/>
                </a:solidFill>
                <a:latin typeface="Inter Light"/>
                <a:ea typeface="Source Sans Pro"/>
              </a:rPr>
              <a:t>we</a:t>
            </a:r>
            <a:r>
              <a:rPr lang="en-US" sz="1400" b="0" u="none" strike="noStrike">
                <a:solidFill>
                  <a:srgbClr val="000000"/>
                </a:solidFill>
                <a:effectLst/>
                <a:latin typeface="Inter Light"/>
                <a:ea typeface="Source Sans Pro"/>
              </a:rPr>
              <a:t> don’t feel safe.</a:t>
            </a:r>
          </a:p>
          <a:p>
            <a:r>
              <a:rPr lang="en-US" sz="1400">
                <a:solidFill>
                  <a:srgbClr val="000000"/>
                </a:solidFill>
                <a:latin typeface="Inter Light"/>
                <a:ea typeface="Source Sans Pro"/>
              </a:rPr>
              <a:t>	- Women bus conductors</a:t>
            </a:r>
            <a:endParaRPr lang="en-IN" sz="1400">
              <a:latin typeface="Inter Light"/>
              <a:ea typeface="Source Sans Pro"/>
            </a:endParaRPr>
          </a:p>
        </p:txBody>
      </p:sp>
      <p:pic>
        <p:nvPicPr>
          <p:cNvPr id="5" name="Picture 4" descr="A large box with a red ribbon tied to it&#10;&#10;Description automatically generated">
            <a:extLst>
              <a:ext uri="{FF2B5EF4-FFF2-40B4-BE49-F238E27FC236}">
                <a16:creationId xmlns:a16="http://schemas.microsoft.com/office/drawing/2014/main" id="{F0EC2AD2-F2AA-B1B4-3491-FF3D46AEDDC4}"/>
              </a:ext>
            </a:extLst>
          </p:cNvPr>
          <p:cNvPicPr>
            <a:picLocks noChangeAspect="1"/>
          </p:cNvPicPr>
          <p:nvPr/>
        </p:nvPicPr>
        <p:blipFill>
          <a:blip r:embed="rId2"/>
          <a:srcRect l="16795" t="7186" r="14632" b="5330"/>
          <a:stretch/>
        </p:blipFill>
        <p:spPr>
          <a:xfrm>
            <a:off x="2106933" y="2870531"/>
            <a:ext cx="2384625" cy="2276617"/>
          </a:xfrm>
          <a:prstGeom prst="rect">
            <a:avLst/>
          </a:prstGeom>
        </p:spPr>
      </p:pic>
      <p:pic>
        <p:nvPicPr>
          <p:cNvPr id="13" name="Picture 12" descr="A person driving a bus&#10;&#10;Description automatically generated">
            <a:extLst>
              <a:ext uri="{FF2B5EF4-FFF2-40B4-BE49-F238E27FC236}">
                <a16:creationId xmlns:a16="http://schemas.microsoft.com/office/drawing/2014/main" id="{28A3B7C8-D745-F3B9-F4AD-A60373BDBFA8}"/>
              </a:ext>
            </a:extLst>
          </p:cNvPr>
          <p:cNvPicPr>
            <a:picLocks noChangeAspect="1"/>
          </p:cNvPicPr>
          <p:nvPr/>
        </p:nvPicPr>
        <p:blipFill>
          <a:blip r:embed="rId3"/>
          <a:stretch>
            <a:fillRect/>
          </a:stretch>
        </p:blipFill>
        <p:spPr>
          <a:xfrm>
            <a:off x="4649012" y="2870531"/>
            <a:ext cx="2289582" cy="2289582"/>
          </a:xfrm>
          <a:prstGeom prst="rect">
            <a:avLst/>
          </a:prstGeom>
        </p:spPr>
      </p:pic>
      <p:sp>
        <p:nvSpPr>
          <p:cNvPr id="14" name="Google Shape;733;p77">
            <a:extLst>
              <a:ext uri="{FF2B5EF4-FFF2-40B4-BE49-F238E27FC236}">
                <a16:creationId xmlns:a16="http://schemas.microsoft.com/office/drawing/2014/main" id="{A5094DB6-1C61-0C3B-133B-95B26E848F22}"/>
              </a:ext>
            </a:extLst>
          </p:cNvPr>
          <p:cNvSpPr txBox="1"/>
          <p:nvPr/>
        </p:nvSpPr>
        <p:spPr>
          <a:xfrm>
            <a:off x="518926" y="4918301"/>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(Times of India 2019)</a:t>
            </a:r>
            <a:endParaRPr>
              <a:solidFill>
                <a:schemeClr val="dk1"/>
              </a:solidFill>
              <a:latin typeface="Inter"/>
              <a:ea typeface="Inter"/>
              <a:cs typeface="Inter"/>
              <a:sym typeface="Inter"/>
            </a:endParaRPr>
          </a:p>
        </p:txBody>
      </p:sp>
      <p:pic>
        <p:nvPicPr>
          <p:cNvPr id="15" name="Picture 14">
            <a:extLst>
              <a:ext uri="{FF2B5EF4-FFF2-40B4-BE49-F238E27FC236}">
                <a16:creationId xmlns:a16="http://schemas.microsoft.com/office/drawing/2014/main" id="{7329E798-7FD9-0A6A-DA48-78A225CC631D}"/>
              </a:ext>
            </a:extLst>
          </p:cNvPr>
          <p:cNvPicPr>
            <a:picLocks noChangeAspect="1"/>
          </p:cNvPicPr>
          <p:nvPr/>
        </p:nvPicPr>
        <p:blipFill>
          <a:blip r:embed="rId4">
            <a:extLst>
              <a:ext uri="{28A0092B-C50C-407E-A947-70E740481C1C}">
                <a14:useLocalDpi xmlns:a14="http://schemas.microsoft.com/office/drawing/2010/main" val="0"/>
              </a:ext>
            </a:extLst>
          </a:blip>
          <a:srcRect t="17727"/>
          <a:stretch/>
        </p:blipFill>
        <p:spPr>
          <a:xfrm>
            <a:off x="7048975" y="2855799"/>
            <a:ext cx="2095025" cy="2296008"/>
          </a:xfrm>
          <a:prstGeom prst="rect">
            <a:avLst/>
          </a:prstGeom>
        </p:spPr>
      </p:pic>
      <p:sp>
        <p:nvSpPr>
          <p:cNvPr id="16" name="Google Shape;733;p77">
            <a:extLst>
              <a:ext uri="{FF2B5EF4-FFF2-40B4-BE49-F238E27FC236}">
                <a16:creationId xmlns:a16="http://schemas.microsoft.com/office/drawing/2014/main" id="{ECBC77C7-A7F5-920F-C9DD-402A0649C515}"/>
              </a:ext>
            </a:extLst>
          </p:cNvPr>
          <p:cNvSpPr txBox="1"/>
          <p:nvPr/>
        </p:nvSpPr>
        <p:spPr>
          <a:xfrm>
            <a:off x="7712580" y="4918301"/>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(Safetipin, 2023)</a:t>
            </a:r>
            <a:endParaRPr>
              <a:solidFill>
                <a:schemeClr val="dk1"/>
              </a:solidFill>
              <a:latin typeface="Inter"/>
              <a:ea typeface="Inter"/>
              <a:cs typeface="Inter"/>
              <a:sym typeface="Inter"/>
            </a:endParaRPr>
          </a:p>
        </p:txBody>
      </p:sp>
      <p:sp>
        <p:nvSpPr>
          <p:cNvPr id="8" name="Google Shape;733;p77">
            <a:extLst>
              <a:ext uri="{FF2B5EF4-FFF2-40B4-BE49-F238E27FC236}">
                <a16:creationId xmlns:a16="http://schemas.microsoft.com/office/drawing/2014/main" id="{9BA90B74-EA12-F3D6-85F7-BA6110D702FD}"/>
              </a:ext>
            </a:extLst>
          </p:cNvPr>
          <p:cNvSpPr txBox="1"/>
          <p:nvPr/>
        </p:nvSpPr>
        <p:spPr>
          <a:xfrm>
            <a:off x="5394740" y="4900004"/>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(Azad Foundation, 2023)</a:t>
            </a:r>
            <a:endParaRPr>
              <a:solidFill>
                <a:schemeClr val="dk1"/>
              </a:solidFill>
              <a:latin typeface="Inter"/>
              <a:ea typeface="Inter"/>
              <a:cs typeface="Inter"/>
              <a:sym typeface="Inter"/>
            </a:endParaRPr>
          </a:p>
        </p:txBody>
      </p:sp>
    </p:spTree>
    <p:extLst>
      <p:ext uri="{BB962C8B-B14F-4D97-AF65-F5344CB8AC3E}">
        <p14:creationId xmlns:p14="http://schemas.microsoft.com/office/powerpoint/2010/main" val="2765597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809893" y="277363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rPr>
              <a:t>There is an all-pervasive  unconscious bias against women in transport</a:t>
            </a:r>
          </a:p>
        </p:txBody>
      </p:sp>
      <p:sp>
        <p:nvSpPr>
          <p:cNvPr id="21" name="Google Shape;819;p80">
            <a:extLst>
              <a:ext uri="{FF2B5EF4-FFF2-40B4-BE49-F238E27FC236}">
                <a16:creationId xmlns:a16="http://schemas.microsoft.com/office/drawing/2014/main" id="{3479EE65-7B47-0E7C-42F6-7EE3F0280B02}"/>
              </a:ext>
            </a:extLst>
          </p:cNvPr>
          <p:cNvSpPr txBox="1"/>
          <p:nvPr/>
        </p:nvSpPr>
        <p:spPr>
          <a:xfrm>
            <a:off x="1215812" y="2443722"/>
            <a:ext cx="3171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Inter"/>
                <a:ea typeface="Inter"/>
                <a:cs typeface="Inter"/>
                <a:sym typeface="Inter"/>
              </a:rPr>
              <a:t> </a:t>
            </a:r>
            <a:endParaRPr lang="en">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
        <p:nvSpPr>
          <p:cNvPr id="2" name="Google Shape;733;p77">
            <a:extLst>
              <a:ext uri="{FF2B5EF4-FFF2-40B4-BE49-F238E27FC236}">
                <a16:creationId xmlns:a16="http://schemas.microsoft.com/office/drawing/2014/main" id="{AF1602CB-2F85-D9B3-07BA-A9FE0D06CFA8}"/>
              </a:ext>
            </a:extLst>
          </p:cNvPr>
          <p:cNvSpPr txBox="1"/>
          <p:nvPr/>
        </p:nvSpPr>
        <p:spPr>
          <a:xfrm>
            <a:off x="3854048" y="4096828"/>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(NDTV Profit, 2023)</a:t>
            </a:r>
            <a:endParaRPr>
              <a:solidFill>
                <a:schemeClr val="dk1"/>
              </a:solidFill>
              <a:latin typeface="Inter"/>
              <a:ea typeface="Inter"/>
              <a:cs typeface="Inter"/>
              <a:sym typeface="Inter"/>
            </a:endParaRPr>
          </a:p>
        </p:txBody>
      </p:sp>
      <p:pic>
        <p:nvPicPr>
          <p:cNvPr id="6" name="Picture 5" descr="A person in a yellow shirt&#10;&#10;Description automatically generated">
            <a:extLst>
              <a:ext uri="{FF2B5EF4-FFF2-40B4-BE49-F238E27FC236}">
                <a16:creationId xmlns:a16="http://schemas.microsoft.com/office/drawing/2014/main" id="{1F7D5059-079A-CAD3-1634-A6EE39121DAC}"/>
              </a:ext>
            </a:extLst>
          </p:cNvPr>
          <p:cNvPicPr>
            <a:picLocks noChangeAspect="1"/>
          </p:cNvPicPr>
          <p:nvPr/>
        </p:nvPicPr>
        <p:blipFill>
          <a:blip r:embed="rId2"/>
          <a:stretch>
            <a:fillRect/>
          </a:stretch>
        </p:blipFill>
        <p:spPr>
          <a:xfrm>
            <a:off x="4387113" y="1366934"/>
            <a:ext cx="4756888" cy="2757383"/>
          </a:xfrm>
          <a:prstGeom prst="rect">
            <a:avLst/>
          </a:prstGeom>
        </p:spPr>
      </p:pic>
      <p:grpSp>
        <p:nvGrpSpPr>
          <p:cNvPr id="9" name="Google Shape;811;p80">
            <a:extLst>
              <a:ext uri="{FF2B5EF4-FFF2-40B4-BE49-F238E27FC236}">
                <a16:creationId xmlns:a16="http://schemas.microsoft.com/office/drawing/2014/main" id="{41D8866A-55B3-3E9E-3B09-F813151A375A}"/>
              </a:ext>
            </a:extLst>
          </p:cNvPr>
          <p:cNvGrpSpPr/>
          <p:nvPr/>
        </p:nvGrpSpPr>
        <p:grpSpPr>
          <a:xfrm>
            <a:off x="615254" y="1634682"/>
            <a:ext cx="485574" cy="485911"/>
            <a:chOff x="2436329" y="3458593"/>
            <a:chExt cx="436196" cy="436499"/>
          </a:xfrm>
        </p:grpSpPr>
        <p:sp>
          <p:nvSpPr>
            <p:cNvPr id="10" name="Google Shape;812;p80">
              <a:extLst>
                <a:ext uri="{FF2B5EF4-FFF2-40B4-BE49-F238E27FC236}">
                  <a16:creationId xmlns:a16="http://schemas.microsoft.com/office/drawing/2014/main" id="{B39D3A6E-5104-1B6D-A3D2-F52CD7B6DB9A}"/>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3;p80">
              <a:extLst>
                <a:ext uri="{FF2B5EF4-FFF2-40B4-BE49-F238E27FC236}">
                  <a16:creationId xmlns:a16="http://schemas.microsoft.com/office/drawing/2014/main" id="{1DD71BAD-C8B1-E0EB-20B2-510ABE54C92E}"/>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820;p80">
            <a:extLst>
              <a:ext uri="{FF2B5EF4-FFF2-40B4-BE49-F238E27FC236}">
                <a16:creationId xmlns:a16="http://schemas.microsoft.com/office/drawing/2014/main" id="{D25A8540-EC77-05A5-1EDC-B9437D05A572}"/>
              </a:ext>
            </a:extLst>
          </p:cNvPr>
          <p:cNvGrpSpPr/>
          <p:nvPr/>
        </p:nvGrpSpPr>
        <p:grpSpPr>
          <a:xfrm>
            <a:off x="718519" y="1773643"/>
            <a:ext cx="279364" cy="208334"/>
            <a:chOff x="5216456" y="3725484"/>
            <a:chExt cx="356196" cy="265631"/>
          </a:xfrm>
        </p:grpSpPr>
        <p:sp>
          <p:nvSpPr>
            <p:cNvPr id="13" name="Google Shape;821;p80">
              <a:extLst>
                <a:ext uri="{FF2B5EF4-FFF2-40B4-BE49-F238E27FC236}">
                  <a16:creationId xmlns:a16="http://schemas.microsoft.com/office/drawing/2014/main" id="{ACEC114E-876A-B7AF-F858-44AB57404F6A}"/>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2;p80">
              <a:extLst>
                <a:ext uri="{FF2B5EF4-FFF2-40B4-BE49-F238E27FC236}">
                  <a16:creationId xmlns:a16="http://schemas.microsoft.com/office/drawing/2014/main" id="{7219C075-B2D7-2A43-BE90-F7F10C0DD4F3}"/>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819;p80">
            <a:extLst>
              <a:ext uri="{FF2B5EF4-FFF2-40B4-BE49-F238E27FC236}">
                <a16:creationId xmlns:a16="http://schemas.microsoft.com/office/drawing/2014/main" id="{B38BE64F-94BE-0203-B6C6-674A556D674C}"/>
              </a:ext>
            </a:extLst>
          </p:cNvPr>
          <p:cNvSpPr txBox="1"/>
          <p:nvPr/>
        </p:nvSpPr>
        <p:spPr>
          <a:xfrm>
            <a:off x="1215812" y="1566494"/>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Inter"/>
                <a:ea typeface="Inter"/>
                <a:cs typeface="Inter"/>
                <a:sym typeface="Inter"/>
              </a:rPr>
              <a:t>Inclusive leave policies</a:t>
            </a:r>
            <a:endParaRPr lang="en">
              <a:solidFill>
                <a:schemeClr val="dk1"/>
              </a:solidFill>
              <a:latin typeface="Inter"/>
              <a:ea typeface="Inter"/>
              <a:cs typeface="Inter"/>
              <a:sym typeface="Inter"/>
            </a:endParaRPr>
          </a:p>
        </p:txBody>
      </p:sp>
      <p:grpSp>
        <p:nvGrpSpPr>
          <p:cNvPr id="23" name="Google Shape;811;p80">
            <a:extLst>
              <a:ext uri="{FF2B5EF4-FFF2-40B4-BE49-F238E27FC236}">
                <a16:creationId xmlns:a16="http://schemas.microsoft.com/office/drawing/2014/main" id="{A9B6A569-AAB2-7825-1457-17894BB1751A}"/>
              </a:ext>
            </a:extLst>
          </p:cNvPr>
          <p:cNvGrpSpPr/>
          <p:nvPr/>
        </p:nvGrpSpPr>
        <p:grpSpPr>
          <a:xfrm>
            <a:off x="617113" y="2364468"/>
            <a:ext cx="485574" cy="485911"/>
            <a:chOff x="2436329" y="3458593"/>
            <a:chExt cx="436196" cy="436499"/>
          </a:xfrm>
        </p:grpSpPr>
        <p:sp>
          <p:nvSpPr>
            <p:cNvPr id="24" name="Google Shape;812;p80">
              <a:extLst>
                <a:ext uri="{FF2B5EF4-FFF2-40B4-BE49-F238E27FC236}">
                  <a16:creationId xmlns:a16="http://schemas.microsoft.com/office/drawing/2014/main" id="{ECF9C6CA-767F-06D6-90DC-4FD931C3154B}"/>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3;p80">
              <a:extLst>
                <a:ext uri="{FF2B5EF4-FFF2-40B4-BE49-F238E27FC236}">
                  <a16:creationId xmlns:a16="http://schemas.microsoft.com/office/drawing/2014/main" id="{E8E912A3-276B-EDFB-2E7D-3D1887903C9F}"/>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820;p80">
            <a:extLst>
              <a:ext uri="{FF2B5EF4-FFF2-40B4-BE49-F238E27FC236}">
                <a16:creationId xmlns:a16="http://schemas.microsoft.com/office/drawing/2014/main" id="{9E8F4B71-4852-75BD-5178-2F433D3CBD03}"/>
              </a:ext>
            </a:extLst>
          </p:cNvPr>
          <p:cNvGrpSpPr/>
          <p:nvPr/>
        </p:nvGrpSpPr>
        <p:grpSpPr>
          <a:xfrm>
            <a:off x="720378" y="2503429"/>
            <a:ext cx="279364" cy="208334"/>
            <a:chOff x="5216456" y="3725484"/>
            <a:chExt cx="356196" cy="265631"/>
          </a:xfrm>
        </p:grpSpPr>
        <p:sp>
          <p:nvSpPr>
            <p:cNvPr id="27" name="Google Shape;821;p80">
              <a:extLst>
                <a:ext uri="{FF2B5EF4-FFF2-40B4-BE49-F238E27FC236}">
                  <a16:creationId xmlns:a16="http://schemas.microsoft.com/office/drawing/2014/main" id="{C45415E1-5DC9-CE23-613A-652F551855D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22;p80">
              <a:extLst>
                <a:ext uri="{FF2B5EF4-FFF2-40B4-BE49-F238E27FC236}">
                  <a16:creationId xmlns:a16="http://schemas.microsoft.com/office/drawing/2014/main" id="{58D1C6F1-62AE-25A8-9350-5DBEDE824AB4}"/>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819;p80">
            <a:extLst>
              <a:ext uri="{FF2B5EF4-FFF2-40B4-BE49-F238E27FC236}">
                <a16:creationId xmlns:a16="http://schemas.microsoft.com/office/drawing/2014/main" id="{D5CBF0ED-9648-EDE4-4AEE-1F03CCF43569}"/>
              </a:ext>
            </a:extLst>
          </p:cNvPr>
          <p:cNvSpPr txBox="1"/>
          <p:nvPr/>
        </p:nvSpPr>
        <p:spPr>
          <a:xfrm>
            <a:off x="1215812" y="2370335"/>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Gender responsive technology </a:t>
            </a:r>
            <a:endParaRPr>
              <a:solidFill>
                <a:schemeClr val="dk1"/>
              </a:solidFill>
              <a:latin typeface="Inter"/>
              <a:ea typeface="Inter"/>
              <a:cs typeface="Inter"/>
              <a:sym typeface="Inter"/>
            </a:endParaRPr>
          </a:p>
        </p:txBody>
      </p:sp>
      <p:grpSp>
        <p:nvGrpSpPr>
          <p:cNvPr id="31" name="Google Shape;811;p80">
            <a:extLst>
              <a:ext uri="{FF2B5EF4-FFF2-40B4-BE49-F238E27FC236}">
                <a16:creationId xmlns:a16="http://schemas.microsoft.com/office/drawing/2014/main" id="{AFE96E1C-6DE1-433C-19A7-29DD2E343697}"/>
              </a:ext>
            </a:extLst>
          </p:cNvPr>
          <p:cNvGrpSpPr/>
          <p:nvPr/>
        </p:nvGrpSpPr>
        <p:grpSpPr>
          <a:xfrm>
            <a:off x="615253" y="3053766"/>
            <a:ext cx="485574" cy="485911"/>
            <a:chOff x="2436329" y="3458593"/>
            <a:chExt cx="436196" cy="436499"/>
          </a:xfrm>
        </p:grpSpPr>
        <p:sp>
          <p:nvSpPr>
            <p:cNvPr id="32" name="Google Shape;812;p80">
              <a:extLst>
                <a:ext uri="{FF2B5EF4-FFF2-40B4-BE49-F238E27FC236}">
                  <a16:creationId xmlns:a16="http://schemas.microsoft.com/office/drawing/2014/main" id="{A92A3E92-E38B-F25A-FC2C-51B135747B5E}"/>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3;p80">
              <a:extLst>
                <a:ext uri="{FF2B5EF4-FFF2-40B4-BE49-F238E27FC236}">
                  <a16:creationId xmlns:a16="http://schemas.microsoft.com/office/drawing/2014/main" id="{7A81BD2C-E17B-4449-B35B-35814CD5C162}"/>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820;p80">
            <a:extLst>
              <a:ext uri="{FF2B5EF4-FFF2-40B4-BE49-F238E27FC236}">
                <a16:creationId xmlns:a16="http://schemas.microsoft.com/office/drawing/2014/main" id="{E20EC64F-6A0A-0A74-F63B-4E8FE06D9075}"/>
              </a:ext>
            </a:extLst>
          </p:cNvPr>
          <p:cNvGrpSpPr/>
          <p:nvPr/>
        </p:nvGrpSpPr>
        <p:grpSpPr>
          <a:xfrm>
            <a:off x="718518" y="3192727"/>
            <a:ext cx="279364" cy="208334"/>
            <a:chOff x="5216456" y="3725484"/>
            <a:chExt cx="356196" cy="265631"/>
          </a:xfrm>
        </p:grpSpPr>
        <p:sp>
          <p:nvSpPr>
            <p:cNvPr id="35" name="Google Shape;821;p80">
              <a:extLst>
                <a:ext uri="{FF2B5EF4-FFF2-40B4-BE49-F238E27FC236}">
                  <a16:creationId xmlns:a16="http://schemas.microsoft.com/office/drawing/2014/main" id="{4CC6D5D2-922D-226D-695D-112683EB86A1}"/>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2;p80">
              <a:extLst>
                <a:ext uri="{FF2B5EF4-FFF2-40B4-BE49-F238E27FC236}">
                  <a16:creationId xmlns:a16="http://schemas.microsoft.com/office/drawing/2014/main" id="{4115EBF5-738C-8002-02B3-43377FAB1F91}"/>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819;p80">
            <a:extLst>
              <a:ext uri="{FF2B5EF4-FFF2-40B4-BE49-F238E27FC236}">
                <a16:creationId xmlns:a16="http://schemas.microsoft.com/office/drawing/2014/main" id="{26A9E559-1639-8B65-8C65-A2567158F744}"/>
              </a:ext>
            </a:extLst>
          </p:cNvPr>
          <p:cNvSpPr txBox="1"/>
          <p:nvPr/>
        </p:nvSpPr>
        <p:spPr>
          <a:xfrm>
            <a:off x="1229630" y="3096855"/>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Equal opportunity and pay </a:t>
            </a:r>
            <a:endParaRPr>
              <a:solidFill>
                <a:schemeClr val="dk1"/>
              </a:solidFill>
              <a:latin typeface="Inter"/>
              <a:ea typeface="Inter"/>
              <a:cs typeface="Inter"/>
              <a:sym typeface="Inter"/>
            </a:endParaRPr>
          </a:p>
        </p:txBody>
      </p:sp>
      <p:grpSp>
        <p:nvGrpSpPr>
          <p:cNvPr id="38" name="Google Shape;811;p80">
            <a:extLst>
              <a:ext uri="{FF2B5EF4-FFF2-40B4-BE49-F238E27FC236}">
                <a16:creationId xmlns:a16="http://schemas.microsoft.com/office/drawing/2014/main" id="{D2A1E1DB-846D-9083-E165-594D31F84E90}"/>
              </a:ext>
            </a:extLst>
          </p:cNvPr>
          <p:cNvGrpSpPr/>
          <p:nvPr/>
        </p:nvGrpSpPr>
        <p:grpSpPr>
          <a:xfrm>
            <a:off x="641275" y="3867805"/>
            <a:ext cx="485574" cy="485911"/>
            <a:chOff x="2436329" y="3458593"/>
            <a:chExt cx="436196" cy="436499"/>
          </a:xfrm>
        </p:grpSpPr>
        <p:sp>
          <p:nvSpPr>
            <p:cNvPr id="39" name="Google Shape;812;p80">
              <a:extLst>
                <a:ext uri="{FF2B5EF4-FFF2-40B4-BE49-F238E27FC236}">
                  <a16:creationId xmlns:a16="http://schemas.microsoft.com/office/drawing/2014/main" id="{9AE96FC9-FAC2-70DD-E65D-DAACD3145290}"/>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3;p80">
              <a:extLst>
                <a:ext uri="{FF2B5EF4-FFF2-40B4-BE49-F238E27FC236}">
                  <a16:creationId xmlns:a16="http://schemas.microsoft.com/office/drawing/2014/main" id="{5ED21B9F-B6AC-E0EB-201E-4876C1B1F97D}"/>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820;p80">
            <a:extLst>
              <a:ext uri="{FF2B5EF4-FFF2-40B4-BE49-F238E27FC236}">
                <a16:creationId xmlns:a16="http://schemas.microsoft.com/office/drawing/2014/main" id="{DE14FF67-F691-C4B5-C7ED-816D56A816FB}"/>
              </a:ext>
            </a:extLst>
          </p:cNvPr>
          <p:cNvGrpSpPr/>
          <p:nvPr/>
        </p:nvGrpSpPr>
        <p:grpSpPr>
          <a:xfrm>
            <a:off x="744540" y="4006766"/>
            <a:ext cx="279364" cy="208334"/>
            <a:chOff x="5216456" y="3725484"/>
            <a:chExt cx="356196" cy="265631"/>
          </a:xfrm>
        </p:grpSpPr>
        <p:sp>
          <p:nvSpPr>
            <p:cNvPr id="42" name="Google Shape;821;p80">
              <a:extLst>
                <a:ext uri="{FF2B5EF4-FFF2-40B4-BE49-F238E27FC236}">
                  <a16:creationId xmlns:a16="http://schemas.microsoft.com/office/drawing/2014/main" id="{14B6E1A2-6448-FB5C-0021-2443FCDB16A0}"/>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2;p80">
              <a:extLst>
                <a:ext uri="{FF2B5EF4-FFF2-40B4-BE49-F238E27FC236}">
                  <a16:creationId xmlns:a16="http://schemas.microsoft.com/office/drawing/2014/main" id="{C07415C4-1249-853D-BE39-3D7AB8F33171}"/>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819;p80">
            <a:extLst>
              <a:ext uri="{FF2B5EF4-FFF2-40B4-BE49-F238E27FC236}">
                <a16:creationId xmlns:a16="http://schemas.microsoft.com/office/drawing/2014/main" id="{FD2EDB28-11D7-2D26-7BA6-32212C862DB6}"/>
              </a:ext>
            </a:extLst>
          </p:cNvPr>
          <p:cNvSpPr txBox="1"/>
          <p:nvPr/>
        </p:nvSpPr>
        <p:spPr>
          <a:xfrm>
            <a:off x="1255652" y="3910894"/>
            <a:ext cx="3171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Gender disaggregated data collection </a:t>
            </a:r>
            <a:endParaRPr>
              <a:solidFill>
                <a:schemeClr val="dk1"/>
              </a:solidFill>
              <a:latin typeface="Inter"/>
              <a:ea typeface="Inter"/>
              <a:cs typeface="Inter"/>
              <a:sym typeface="Inter"/>
            </a:endParaRPr>
          </a:p>
        </p:txBody>
      </p:sp>
      <p:sp>
        <p:nvSpPr>
          <p:cNvPr id="5" name="Google Shape;866;p81">
            <a:extLst>
              <a:ext uri="{FF2B5EF4-FFF2-40B4-BE49-F238E27FC236}">
                <a16:creationId xmlns:a16="http://schemas.microsoft.com/office/drawing/2014/main" id="{D10D50C5-94F5-CBE5-64EF-A47D3DEB44D5}"/>
              </a:ext>
            </a:extLst>
          </p:cNvPr>
          <p:cNvSpPr txBox="1">
            <a:spLocks/>
          </p:cNvSpPr>
          <p:nvPr/>
        </p:nvSpPr>
        <p:spPr>
          <a:xfrm>
            <a:off x="739372" y="356550"/>
            <a:ext cx="702486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Gender </a:t>
            </a:r>
            <a:r>
              <a:rPr lang="en-US" sz="3200">
                <a:latin typeface="IBM Plex Serif Light"/>
              </a:rPr>
              <a:t>sensitive policies</a:t>
            </a:r>
            <a:endParaRPr lang="en-US"/>
          </a:p>
        </p:txBody>
      </p:sp>
    </p:spTree>
    <p:extLst>
      <p:ext uri="{BB962C8B-B14F-4D97-AF65-F5344CB8AC3E}">
        <p14:creationId xmlns:p14="http://schemas.microsoft.com/office/powerpoint/2010/main" val="368398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1BF"/>
        </a:solidFill>
        <a:effectLst/>
      </p:bgPr>
    </p:bg>
    <p:spTree>
      <p:nvGrpSpPr>
        <p:cNvPr id="1" name=""/>
        <p:cNvGrpSpPr/>
        <p:nvPr/>
      </p:nvGrpSpPr>
      <p:grpSpPr>
        <a:xfrm>
          <a:off x="0" y="0"/>
          <a:ext cx="0" cy="0"/>
          <a:chOff x="0" y="0"/>
          <a:chExt cx="0" cy="0"/>
        </a:xfrm>
      </p:grpSpPr>
      <p:sp>
        <p:nvSpPr>
          <p:cNvPr id="2" name="AutoShape 2"/>
          <p:cNvSpPr/>
          <p:nvPr/>
        </p:nvSpPr>
        <p:spPr>
          <a:xfrm>
            <a:off x="514350" y="4205798"/>
            <a:ext cx="8115300" cy="0"/>
          </a:xfrm>
          <a:prstGeom prst="line">
            <a:avLst/>
          </a:prstGeom>
          <a:ln w="19050" cap="flat">
            <a:solidFill>
              <a:srgbClr val="FF4900"/>
            </a:solidFill>
            <a:prstDash val="solid"/>
            <a:headEnd type="none" w="sm" len="sm"/>
            <a:tailEnd type="none" w="sm" len="sm"/>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de-DE" sz="450"/>
          </a:p>
        </p:txBody>
      </p:sp>
      <p:grpSp>
        <p:nvGrpSpPr>
          <p:cNvPr id="5" name="Group 5"/>
          <p:cNvGrpSpPr/>
          <p:nvPr/>
        </p:nvGrpSpPr>
        <p:grpSpPr>
          <a:xfrm>
            <a:off x="1396652" y="1233426"/>
            <a:ext cx="6726253" cy="1907625"/>
            <a:chOff x="-42052" y="1215534"/>
            <a:chExt cx="17936675" cy="5087001"/>
          </a:xfrm>
        </p:grpSpPr>
        <p:sp>
          <p:nvSpPr>
            <p:cNvPr id="6" name="TextBox 6"/>
            <p:cNvSpPr txBox="1"/>
            <p:nvPr/>
          </p:nvSpPr>
          <p:spPr>
            <a:xfrm>
              <a:off x="-42052" y="1215534"/>
              <a:ext cx="17936675" cy="3693319"/>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5400"/>
                </a:lnSpc>
              </a:pPr>
              <a:r>
                <a:rPr lang="en-US" sz="4500">
                  <a:solidFill>
                    <a:srgbClr val="FF4900"/>
                  </a:solidFill>
                  <a:latin typeface="Clash Display Medium"/>
                </a:rPr>
                <a:t>Global Alliance for Feminist Transport​</a:t>
              </a:r>
            </a:p>
          </p:txBody>
        </p:sp>
        <p:sp>
          <p:nvSpPr>
            <p:cNvPr id="7" name="TextBox 7"/>
            <p:cNvSpPr txBox="1"/>
            <p:nvPr/>
          </p:nvSpPr>
          <p:spPr>
            <a:xfrm>
              <a:off x="-42052" y="5774269"/>
              <a:ext cx="17936675" cy="528266"/>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470"/>
                </a:lnSpc>
                <a:spcBef>
                  <a:spcPct val="0"/>
                </a:spcBef>
              </a:pPr>
              <a:r>
                <a:rPr lang="en-US" sz="1600">
                  <a:solidFill>
                    <a:srgbClr val="5611C0"/>
                  </a:solidFill>
                  <a:latin typeface="DM Sans"/>
                </a:rPr>
                <a:t>The first global hub on feminist transport and mobility.</a:t>
              </a:r>
            </a:p>
          </p:txBody>
        </p:sp>
      </p:grpSp>
      <p:pic>
        <p:nvPicPr>
          <p:cNvPr id="17" name="Grafik 16" descr="Ein Bild, das Grafiken, Screenshot, Design enthält.&#10;&#10;Automatisch generierte Beschreibung">
            <a:extLst>
              <a:ext uri="{FF2B5EF4-FFF2-40B4-BE49-F238E27FC236}">
                <a16:creationId xmlns:a16="http://schemas.microsoft.com/office/drawing/2014/main" id="{093EECCA-C025-376B-6BEE-978C78152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22" y="932425"/>
            <a:ext cx="1560608" cy="2316961"/>
          </a:xfrm>
          <a:prstGeom prst="rect">
            <a:avLst/>
          </a:prstGeom>
        </p:spPr>
      </p:pic>
    </p:spTree>
    <p:extLst>
      <p:ext uri="{BB962C8B-B14F-4D97-AF65-F5344CB8AC3E}">
        <p14:creationId xmlns:p14="http://schemas.microsoft.com/office/powerpoint/2010/main" val="757909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809893" y="277363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rPr>
              <a:t>There is an all-pervasive  unconscious bias against women in transport</a:t>
            </a:r>
          </a:p>
        </p:txBody>
      </p:sp>
      <p:sp>
        <p:nvSpPr>
          <p:cNvPr id="6" name="Freeform 5">
            <a:extLst>
              <a:ext uri="{FF2B5EF4-FFF2-40B4-BE49-F238E27FC236}">
                <a16:creationId xmlns:a16="http://schemas.microsoft.com/office/drawing/2014/main" id="{C1CC710E-21BB-DD20-0244-9910B73D4C6F}"/>
              </a:ext>
            </a:extLst>
          </p:cNvPr>
          <p:cNvSpPr/>
          <p:nvPr/>
        </p:nvSpPr>
        <p:spPr>
          <a:xfrm>
            <a:off x="4617597" y="4847"/>
            <a:ext cx="4572000" cy="5146683"/>
          </a:xfrm>
          <a:custGeom>
            <a:avLst/>
            <a:gdLst/>
            <a:ahLst/>
            <a:cxnLst/>
            <a:rect l="l" t="t" r="r" b="b"/>
            <a:pathLst>
              <a:path w="2274257" h="2465995">
                <a:moveTo>
                  <a:pt x="0" y="0"/>
                </a:moveTo>
                <a:lnTo>
                  <a:pt x="2274257" y="0"/>
                </a:lnTo>
                <a:lnTo>
                  <a:pt x="2274257" y="2465995"/>
                </a:lnTo>
                <a:lnTo>
                  <a:pt x="0" y="2465995"/>
                </a:lnTo>
                <a:close/>
              </a:path>
            </a:pathLst>
          </a:custGeom>
          <a:solidFill>
            <a:srgbClr val="C7BADF">
              <a:alpha val="74902"/>
            </a:srgbClr>
          </a:solidFill>
        </p:spPr>
        <p:txBody>
          <a:bodyPr/>
          <a:lstStyle/>
          <a:p>
            <a:endParaRPr lang="en-US"/>
          </a:p>
        </p:txBody>
      </p:sp>
      <p:sp>
        <p:nvSpPr>
          <p:cNvPr id="2" name="Google Shape;823;p80">
            <a:extLst>
              <a:ext uri="{FF2B5EF4-FFF2-40B4-BE49-F238E27FC236}">
                <a16:creationId xmlns:a16="http://schemas.microsoft.com/office/drawing/2014/main" id="{D0379026-F7E3-A107-3BF8-C6A1CA2F89D5}"/>
              </a:ext>
            </a:extLst>
          </p:cNvPr>
          <p:cNvSpPr txBox="1"/>
          <p:nvPr/>
        </p:nvSpPr>
        <p:spPr>
          <a:xfrm>
            <a:off x="-404977" y="508399"/>
            <a:ext cx="3538283"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Inter"/>
                <a:ea typeface="Inter"/>
                <a:cs typeface="Inter"/>
                <a:sym typeface="Inter"/>
              </a:rPr>
              <a:t>Skill development</a:t>
            </a:r>
          </a:p>
        </p:txBody>
      </p:sp>
      <p:grpSp>
        <p:nvGrpSpPr>
          <p:cNvPr id="9" name="Google Shape;811;p80">
            <a:extLst>
              <a:ext uri="{FF2B5EF4-FFF2-40B4-BE49-F238E27FC236}">
                <a16:creationId xmlns:a16="http://schemas.microsoft.com/office/drawing/2014/main" id="{5EF44C25-2527-37B3-F1A2-46E7F93B195F}"/>
              </a:ext>
            </a:extLst>
          </p:cNvPr>
          <p:cNvGrpSpPr/>
          <p:nvPr/>
        </p:nvGrpSpPr>
        <p:grpSpPr>
          <a:xfrm>
            <a:off x="498415" y="3255019"/>
            <a:ext cx="485574" cy="485911"/>
            <a:chOff x="2436329" y="3458593"/>
            <a:chExt cx="436196" cy="436499"/>
          </a:xfrm>
        </p:grpSpPr>
        <p:sp>
          <p:nvSpPr>
            <p:cNvPr id="13" name="Google Shape;812;p80">
              <a:extLst>
                <a:ext uri="{FF2B5EF4-FFF2-40B4-BE49-F238E27FC236}">
                  <a16:creationId xmlns:a16="http://schemas.microsoft.com/office/drawing/2014/main" id="{B8EA0268-6600-45FF-4939-4C09DDD2E680}"/>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3;p80">
              <a:extLst>
                <a:ext uri="{FF2B5EF4-FFF2-40B4-BE49-F238E27FC236}">
                  <a16:creationId xmlns:a16="http://schemas.microsoft.com/office/drawing/2014/main" id="{EF35229B-5FF4-A933-40E2-AF3C1B7CD46B}"/>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820;p80">
            <a:extLst>
              <a:ext uri="{FF2B5EF4-FFF2-40B4-BE49-F238E27FC236}">
                <a16:creationId xmlns:a16="http://schemas.microsoft.com/office/drawing/2014/main" id="{10F25D22-E563-A6F2-176C-D8693746619C}"/>
              </a:ext>
            </a:extLst>
          </p:cNvPr>
          <p:cNvGrpSpPr/>
          <p:nvPr/>
        </p:nvGrpSpPr>
        <p:grpSpPr>
          <a:xfrm>
            <a:off x="601680" y="3393980"/>
            <a:ext cx="279364" cy="208334"/>
            <a:chOff x="5216456" y="3725484"/>
            <a:chExt cx="356196" cy="265631"/>
          </a:xfrm>
        </p:grpSpPr>
        <p:sp>
          <p:nvSpPr>
            <p:cNvPr id="16" name="Google Shape;821;p80">
              <a:extLst>
                <a:ext uri="{FF2B5EF4-FFF2-40B4-BE49-F238E27FC236}">
                  <a16:creationId xmlns:a16="http://schemas.microsoft.com/office/drawing/2014/main" id="{C47869D2-99A3-DDD2-BA49-1D062ABCEF7C}"/>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2;p80">
              <a:extLst>
                <a:ext uri="{FF2B5EF4-FFF2-40B4-BE49-F238E27FC236}">
                  <a16:creationId xmlns:a16="http://schemas.microsoft.com/office/drawing/2014/main" id="{626E91B4-8306-BB21-9A9A-04C537AD7F51}"/>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819;p80">
            <a:extLst>
              <a:ext uri="{FF2B5EF4-FFF2-40B4-BE49-F238E27FC236}">
                <a16:creationId xmlns:a16="http://schemas.microsoft.com/office/drawing/2014/main" id="{9661C3DF-EBD8-525E-F467-372E965E06E6}"/>
              </a:ext>
            </a:extLst>
          </p:cNvPr>
          <p:cNvSpPr txBox="1"/>
          <p:nvPr/>
        </p:nvSpPr>
        <p:spPr>
          <a:xfrm>
            <a:off x="1098973" y="3261171"/>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Inter"/>
                <a:ea typeface="Inter"/>
                <a:cs typeface="Inter"/>
                <a:sym typeface="Inter"/>
              </a:rPr>
              <a:t>Technical skills</a:t>
            </a:r>
            <a:endParaRPr lang="en">
              <a:solidFill>
                <a:schemeClr val="dk1"/>
              </a:solidFill>
              <a:latin typeface="Inter"/>
              <a:ea typeface="Inter"/>
              <a:cs typeface="Inter"/>
              <a:sym typeface="Inter"/>
            </a:endParaRPr>
          </a:p>
        </p:txBody>
      </p:sp>
      <p:grpSp>
        <p:nvGrpSpPr>
          <p:cNvPr id="19" name="Google Shape;811;p80">
            <a:extLst>
              <a:ext uri="{FF2B5EF4-FFF2-40B4-BE49-F238E27FC236}">
                <a16:creationId xmlns:a16="http://schemas.microsoft.com/office/drawing/2014/main" id="{FFFE8960-B1B0-2131-5BBE-1B9F0C2EBE30}"/>
              </a:ext>
            </a:extLst>
          </p:cNvPr>
          <p:cNvGrpSpPr/>
          <p:nvPr/>
        </p:nvGrpSpPr>
        <p:grpSpPr>
          <a:xfrm>
            <a:off x="498415" y="3896741"/>
            <a:ext cx="485574" cy="485911"/>
            <a:chOff x="2436329" y="3458593"/>
            <a:chExt cx="436196" cy="436499"/>
          </a:xfrm>
        </p:grpSpPr>
        <p:sp>
          <p:nvSpPr>
            <p:cNvPr id="20" name="Google Shape;812;p80">
              <a:extLst>
                <a:ext uri="{FF2B5EF4-FFF2-40B4-BE49-F238E27FC236}">
                  <a16:creationId xmlns:a16="http://schemas.microsoft.com/office/drawing/2014/main" id="{92F7A083-D0F2-A4D6-2FE4-B8225449EED8}"/>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3;p80">
              <a:extLst>
                <a:ext uri="{FF2B5EF4-FFF2-40B4-BE49-F238E27FC236}">
                  <a16:creationId xmlns:a16="http://schemas.microsoft.com/office/drawing/2014/main" id="{D0642D11-8366-7FAD-45AB-946F96FCB779}"/>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820;p80">
            <a:extLst>
              <a:ext uri="{FF2B5EF4-FFF2-40B4-BE49-F238E27FC236}">
                <a16:creationId xmlns:a16="http://schemas.microsoft.com/office/drawing/2014/main" id="{5BFF884B-7EAE-6C96-4FFD-A81D322375EC}"/>
              </a:ext>
            </a:extLst>
          </p:cNvPr>
          <p:cNvGrpSpPr/>
          <p:nvPr/>
        </p:nvGrpSpPr>
        <p:grpSpPr>
          <a:xfrm>
            <a:off x="601680" y="4035702"/>
            <a:ext cx="279364" cy="208334"/>
            <a:chOff x="5216456" y="3725484"/>
            <a:chExt cx="356196" cy="265631"/>
          </a:xfrm>
        </p:grpSpPr>
        <p:sp>
          <p:nvSpPr>
            <p:cNvPr id="23" name="Google Shape;821;p80">
              <a:extLst>
                <a:ext uri="{FF2B5EF4-FFF2-40B4-BE49-F238E27FC236}">
                  <a16:creationId xmlns:a16="http://schemas.microsoft.com/office/drawing/2014/main" id="{4CAD920A-57B3-FC04-4AFB-87FC74D09D4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22;p80">
              <a:extLst>
                <a:ext uri="{FF2B5EF4-FFF2-40B4-BE49-F238E27FC236}">
                  <a16:creationId xmlns:a16="http://schemas.microsoft.com/office/drawing/2014/main" id="{1E823289-1C15-7EC3-6722-0D708CFC0599}"/>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819;p80">
            <a:extLst>
              <a:ext uri="{FF2B5EF4-FFF2-40B4-BE49-F238E27FC236}">
                <a16:creationId xmlns:a16="http://schemas.microsoft.com/office/drawing/2014/main" id="{207BD569-C90C-112C-7C4E-F1375ECBD960}"/>
              </a:ext>
            </a:extLst>
          </p:cNvPr>
          <p:cNvSpPr txBox="1"/>
          <p:nvPr/>
        </p:nvSpPr>
        <p:spPr>
          <a:xfrm>
            <a:off x="1097114" y="3902608"/>
            <a:ext cx="3171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Soft skills- interpersonal skills, conflict resolution and negotiation</a:t>
            </a:r>
            <a:endParaRPr>
              <a:solidFill>
                <a:schemeClr val="dk1"/>
              </a:solidFill>
              <a:latin typeface="Inter"/>
              <a:ea typeface="Inter"/>
              <a:cs typeface="Inter"/>
              <a:sym typeface="Inter"/>
            </a:endParaRPr>
          </a:p>
        </p:txBody>
      </p:sp>
      <p:pic>
        <p:nvPicPr>
          <p:cNvPr id="43" name="Picture 42" descr="A person and person standing next to a car&#10;&#10;Description automatically generated">
            <a:extLst>
              <a:ext uri="{FF2B5EF4-FFF2-40B4-BE49-F238E27FC236}">
                <a16:creationId xmlns:a16="http://schemas.microsoft.com/office/drawing/2014/main" id="{59A4A652-EC90-5A99-9156-D8BF5A0B381F}"/>
              </a:ext>
            </a:extLst>
          </p:cNvPr>
          <p:cNvPicPr>
            <a:picLocks noChangeAspect="1"/>
          </p:cNvPicPr>
          <p:nvPr/>
        </p:nvPicPr>
        <p:blipFill>
          <a:blip r:embed="rId2"/>
          <a:srcRect t="6645" b="10667"/>
          <a:stretch/>
        </p:blipFill>
        <p:spPr>
          <a:xfrm>
            <a:off x="1" y="983891"/>
            <a:ext cx="4627056" cy="2137032"/>
          </a:xfrm>
          <a:prstGeom prst="rect">
            <a:avLst/>
          </a:prstGeom>
        </p:spPr>
      </p:pic>
      <p:sp>
        <p:nvSpPr>
          <p:cNvPr id="44" name="Google Shape;733;p77">
            <a:extLst>
              <a:ext uri="{FF2B5EF4-FFF2-40B4-BE49-F238E27FC236}">
                <a16:creationId xmlns:a16="http://schemas.microsoft.com/office/drawing/2014/main" id="{03CDB084-196A-58F5-DF88-0ED5DB7BEA78}"/>
              </a:ext>
            </a:extLst>
          </p:cNvPr>
          <p:cNvSpPr txBox="1"/>
          <p:nvPr/>
        </p:nvSpPr>
        <p:spPr>
          <a:xfrm>
            <a:off x="-782078" y="3062891"/>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(Azad 2020)</a:t>
            </a:r>
            <a:endParaRPr>
              <a:solidFill>
                <a:schemeClr val="dk1"/>
              </a:solidFill>
              <a:latin typeface="Inter"/>
              <a:ea typeface="Inter"/>
              <a:cs typeface="Inter"/>
              <a:sym typeface="Inter"/>
            </a:endParaRPr>
          </a:p>
        </p:txBody>
      </p:sp>
      <p:grpSp>
        <p:nvGrpSpPr>
          <p:cNvPr id="3" name="Google Shape;811;p80">
            <a:extLst>
              <a:ext uri="{FF2B5EF4-FFF2-40B4-BE49-F238E27FC236}">
                <a16:creationId xmlns:a16="http://schemas.microsoft.com/office/drawing/2014/main" id="{5567315F-39EC-5474-3AA9-0C7707391F21}"/>
              </a:ext>
            </a:extLst>
          </p:cNvPr>
          <p:cNvGrpSpPr/>
          <p:nvPr/>
        </p:nvGrpSpPr>
        <p:grpSpPr>
          <a:xfrm>
            <a:off x="498415" y="4541384"/>
            <a:ext cx="485574" cy="485911"/>
            <a:chOff x="2436329" y="3458593"/>
            <a:chExt cx="436196" cy="436499"/>
          </a:xfrm>
        </p:grpSpPr>
        <p:sp>
          <p:nvSpPr>
            <p:cNvPr id="4" name="Google Shape;812;p80">
              <a:extLst>
                <a:ext uri="{FF2B5EF4-FFF2-40B4-BE49-F238E27FC236}">
                  <a16:creationId xmlns:a16="http://schemas.microsoft.com/office/drawing/2014/main" id="{18E0006F-29BB-706E-A155-3E189B6CF224}"/>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13;p80">
              <a:extLst>
                <a:ext uri="{FF2B5EF4-FFF2-40B4-BE49-F238E27FC236}">
                  <a16:creationId xmlns:a16="http://schemas.microsoft.com/office/drawing/2014/main" id="{B22E821F-7E71-B7D1-A2BD-449D06A3E1C5}"/>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820;p80">
            <a:extLst>
              <a:ext uri="{FF2B5EF4-FFF2-40B4-BE49-F238E27FC236}">
                <a16:creationId xmlns:a16="http://schemas.microsoft.com/office/drawing/2014/main" id="{92B28DB9-16B6-EE81-E9B5-E97190DDED52}"/>
              </a:ext>
            </a:extLst>
          </p:cNvPr>
          <p:cNvGrpSpPr/>
          <p:nvPr/>
        </p:nvGrpSpPr>
        <p:grpSpPr>
          <a:xfrm>
            <a:off x="601680" y="4680345"/>
            <a:ext cx="279364" cy="208334"/>
            <a:chOff x="5216456" y="3725484"/>
            <a:chExt cx="356196" cy="265631"/>
          </a:xfrm>
        </p:grpSpPr>
        <p:sp>
          <p:nvSpPr>
            <p:cNvPr id="10" name="Google Shape;821;p80">
              <a:extLst>
                <a:ext uri="{FF2B5EF4-FFF2-40B4-BE49-F238E27FC236}">
                  <a16:creationId xmlns:a16="http://schemas.microsoft.com/office/drawing/2014/main" id="{3D10EC9A-0254-1C6F-34F5-07EE8D8F48F4}"/>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2;p80">
              <a:extLst>
                <a:ext uri="{FF2B5EF4-FFF2-40B4-BE49-F238E27FC236}">
                  <a16:creationId xmlns:a16="http://schemas.microsoft.com/office/drawing/2014/main" id="{D0620F70-CAAA-9555-9773-709C8295868D}"/>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819;p80">
            <a:extLst>
              <a:ext uri="{FF2B5EF4-FFF2-40B4-BE49-F238E27FC236}">
                <a16:creationId xmlns:a16="http://schemas.microsoft.com/office/drawing/2014/main" id="{D27C53CA-7A65-3E15-F338-4DC5DE374448}"/>
              </a:ext>
            </a:extLst>
          </p:cNvPr>
          <p:cNvSpPr txBox="1"/>
          <p:nvPr/>
        </p:nvSpPr>
        <p:spPr>
          <a:xfrm>
            <a:off x="1097114" y="4547251"/>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Self-</a:t>
            </a:r>
            <a:r>
              <a:rPr lang="en-IN" err="1">
                <a:solidFill>
                  <a:schemeClr val="dk1"/>
                </a:solidFill>
                <a:latin typeface="Inter"/>
                <a:ea typeface="Inter"/>
                <a:cs typeface="Inter"/>
                <a:sym typeface="Inter"/>
              </a:rPr>
              <a:t>defense</a:t>
            </a:r>
            <a:endParaRPr err="1">
              <a:solidFill>
                <a:schemeClr val="dk1"/>
              </a:solidFill>
              <a:latin typeface="Inter"/>
              <a:ea typeface="Inter"/>
              <a:cs typeface="Inter"/>
              <a:sym typeface="Inter"/>
            </a:endParaRPr>
          </a:p>
        </p:txBody>
      </p:sp>
      <p:sp>
        <p:nvSpPr>
          <p:cNvPr id="27" name="Google Shape;824;p80">
            <a:extLst>
              <a:ext uri="{FF2B5EF4-FFF2-40B4-BE49-F238E27FC236}">
                <a16:creationId xmlns:a16="http://schemas.microsoft.com/office/drawing/2014/main" id="{539F385E-0907-05A6-3D5A-9E9508D63370}"/>
              </a:ext>
            </a:extLst>
          </p:cNvPr>
          <p:cNvSpPr txBox="1"/>
          <p:nvPr/>
        </p:nvSpPr>
        <p:spPr>
          <a:xfrm>
            <a:off x="4794350" y="512322"/>
            <a:ext cx="3680554" cy="677078"/>
          </a:xfrm>
          <a:prstGeom prst="rect">
            <a:avLst/>
          </a:prstGeom>
          <a:noFill/>
          <a:ln>
            <a:noFill/>
          </a:ln>
        </p:spPr>
        <p:txBody>
          <a:bodyPr spcFirstLastPara="1" wrap="square" lIns="91425" tIns="91425" rIns="91425" bIns="91425" anchor="t" anchorCtr="0">
            <a:spAutoFit/>
          </a:bodyPr>
          <a:lstStyle/>
          <a:p>
            <a:r>
              <a:rPr lang="en-US" sz="1600">
                <a:solidFill>
                  <a:schemeClr val="dk1"/>
                </a:solidFill>
                <a:latin typeface="Inter"/>
                <a:ea typeface="Inter"/>
                <a:cs typeface="Inter"/>
                <a:sym typeface="Inter"/>
              </a:rPr>
              <a:t> Incorporate women voices</a:t>
            </a:r>
          </a:p>
          <a:p>
            <a:pPr lvl="0"/>
            <a:endParaRPr sz="1600">
              <a:solidFill>
                <a:schemeClr val="dk1"/>
              </a:solidFill>
              <a:latin typeface="Inter"/>
              <a:ea typeface="Inter"/>
              <a:cs typeface="Inter"/>
              <a:sym typeface="Inter"/>
            </a:endParaRPr>
          </a:p>
        </p:txBody>
      </p:sp>
      <p:pic>
        <p:nvPicPr>
          <p:cNvPr id="28" name="Picture 27">
            <a:extLst>
              <a:ext uri="{FF2B5EF4-FFF2-40B4-BE49-F238E27FC236}">
                <a16:creationId xmlns:a16="http://schemas.microsoft.com/office/drawing/2014/main" id="{440CB5B2-D1E5-C10E-C371-CC9D413B9D6F}"/>
              </a:ext>
            </a:extLst>
          </p:cNvPr>
          <p:cNvPicPr>
            <a:picLocks noChangeAspect="1"/>
          </p:cNvPicPr>
          <p:nvPr/>
        </p:nvPicPr>
        <p:blipFill rotWithShape="1">
          <a:blip r:embed="rId3"/>
          <a:srcRect l="2183" t="2515" r="7260" b="23068"/>
          <a:stretch/>
        </p:blipFill>
        <p:spPr>
          <a:xfrm>
            <a:off x="4619676" y="983891"/>
            <a:ext cx="4572001" cy="2113357"/>
          </a:xfrm>
          <a:prstGeom prst="rect">
            <a:avLst/>
          </a:prstGeom>
        </p:spPr>
      </p:pic>
      <p:grpSp>
        <p:nvGrpSpPr>
          <p:cNvPr id="29" name="Google Shape;811;p80">
            <a:extLst>
              <a:ext uri="{FF2B5EF4-FFF2-40B4-BE49-F238E27FC236}">
                <a16:creationId xmlns:a16="http://schemas.microsoft.com/office/drawing/2014/main" id="{033D212E-0566-DCAA-4674-531C9C856EEB}"/>
              </a:ext>
            </a:extLst>
          </p:cNvPr>
          <p:cNvGrpSpPr/>
          <p:nvPr/>
        </p:nvGrpSpPr>
        <p:grpSpPr>
          <a:xfrm>
            <a:off x="4960148" y="3240301"/>
            <a:ext cx="485574" cy="485911"/>
            <a:chOff x="2436329" y="3458593"/>
            <a:chExt cx="436196" cy="436499"/>
          </a:xfrm>
        </p:grpSpPr>
        <p:sp>
          <p:nvSpPr>
            <p:cNvPr id="30" name="Google Shape;812;p80">
              <a:extLst>
                <a:ext uri="{FF2B5EF4-FFF2-40B4-BE49-F238E27FC236}">
                  <a16:creationId xmlns:a16="http://schemas.microsoft.com/office/drawing/2014/main" id="{F27F6B97-F8AD-FFFD-3E42-3EF602FF5A53}"/>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3;p80">
              <a:extLst>
                <a:ext uri="{FF2B5EF4-FFF2-40B4-BE49-F238E27FC236}">
                  <a16:creationId xmlns:a16="http://schemas.microsoft.com/office/drawing/2014/main" id="{362AC826-D628-2C60-296D-110E887BCF55}"/>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820;p80">
            <a:extLst>
              <a:ext uri="{FF2B5EF4-FFF2-40B4-BE49-F238E27FC236}">
                <a16:creationId xmlns:a16="http://schemas.microsoft.com/office/drawing/2014/main" id="{FEDD3A06-4367-005F-3748-E570FE4535AC}"/>
              </a:ext>
            </a:extLst>
          </p:cNvPr>
          <p:cNvGrpSpPr/>
          <p:nvPr/>
        </p:nvGrpSpPr>
        <p:grpSpPr>
          <a:xfrm>
            <a:off x="5063413" y="3379262"/>
            <a:ext cx="279364" cy="208334"/>
            <a:chOff x="5216456" y="3725484"/>
            <a:chExt cx="356196" cy="265631"/>
          </a:xfrm>
        </p:grpSpPr>
        <p:sp>
          <p:nvSpPr>
            <p:cNvPr id="33" name="Google Shape;821;p80">
              <a:extLst>
                <a:ext uri="{FF2B5EF4-FFF2-40B4-BE49-F238E27FC236}">
                  <a16:creationId xmlns:a16="http://schemas.microsoft.com/office/drawing/2014/main" id="{982DAA0E-5973-4DE9-8D8D-0DEF6CC37D5C}"/>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2;p80">
              <a:extLst>
                <a:ext uri="{FF2B5EF4-FFF2-40B4-BE49-F238E27FC236}">
                  <a16:creationId xmlns:a16="http://schemas.microsoft.com/office/drawing/2014/main" id="{EF50E0CC-9990-1635-EAB1-2B8029E8B1E5}"/>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811;p80">
            <a:extLst>
              <a:ext uri="{FF2B5EF4-FFF2-40B4-BE49-F238E27FC236}">
                <a16:creationId xmlns:a16="http://schemas.microsoft.com/office/drawing/2014/main" id="{D0A24A16-6A27-10BB-80F0-B96164D9F692}"/>
              </a:ext>
            </a:extLst>
          </p:cNvPr>
          <p:cNvGrpSpPr/>
          <p:nvPr/>
        </p:nvGrpSpPr>
        <p:grpSpPr>
          <a:xfrm>
            <a:off x="4962007" y="3970087"/>
            <a:ext cx="485574" cy="485911"/>
            <a:chOff x="2436329" y="3458593"/>
            <a:chExt cx="436196" cy="436499"/>
          </a:xfrm>
        </p:grpSpPr>
        <p:sp>
          <p:nvSpPr>
            <p:cNvPr id="36" name="Google Shape;812;p80">
              <a:extLst>
                <a:ext uri="{FF2B5EF4-FFF2-40B4-BE49-F238E27FC236}">
                  <a16:creationId xmlns:a16="http://schemas.microsoft.com/office/drawing/2014/main" id="{A1616237-CB3C-43C9-B685-E5A932F16223}"/>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3;p80">
              <a:extLst>
                <a:ext uri="{FF2B5EF4-FFF2-40B4-BE49-F238E27FC236}">
                  <a16:creationId xmlns:a16="http://schemas.microsoft.com/office/drawing/2014/main" id="{8E5BD316-1D71-88E4-C4DC-FE15F0E4FAF4}"/>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820;p80">
            <a:extLst>
              <a:ext uri="{FF2B5EF4-FFF2-40B4-BE49-F238E27FC236}">
                <a16:creationId xmlns:a16="http://schemas.microsoft.com/office/drawing/2014/main" id="{8F294361-5AB8-1F26-369E-1AD9E6D5A40A}"/>
              </a:ext>
            </a:extLst>
          </p:cNvPr>
          <p:cNvGrpSpPr/>
          <p:nvPr/>
        </p:nvGrpSpPr>
        <p:grpSpPr>
          <a:xfrm>
            <a:off x="5065272" y="4109048"/>
            <a:ext cx="279364" cy="208334"/>
            <a:chOff x="5216456" y="3725484"/>
            <a:chExt cx="356196" cy="265631"/>
          </a:xfrm>
        </p:grpSpPr>
        <p:sp>
          <p:nvSpPr>
            <p:cNvPr id="39" name="Google Shape;821;p80">
              <a:extLst>
                <a:ext uri="{FF2B5EF4-FFF2-40B4-BE49-F238E27FC236}">
                  <a16:creationId xmlns:a16="http://schemas.microsoft.com/office/drawing/2014/main" id="{6BF8ECA0-7E42-C582-BD92-D871BA73DFD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22;p80">
              <a:extLst>
                <a:ext uri="{FF2B5EF4-FFF2-40B4-BE49-F238E27FC236}">
                  <a16:creationId xmlns:a16="http://schemas.microsoft.com/office/drawing/2014/main" id="{D8768C1F-9495-33ED-F6C2-71E913977B3E}"/>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819;p80">
            <a:extLst>
              <a:ext uri="{FF2B5EF4-FFF2-40B4-BE49-F238E27FC236}">
                <a16:creationId xmlns:a16="http://schemas.microsoft.com/office/drawing/2014/main" id="{D2DC02CF-12F1-2C34-4734-222EF1A17094}"/>
              </a:ext>
            </a:extLst>
          </p:cNvPr>
          <p:cNvSpPr txBox="1"/>
          <p:nvPr/>
        </p:nvSpPr>
        <p:spPr>
          <a:xfrm>
            <a:off x="5515107" y="3932793"/>
            <a:ext cx="31713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Feedback from women can offer valuable insights to shape policies, services, and environments</a:t>
            </a:r>
            <a:endParaRPr lang="en">
              <a:solidFill>
                <a:schemeClr val="dk1"/>
              </a:solidFill>
              <a:latin typeface="Inter"/>
              <a:ea typeface="Inter"/>
              <a:cs typeface="Inter"/>
              <a:sym typeface="Inter"/>
            </a:endParaRPr>
          </a:p>
        </p:txBody>
      </p:sp>
      <p:sp>
        <p:nvSpPr>
          <p:cNvPr id="42" name="Google Shape;819;p80">
            <a:extLst>
              <a:ext uri="{FF2B5EF4-FFF2-40B4-BE49-F238E27FC236}">
                <a16:creationId xmlns:a16="http://schemas.microsoft.com/office/drawing/2014/main" id="{DD22C9DA-FB12-AAD7-C211-521BA7F75D8B}"/>
              </a:ext>
            </a:extLst>
          </p:cNvPr>
          <p:cNvSpPr txBox="1"/>
          <p:nvPr/>
        </p:nvSpPr>
        <p:spPr>
          <a:xfrm>
            <a:off x="5503347" y="3268437"/>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Women in decision making</a:t>
            </a:r>
            <a:endParaRPr lang="en">
              <a:solidFill>
                <a:schemeClr val="dk1"/>
              </a:solidFill>
              <a:latin typeface="Inter"/>
              <a:ea typeface="Inter"/>
              <a:cs typeface="Inter"/>
              <a:sym typeface="Inter"/>
            </a:endParaRPr>
          </a:p>
        </p:txBody>
      </p:sp>
      <p:sp>
        <p:nvSpPr>
          <p:cNvPr id="45" name="Google Shape;733;p77">
            <a:extLst>
              <a:ext uri="{FF2B5EF4-FFF2-40B4-BE49-F238E27FC236}">
                <a16:creationId xmlns:a16="http://schemas.microsoft.com/office/drawing/2014/main" id="{A3C13FA9-B739-CA81-3363-D1BAE9B21863}"/>
              </a:ext>
            </a:extLst>
          </p:cNvPr>
          <p:cNvSpPr txBox="1"/>
          <p:nvPr/>
        </p:nvSpPr>
        <p:spPr>
          <a:xfrm>
            <a:off x="3841448" y="3047758"/>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(Safetipin, 2023)</a:t>
            </a:r>
            <a:endParaRPr>
              <a:solidFill>
                <a:schemeClr val="dk1"/>
              </a:solidFill>
              <a:latin typeface="Inter"/>
              <a:ea typeface="Inter"/>
              <a:cs typeface="Inter"/>
              <a:sym typeface="Inter"/>
            </a:endParaRPr>
          </a:p>
        </p:txBody>
      </p:sp>
    </p:spTree>
    <p:extLst>
      <p:ext uri="{BB962C8B-B14F-4D97-AF65-F5344CB8AC3E}">
        <p14:creationId xmlns:p14="http://schemas.microsoft.com/office/powerpoint/2010/main" val="713645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5;p49">
            <a:extLst>
              <a:ext uri="{FF2B5EF4-FFF2-40B4-BE49-F238E27FC236}">
                <a16:creationId xmlns:a16="http://schemas.microsoft.com/office/drawing/2014/main" id="{E73A2A2B-8E06-F6B3-DDFA-5E49AEAA5F5B}"/>
              </a:ext>
            </a:extLst>
          </p:cNvPr>
          <p:cNvSpPr txBox="1">
            <a:spLocks/>
          </p:cNvSpPr>
          <p:nvPr/>
        </p:nvSpPr>
        <p:spPr>
          <a:xfrm>
            <a:off x="4809893" y="2773634"/>
            <a:ext cx="4198556" cy="22536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1"/>
                </a:solidFill>
              </a:rPr>
              <a:t>There is an all-pervasive  unconscious bias against women in transport</a:t>
            </a:r>
          </a:p>
        </p:txBody>
      </p:sp>
      <p:sp>
        <p:nvSpPr>
          <p:cNvPr id="3" name="Google Shape;824;p80">
            <a:extLst>
              <a:ext uri="{FF2B5EF4-FFF2-40B4-BE49-F238E27FC236}">
                <a16:creationId xmlns:a16="http://schemas.microsoft.com/office/drawing/2014/main" id="{08B5D1B2-7B47-46D1-46D8-9202FE2B8989}"/>
              </a:ext>
            </a:extLst>
          </p:cNvPr>
          <p:cNvSpPr txBox="1"/>
          <p:nvPr/>
        </p:nvSpPr>
        <p:spPr>
          <a:xfrm>
            <a:off x="437963" y="512322"/>
            <a:ext cx="4884886"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rgbClr val="D4CAE7"/>
                </a:highlight>
                <a:latin typeface="Inter"/>
                <a:ea typeface="Inter"/>
                <a:cs typeface="Inter"/>
                <a:sym typeface="Inter"/>
              </a:rPr>
              <a:t>Code of conduct &amp; guidelines for respondse to sexual harassment</a:t>
            </a:r>
            <a:endParaRPr lang="en-US" sz="1600">
              <a:solidFill>
                <a:schemeClr val="dk1"/>
              </a:solidFill>
              <a:highlight>
                <a:srgbClr val="D4CAE7"/>
              </a:highlight>
              <a:latin typeface="Inter"/>
              <a:ea typeface="Inter"/>
              <a:cs typeface="Inter"/>
            </a:endParaRPr>
          </a:p>
        </p:txBody>
      </p:sp>
      <p:sp>
        <p:nvSpPr>
          <p:cNvPr id="5" name="Google Shape;819;p80">
            <a:extLst>
              <a:ext uri="{FF2B5EF4-FFF2-40B4-BE49-F238E27FC236}">
                <a16:creationId xmlns:a16="http://schemas.microsoft.com/office/drawing/2014/main" id="{71B9F425-C175-F640-C4A4-B6C46B54096F}"/>
              </a:ext>
            </a:extLst>
          </p:cNvPr>
          <p:cNvSpPr txBox="1"/>
          <p:nvPr/>
        </p:nvSpPr>
        <p:spPr>
          <a:xfrm>
            <a:off x="788080" y="1629092"/>
            <a:ext cx="317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In the absence of laws</a:t>
            </a:r>
            <a:endParaRPr>
              <a:solidFill>
                <a:schemeClr val="dk1"/>
              </a:solidFill>
              <a:latin typeface="Inter"/>
              <a:ea typeface="Inter"/>
              <a:cs typeface="Inter"/>
              <a:sym typeface="Inter"/>
            </a:endParaRPr>
          </a:p>
        </p:txBody>
      </p:sp>
      <p:grpSp>
        <p:nvGrpSpPr>
          <p:cNvPr id="15" name="Google Shape;811;p80">
            <a:extLst>
              <a:ext uri="{FF2B5EF4-FFF2-40B4-BE49-F238E27FC236}">
                <a16:creationId xmlns:a16="http://schemas.microsoft.com/office/drawing/2014/main" id="{B72D24F8-2F10-55DF-E1F5-6E0ACC6B603B}"/>
              </a:ext>
            </a:extLst>
          </p:cNvPr>
          <p:cNvGrpSpPr/>
          <p:nvPr/>
        </p:nvGrpSpPr>
        <p:grpSpPr>
          <a:xfrm>
            <a:off x="886474" y="2372216"/>
            <a:ext cx="485574" cy="485911"/>
            <a:chOff x="2436329" y="3458593"/>
            <a:chExt cx="436196" cy="436499"/>
          </a:xfrm>
        </p:grpSpPr>
        <p:sp>
          <p:nvSpPr>
            <p:cNvPr id="16" name="Google Shape;812;p80">
              <a:extLst>
                <a:ext uri="{FF2B5EF4-FFF2-40B4-BE49-F238E27FC236}">
                  <a16:creationId xmlns:a16="http://schemas.microsoft.com/office/drawing/2014/main" id="{A74D0C8B-DEF6-C452-DE1B-66AB2FA5D7C1}"/>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3;p80">
              <a:extLst>
                <a:ext uri="{FF2B5EF4-FFF2-40B4-BE49-F238E27FC236}">
                  <a16:creationId xmlns:a16="http://schemas.microsoft.com/office/drawing/2014/main" id="{5520EE33-3D10-7A00-671C-E437DB4F0A02}"/>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20;p80">
            <a:extLst>
              <a:ext uri="{FF2B5EF4-FFF2-40B4-BE49-F238E27FC236}">
                <a16:creationId xmlns:a16="http://schemas.microsoft.com/office/drawing/2014/main" id="{C27D470F-1AC3-086B-E954-41D860E590A1}"/>
              </a:ext>
            </a:extLst>
          </p:cNvPr>
          <p:cNvGrpSpPr/>
          <p:nvPr/>
        </p:nvGrpSpPr>
        <p:grpSpPr>
          <a:xfrm>
            <a:off x="989739" y="2511177"/>
            <a:ext cx="279364" cy="208334"/>
            <a:chOff x="5216456" y="3725484"/>
            <a:chExt cx="356196" cy="265631"/>
          </a:xfrm>
        </p:grpSpPr>
        <p:sp>
          <p:nvSpPr>
            <p:cNvPr id="19" name="Google Shape;821;p80">
              <a:extLst>
                <a:ext uri="{FF2B5EF4-FFF2-40B4-BE49-F238E27FC236}">
                  <a16:creationId xmlns:a16="http://schemas.microsoft.com/office/drawing/2014/main" id="{E691B116-979A-8AD1-85CA-3EBB725691E8}"/>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2;p80">
              <a:extLst>
                <a:ext uri="{FF2B5EF4-FFF2-40B4-BE49-F238E27FC236}">
                  <a16:creationId xmlns:a16="http://schemas.microsoft.com/office/drawing/2014/main" id="{E09337EF-8BB6-1990-563F-9FC226602806}"/>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19;p80">
            <a:extLst>
              <a:ext uri="{FF2B5EF4-FFF2-40B4-BE49-F238E27FC236}">
                <a16:creationId xmlns:a16="http://schemas.microsoft.com/office/drawing/2014/main" id="{3479EE65-7B47-0E7C-42F6-7EE3F0280B02}"/>
              </a:ext>
            </a:extLst>
          </p:cNvPr>
          <p:cNvSpPr txBox="1"/>
          <p:nvPr/>
        </p:nvSpPr>
        <p:spPr>
          <a:xfrm>
            <a:off x="1487032" y="2304028"/>
            <a:ext cx="31713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Inter"/>
                <a:ea typeface="Inter"/>
                <a:cs typeface="Inter"/>
                <a:sym typeface="Inter"/>
              </a:rPr>
              <a:t>Minimum standard of behavior and actions</a:t>
            </a:r>
            <a:endParaRPr lang="en">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pic>
        <p:nvPicPr>
          <p:cNvPr id="29" name="Picture 28">
            <a:extLst>
              <a:ext uri="{FF2B5EF4-FFF2-40B4-BE49-F238E27FC236}">
                <a16:creationId xmlns:a16="http://schemas.microsoft.com/office/drawing/2014/main" id="{9D0682CF-1E4B-437B-88C6-9CEC5B19865A}"/>
              </a:ext>
            </a:extLst>
          </p:cNvPr>
          <p:cNvPicPr>
            <a:picLocks noChangeAspect="1"/>
          </p:cNvPicPr>
          <p:nvPr/>
        </p:nvPicPr>
        <p:blipFill>
          <a:blip r:embed="rId2"/>
          <a:stretch>
            <a:fillRect/>
          </a:stretch>
        </p:blipFill>
        <p:spPr>
          <a:xfrm>
            <a:off x="6282428" y="1046672"/>
            <a:ext cx="2861572" cy="2935987"/>
          </a:xfrm>
          <a:prstGeom prst="rect">
            <a:avLst/>
          </a:prstGeom>
        </p:spPr>
      </p:pic>
      <p:grpSp>
        <p:nvGrpSpPr>
          <p:cNvPr id="30" name="Google Shape;811;p80">
            <a:extLst>
              <a:ext uri="{FF2B5EF4-FFF2-40B4-BE49-F238E27FC236}">
                <a16:creationId xmlns:a16="http://schemas.microsoft.com/office/drawing/2014/main" id="{6BE1FB67-A879-65F2-F21F-D0C652B20981}"/>
              </a:ext>
            </a:extLst>
          </p:cNvPr>
          <p:cNvGrpSpPr/>
          <p:nvPr/>
        </p:nvGrpSpPr>
        <p:grpSpPr>
          <a:xfrm>
            <a:off x="886474" y="3354162"/>
            <a:ext cx="485574" cy="485911"/>
            <a:chOff x="2436329" y="3458593"/>
            <a:chExt cx="436196" cy="436499"/>
          </a:xfrm>
        </p:grpSpPr>
        <p:sp>
          <p:nvSpPr>
            <p:cNvPr id="31" name="Google Shape;812;p80">
              <a:extLst>
                <a:ext uri="{FF2B5EF4-FFF2-40B4-BE49-F238E27FC236}">
                  <a16:creationId xmlns:a16="http://schemas.microsoft.com/office/drawing/2014/main" id="{6273071C-B9F4-F0CD-5625-6484303D1DFC}"/>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3;p80">
              <a:extLst>
                <a:ext uri="{FF2B5EF4-FFF2-40B4-BE49-F238E27FC236}">
                  <a16:creationId xmlns:a16="http://schemas.microsoft.com/office/drawing/2014/main" id="{C619F925-0F34-E995-8120-F1AF9C7BD62E}"/>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820;p80">
            <a:extLst>
              <a:ext uri="{FF2B5EF4-FFF2-40B4-BE49-F238E27FC236}">
                <a16:creationId xmlns:a16="http://schemas.microsoft.com/office/drawing/2014/main" id="{9B2BEE4F-9957-6353-C947-DF579AE0123B}"/>
              </a:ext>
            </a:extLst>
          </p:cNvPr>
          <p:cNvGrpSpPr/>
          <p:nvPr/>
        </p:nvGrpSpPr>
        <p:grpSpPr>
          <a:xfrm>
            <a:off x="989739" y="3493123"/>
            <a:ext cx="279364" cy="208334"/>
            <a:chOff x="5216456" y="3725484"/>
            <a:chExt cx="356196" cy="265631"/>
          </a:xfrm>
        </p:grpSpPr>
        <p:sp>
          <p:nvSpPr>
            <p:cNvPr id="34" name="Google Shape;821;p80">
              <a:extLst>
                <a:ext uri="{FF2B5EF4-FFF2-40B4-BE49-F238E27FC236}">
                  <a16:creationId xmlns:a16="http://schemas.microsoft.com/office/drawing/2014/main" id="{D8F4FDB6-B2E5-4308-A080-91E656FD6212}"/>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2;p80">
              <a:extLst>
                <a:ext uri="{FF2B5EF4-FFF2-40B4-BE49-F238E27FC236}">
                  <a16:creationId xmlns:a16="http://schemas.microsoft.com/office/drawing/2014/main" id="{0F40A51F-28FC-F462-7DD9-EB097F198669}"/>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819;p80">
            <a:extLst>
              <a:ext uri="{FF2B5EF4-FFF2-40B4-BE49-F238E27FC236}">
                <a16:creationId xmlns:a16="http://schemas.microsoft.com/office/drawing/2014/main" id="{5D7A6BA5-53FC-EB7B-CAC9-01548D2C5B10}"/>
              </a:ext>
            </a:extLst>
          </p:cNvPr>
          <p:cNvSpPr txBox="1"/>
          <p:nvPr/>
        </p:nvSpPr>
        <p:spPr>
          <a:xfrm>
            <a:off x="1487032" y="3285974"/>
            <a:ext cx="3171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Training and sensitisation</a:t>
            </a:r>
            <a:endParaRPr lang="en">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
        <p:nvSpPr>
          <p:cNvPr id="37" name="Google Shape;733;p77">
            <a:extLst>
              <a:ext uri="{FF2B5EF4-FFF2-40B4-BE49-F238E27FC236}">
                <a16:creationId xmlns:a16="http://schemas.microsoft.com/office/drawing/2014/main" id="{6F89856D-AF65-8315-D4C9-8393A547289F}"/>
              </a:ext>
            </a:extLst>
          </p:cNvPr>
          <p:cNvSpPr txBox="1"/>
          <p:nvPr/>
        </p:nvSpPr>
        <p:spPr>
          <a:xfrm>
            <a:off x="5705257" y="3900464"/>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(F</a:t>
            </a:r>
            <a:r>
              <a:rPr lang="en-IN" sz="600">
                <a:latin typeface="DM Sans Light"/>
                <a:ea typeface="DM Sans Light"/>
                <a:cs typeface="DM Sans Light"/>
                <a:sym typeface="DM Sans Light"/>
              </a:rPr>
              <a:t>l</a:t>
            </a:r>
            <a:r>
              <a:rPr lang="en" sz="600">
                <a:latin typeface="DM Sans Light"/>
                <a:ea typeface="DM Sans Light"/>
                <a:cs typeface="DM Sans Light"/>
                <a:sym typeface="DM Sans Light"/>
              </a:rPr>
              <a:t>one Initiative Trust, 2020)</a:t>
            </a:r>
            <a:endParaRPr>
              <a:solidFill>
                <a:schemeClr val="dk1"/>
              </a:solidFill>
              <a:latin typeface="Inter"/>
              <a:ea typeface="Inter"/>
              <a:cs typeface="Inter"/>
              <a:sym typeface="Inter"/>
            </a:endParaRPr>
          </a:p>
        </p:txBody>
      </p:sp>
    </p:spTree>
    <p:extLst>
      <p:ext uri="{BB962C8B-B14F-4D97-AF65-F5344CB8AC3E}">
        <p14:creationId xmlns:p14="http://schemas.microsoft.com/office/powerpoint/2010/main" val="1786199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1CC710E-21BB-DD20-0244-9910B73D4C6F}"/>
              </a:ext>
            </a:extLst>
          </p:cNvPr>
          <p:cNvSpPr/>
          <p:nvPr/>
        </p:nvSpPr>
        <p:spPr>
          <a:xfrm>
            <a:off x="4571999" y="-3183"/>
            <a:ext cx="4572000" cy="5146683"/>
          </a:xfrm>
          <a:custGeom>
            <a:avLst/>
            <a:gdLst/>
            <a:ahLst/>
            <a:cxnLst/>
            <a:rect l="l" t="t" r="r" b="b"/>
            <a:pathLst>
              <a:path w="2274257" h="2465995">
                <a:moveTo>
                  <a:pt x="0" y="0"/>
                </a:moveTo>
                <a:lnTo>
                  <a:pt x="2274257" y="0"/>
                </a:lnTo>
                <a:lnTo>
                  <a:pt x="2274257" y="2465995"/>
                </a:lnTo>
                <a:lnTo>
                  <a:pt x="0" y="2465995"/>
                </a:lnTo>
                <a:close/>
              </a:path>
            </a:pathLst>
          </a:custGeom>
          <a:solidFill>
            <a:srgbClr val="C7BADF">
              <a:alpha val="74902"/>
            </a:srgbClr>
          </a:solidFill>
        </p:spPr>
        <p:txBody>
          <a:bodyPr/>
          <a:lstStyle/>
          <a:p>
            <a:endParaRPr lang="en-US"/>
          </a:p>
        </p:txBody>
      </p:sp>
      <p:sp>
        <p:nvSpPr>
          <p:cNvPr id="11" name="Rectangle 10">
            <a:extLst>
              <a:ext uri="{FF2B5EF4-FFF2-40B4-BE49-F238E27FC236}">
                <a16:creationId xmlns:a16="http://schemas.microsoft.com/office/drawing/2014/main" id="{E6550A4E-82CA-F795-B7F0-3D75DF171F84}"/>
              </a:ext>
            </a:extLst>
          </p:cNvPr>
          <p:cNvSpPr/>
          <p:nvPr/>
        </p:nvSpPr>
        <p:spPr>
          <a:xfrm>
            <a:off x="0" y="1"/>
            <a:ext cx="4571999" cy="514350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Google Shape;823;p80">
            <a:extLst>
              <a:ext uri="{FF2B5EF4-FFF2-40B4-BE49-F238E27FC236}">
                <a16:creationId xmlns:a16="http://schemas.microsoft.com/office/drawing/2014/main" id="{D0379026-F7E3-A107-3BF8-C6A1CA2F89D5}"/>
              </a:ext>
            </a:extLst>
          </p:cNvPr>
          <p:cNvSpPr txBox="1"/>
          <p:nvPr/>
        </p:nvSpPr>
        <p:spPr>
          <a:xfrm>
            <a:off x="241795" y="568458"/>
            <a:ext cx="4330204"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Inter"/>
                <a:ea typeface="Inter"/>
                <a:cs typeface="Inter"/>
                <a:sym typeface="Inter"/>
              </a:rPr>
              <a:t>Mentoring, peer to peer support networks</a:t>
            </a:r>
          </a:p>
        </p:txBody>
      </p:sp>
      <p:grpSp>
        <p:nvGrpSpPr>
          <p:cNvPr id="9" name="Google Shape;811;p80">
            <a:extLst>
              <a:ext uri="{FF2B5EF4-FFF2-40B4-BE49-F238E27FC236}">
                <a16:creationId xmlns:a16="http://schemas.microsoft.com/office/drawing/2014/main" id="{5EF44C25-2527-37B3-F1A2-46E7F93B195F}"/>
              </a:ext>
            </a:extLst>
          </p:cNvPr>
          <p:cNvGrpSpPr/>
          <p:nvPr/>
        </p:nvGrpSpPr>
        <p:grpSpPr>
          <a:xfrm>
            <a:off x="615254" y="1634682"/>
            <a:ext cx="485574" cy="485911"/>
            <a:chOff x="2436329" y="3458593"/>
            <a:chExt cx="436196" cy="436499"/>
          </a:xfrm>
        </p:grpSpPr>
        <p:sp>
          <p:nvSpPr>
            <p:cNvPr id="13" name="Google Shape;812;p80">
              <a:extLst>
                <a:ext uri="{FF2B5EF4-FFF2-40B4-BE49-F238E27FC236}">
                  <a16:creationId xmlns:a16="http://schemas.microsoft.com/office/drawing/2014/main" id="{B8EA0268-6600-45FF-4939-4C09DDD2E680}"/>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3;p80">
              <a:extLst>
                <a:ext uri="{FF2B5EF4-FFF2-40B4-BE49-F238E27FC236}">
                  <a16:creationId xmlns:a16="http://schemas.microsoft.com/office/drawing/2014/main" id="{EF35229B-5FF4-A933-40E2-AF3C1B7CD46B}"/>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820;p80">
            <a:extLst>
              <a:ext uri="{FF2B5EF4-FFF2-40B4-BE49-F238E27FC236}">
                <a16:creationId xmlns:a16="http://schemas.microsoft.com/office/drawing/2014/main" id="{10F25D22-E563-A6F2-176C-D8693746619C}"/>
              </a:ext>
            </a:extLst>
          </p:cNvPr>
          <p:cNvGrpSpPr/>
          <p:nvPr/>
        </p:nvGrpSpPr>
        <p:grpSpPr>
          <a:xfrm>
            <a:off x="718519" y="1773643"/>
            <a:ext cx="279364" cy="208334"/>
            <a:chOff x="5216456" y="3725484"/>
            <a:chExt cx="356196" cy="265631"/>
          </a:xfrm>
        </p:grpSpPr>
        <p:sp>
          <p:nvSpPr>
            <p:cNvPr id="16" name="Google Shape;821;p80">
              <a:extLst>
                <a:ext uri="{FF2B5EF4-FFF2-40B4-BE49-F238E27FC236}">
                  <a16:creationId xmlns:a16="http://schemas.microsoft.com/office/drawing/2014/main" id="{C47869D2-99A3-DDD2-BA49-1D062ABCEF7C}"/>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2;p80">
              <a:extLst>
                <a:ext uri="{FF2B5EF4-FFF2-40B4-BE49-F238E27FC236}">
                  <a16:creationId xmlns:a16="http://schemas.microsoft.com/office/drawing/2014/main" id="{626E91B4-8306-BB21-9A9A-04C537AD7F51}"/>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819;p80">
            <a:extLst>
              <a:ext uri="{FF2B5EF4-FFF2-40B4-BE49-F238E27FC236}">
                <a16:creationId xmlns:a16="http://schemas.microsoft.com/office/drawing/2014/main" id="{9661C3DF-EBD8-525E-F467-372E965E06E6}"/>
              </a:ext>
            </a:extLst>
          </p:cNvPr>
          <p:cNvSpPr txBox="1"/>
          <p:nvPr/>
        </p:nvSpPr>
        <p:spPr>
          <a:xfrm>
            <a:off x="1215812" y="1640834"/>
            <a:ext cx="3171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Inter"/>
                <a:ea typeface="Inter"/>
                <a:cs typeface="Inter"/>
                <a:sym typeface="Inter"/>
              </a:rPr>
              <a:t>Personal and professional development</a:t>
            </a:r>
            <a:endParaRPr lang="en">
              <a:solidFill>
                <a:schemeClr val="dk1"/>
              </a:solidFill>
              <a:latin typeface="Inter"/>
              <a:ea typeface="Inter"/>
              <a:cs typeface="Inter"/>
              <a:sym typeface="Inter"/>
            </a:endParaRPr>
          </a:p>
        </p:txBody>
      </p:sp>
      <p:grpSp>
        <p:nvGrpSpPr>
          <p:cNvPr id="19" name="Google Shape;811;p80">
            <a:extLst>
              <a:ext uri="{FF2B5EF4-FFF2-40B4-BE49-F238E27FC236}">
                <a16:creationId xmlns:a16="http://schemas.microsoft.com/office/drawing/2014/main" id="{FFFE8960-B1B0-2131-5BBE-1B9F0C2EBE30}"/>
              </a:ext>
            </a:extLst>
          </p:cNvPr>
          <p:cNvGrpSpPr/>
          <p:nvPr/>
        </p:nvGrpSpPr>
        <p:grpSpPr>
          <a:xfrm>
            <a:off x="617113" y="2364468"/>
            <a:ext cx="485574" cy="485911"/>
            <a:chOff x="2436329" y="3458593"/>
            <a:chExt cx="436196" cy="436499"/>
          </a:xfrm>
        </p:grpSpPr>
        <p:sp>
          <p:nvSpPr>
            <p:cNvPr id="20" name="Google Shape;812;p80">
              <a:extLst>
                <a:ext uri="{FF2B5EF4-FFF2-40B4-BE49-F238E27FC236}">
                  <a16:creationId xmlns:a16="http://schemas.microsoft.com/office/drawing/2014/main" id="{92F7A083-D0F2-A4D6-2FE4-B8225449EED8}"/>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3;p80">
              <a:extLst>
                <a:ext uri="{FF2B5EF4-FFF2-40B4-BE49-F238E27FC236}">
                  <a16:creationId xmlns:a16="http://schemas.microsoft.com/office/drawing/2014/main" id="{D0642D11-8366-7FAD-45AB-946F96FCB779}"/>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820;p80">
            <a:extLst>
              <a:ext uri="{FF2B5EF4-FFF2-40B4-BE49-F238E27FC236}">
                <a16:creationId xmlns:a16="http://schemas.microsoft.com/office/drawing/2014/main" id="{5BFF884B-7EAE-6C96-4FFD-A81D322375EC}"/>
              </a:ext>
            </a:extLst>
          </p:cNvPr>
          <p:cNvGrpSpPr/>
          <p:nvPr/>
        </p:nvGrpSpPr>
        <p:grpSpPr>
          <a:xfrm>
            <a:off x="720378" y="2503429"/>
            <a:ext cx="279364" cy="208334"/>
            <a:chOff x="5216456" y="3725484"/>
            <a:chExt cx="356196" cy="265631"/>
          </a:xfrm>
        </p:grpSpPr>
        <p:sp>
          <p:nvSpPr>
            <p:cNvPr id="23" name="Google Shape;821;p80">
              <a:extLst>
                <a:ext uri="{FF2B5EF4-FFF2-40B4-BE49-F238E27FC236}">
                  <a16:creationId xmlns:a16="http://schemas.microsoft.com/office/drawing/2014/main" id="{4CAD920A-57B3-FC04-4AFB-87FC74D09D4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22;p80">
              <a:extLst>
                <a:ext uri="{FF2B5EF4-FFF2-40B4-BE49-F238E27FC236}">
                  <a16:creationId xmlns:a16="http://schemas.microsoft.com/office/drawing/2014/main" id="{1E823289-1C15-7EC3-6722-0D708CFC0599}"/>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819;p80">
            <a:extLst>
              <a:ext uri="{FF2B5EF4-FFF2-40B4-BE49-F238E27FC236}">
                <a16:creationId xmlns:a16="http://schemas.microsoft.com/office/drawing/2014/main" id="{207BD569-C90C-112C-7C4E-F1375ECBD960}"/>
              </a:ext>
            </a:extLst>
          </p:cNvPr>
          <p:cNvSpPr txBox="1"/>
          <p:nvPr/>
        </p:nvSpPr>
        <p:spPr>
          <a:xfrm>
            <a:off x="1215812" y="2370335"/>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a:solidFill>
                  <a:schemeClr val="dk1"/>
                </a:solidFill>
                <a:latin typeface="Inter"/>
                <a:ea typeface="Inter"/>
                <a:cs typeface="Inter"/>
                <a:sym typeface="Inter"/>
              </a:rPr>
              <a:t>Women in transport database</a:t>
            </a:r>
            <a:endParaRPr>
              <a:solidFill>
                <a:schemeClr val="dk1"/>
              </a:solidFill>
              <a:latin typeface="Inter"/>
              <a:ea typeface="Inter"/>
              <a:cs typeface="Inter"/>
              <a:sym typeface="Inter"/>
            </a:endParaRPr>
          </a:p>
        </p:txBody>
      </p:sp>
      <p:pic>
        <p:nvPicPr>
          <p:cNvPr id="4" name="Picture 3">
            <a:extLst>
              <a:ext uri="{FF2B5EF4-FFF2-40B4-BE49-F238E27FC236}">
                <a16:creationId xmlns:a16="http://schemas.microsoft.com/office/drawing/2014/main" id="{2270EBAE-C432-48C7-36B4-7C7954E189D1}"/>
              </a:ext>
            </a:extLst>
          </p:cNvPr>
          <p:cNvPicPr>
            <a:picLocks noChangeAspect="1"/>
          </p:cNvPicPr>
          <p:nvPr/>
        </p:nvPicPr>
        <p:blipFill>
          <a:blip r:embed="rId2"/>
          <a:stretch>
            <a:fillRect/>
          </a:stretch>
        </p:blipFill>
        <p:spPr>
          <a:xfrm>
            <a:off x="91745" y="3001359"/>
            <a:ext cx="2629267" cy="781159"/>
          </a:xfrm>
          <a:prstGeom prst="rect">
            <a:avLst/>
          </a:prstGeom>
        </p:spPr>
      </p:pic>
      <p:pic>
        <p:nvPicPr>
          <p:cNvPr id="8" name="Picture 7">
            <a:extLst>
              <a:ext uri="{FF2B5EF4-FFF2-40B4-BE49-F238E27FC236}">
                <a16:creationId xmlns:a16="http://schemas.microsoft.com/office/drawing/2014/main" id="{71A3B09A-BEE3-6A03-17A4-4270947E043A}"/>
              </a:ext>
            </a:extLst>
          </p:cNvPr>
          <p:cNvPicPr>
            <a:picLocks noChangeAspect="1"/>
          </p:cNvPicPr>
          <p:nvPr/>
        </p:nvPicPr>
        <p:blipFill>
          <a:blip r:embed="rId3"/>
          <a:stretch>
            <a:fillRect/>
          </a:stretch>
        </p:blipFill>
        <p:spPr>
          <a:xfrm>
            <a:off x="2733284" y="3506570"/>
            <a:ext cx="1727231" cy="781160"/>
          </a:xfrm>
          <a:prstGeom prst="rect">
            <a:avLst/>
          </a:prstGeom>
        </p:spPr>
      </p:pic>
      <p:pic>
        <p:nvPicPr>
          <p:cNvPr id="10" name="Picture 9">
            <a:extLst>
              <a:ext uri="{FF2B5EF4-FFF2-40B4-BE49-F238E27FC236}">
                <a16:creationId xmlns:a16="http://schemas.microsoft.com/office/drawing/2014/main" id="{BB7A1220-D27F-290A-81DF-F6D97A5A5C57}"/>
              </a:ext>
            </a:extLst>
          </p:cNvPr>
          <p:cNvPicPr>
            <a:picLocks noChangeAspect="1"/>
          </p:cNvPicPr>
          <p:nvPr/>
        </p:nvPicPr>
        <p:blipFill>
          <a:blip r:embed="rId4"/>
          <a:stretch>
            <a:fillRect/>
          </a:stretch>
        </p:blipFill>
        <p:spPr>
          <a:xfrm>
            <a:off x="222967" y="3851883"/>
            <a:ext cx="2534004" cy="1162212"/>
          </a:xfrm>
          <a:prstGeom prst="rect">
            <a:avLst/>
          </a:prstGeom>
        </p:spPr>
      </p:pic>
      <p:sp>
        <p:nvSpPr>
          <p:cNvPr id="3" name="Google Shape;824;p80">
            <a:extLst>
              <a:ext uri="{FF2B5EF4-FFF2-40B4-BE49-F238E27FC236}">
                <a16:creationId xmlns:a16="http://schemas.microsoft.com/office/drawing/2014/main" id="{319AE786-6FD4-72B6-954D-EE71BF8C7310}"/>
              </a:ext>
            </a:extLst>
          </p:cNvPr>
          <p:cNvSpPr txBox="1"/>
          <p:nvPr/>
        </p:nvSpPr>
        <p:spPr>
          <a:xfrm>
            <a:off x="5017722" y="568458"/>
            <a:ext cx="3680554" cy="677078"/>
          </a:xfrm>
          <a:prstGeom prst="rect">
            <a:avLst/>
          </a:prstGeom>
          <a:noFill/>
          <a:ln>
            <a:noFill/>
          </a:ln>
        </p:spPr>
        <p:txBody>
          <a:bodyPr spcFirstLastPara="1" wrap="square" lIns="91425" tIns="91425" rIns="91425" bIns="91425" anchor="t" anchorCtr="0">
            <a:spAutoFit/>
          </a:bodyPr>
          <a:lstStyle/>
          <a:p>
            <a:r>
              <a:rPr lang="en-US" sz="1600">
                <a:solidFill>
                  <a:schemeClr val="dk1"/>
                </a:solidFill>
                <a:latin typeface="Inter"/>
                <a:ea typeface="Inter"/>
                <a:cs typeface="Inter"/>
                <a:sym typeface="Inter"/>
              </a:rPr>
              <a:t> Public awareness campaigns</a:t>
            </a:r>
          </a:p>
          <a:p>
            <a:pPr lvl="0"/>
            <a:endParaRPr sz="1600">
              <a:solidFill>
                <a:schemeClr val="dk1"/>
              </a:solidFill>
              <a:latin typeface="Inter"/>
              <a:ea typeface="Inter"/>
              <a:cs typeface="Inter"/>
              <a:sym typeface="Inter"/>
            </a:endParaRPr>
          </a:p>
        </p:txBody>
      </p:sp>
      <p:pic>
        <p:nvPicPr>
          <p:cNvPr id="5" name="Picture 4" descr="A group of people standing in a line&#10;&#10;Description automatically generated">
            <a:extLst>
              <a:ext uri="{FF2B5EF4-FFF2-40B4-BE49-F238E27FC236}">
                <a16:creationId xmlns:a16="http://schemas.microsoft.com/office/drawing/2014/main" id="{1E7EA848-F6F8-2C64-547A-44FF96A46EBE}"/>
              </a:ext>
            </a:extLst>
          </p:cNvPr>
          <p:cNvPicPr>
            <a:picLocks noChangeAspect="1"/>
          </p:cNvPicPr>
          <p:nvPr/>
        </p:nvPicPr>
        <p:blipFill>
          <a:blip r:embed="rId5"/>
          <a:srcRect l="19242"/>
          <a:stretch/>
        </p:blipFill>
        <p:spPr>
          <a:xfrm>
            <a:off x="4710232" y="1064198"/>
            <a:ext cx="4191971" cy="2327740"/>
          </a:xfrm>
          <a:prstGeom prst="rect">
            <a:avLst/>
          </a:prstGeom>
        </p:spPr>
      </p:pic>
      <p:grpSp>
        <p:nvGrpSpPr>
          <p:cNvPr id="7" name="Google Shape;811;p80">
            <a:extLst>
              <a:ext uri="{FF2B5EF4-FFF2-40B4-BE49-F238E27FC236}">
                <a16:creationId xmlns:a16="http://schemas.microsoft.com/office/drawing/2014/main" id="{E2C2AB82-7809-C202-9ADB-AA684AEFB3FB}"/>
              </a:ext>
            </a:extLst>
          </p:cNvPr>
          <p:cNvGrpSpPr/>
          <p:nvPr/>
        </p:nvGrpSpPr>
        <p:grpSpPr>
          <a:xfrm>
            <a:off x="4794966" y="3869014"/>
            <a:ext cx="485574" cy="485911"/>
            <a:chOff x="2436329" y="3458593"/>
            <a:chExt cx="436196" cy="436499"/>
          </a:xfrm>
        </p:grpSpPr>
        <p:sp>
          <p:nvSpPr>
            <p:cNvPr id="12" name="Google Shape;812;p80">
              <a:extLst>
                <a:ext uri="{FF2B5EF4-FFF2-40B4-BE49-F238E27FC236}">
                  <a16:creationId xmlns:a16="http://schemas.microsoft.com/office/drawing/2014/main" id="{E8598280-2AF4-23D2-7009-1952227E43E7}"/>
                </a:ext>
              </a:extLst>
            </p:cNvPr>
            <p:cNvSpPr/>
            <p:nvPr/>
          </p:nvSpPr>
          <p:spPr>
            <a:xfrm>
              <a:off x="2436329" y="3458593"/>
              <a:ext cx="436196" cy="436499"/>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80">
              <a:extLst>
                <a:ext uri="{FF2B5EF4-FFF2-40B4-BE49-F238E27FC236}">
                  <a16:creationId xmlns:a16="http://schemas.microsoft.com/office/drawing/2014/main" id="{9CFAA545-ADB9-1691-98A9-DBDD0946424F}"/>
                </a:ext>
              </a:extLst>
            </p:cNvPr>
            <p:cNvSpPr/>
            <p:nvPr/>
          </p:nvSpPr>
          <p:spPr>
            <a:xfrm>
              <a:off x="2488132" y="3510396"/>
              <a:ext cx="332867" cy="332867"/>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20;p80">
            <a:extLst>
              <a:ext uri="{FF2B5EF4-FFF2-40B4-BE49-F238E27FC236}">
                <a16:creationId xmlns:a16="http://schemas.microsoft.com/office/drawing/2014/main" id="{A6A367BE-6CBD-17EF-8ABD-1C70204A55CF}"/>
              </a:ext>
            </a:extLst>
          </p:cNvPr>
          <p:cNvGrpSpPr/>
          <p:nvPr/>
        </p:nvGrpSpPr>
        <p:grpSpPr>
          <a:xfrm>
            <a:off x="4898231" y="4007975"/>
            <a:ext cx="279364" cy="208334"/>
            <a:chOff x="5216456" y="3725484"/>
            <a:chExt cx="356196" cy="265631"/>
          </a:xfrm>
        </p:grpSpPr>
        <p:sp>
          <p:nvSpPr>
            <p:cNvPr id="28" name="Google Shape;821;p80">
              <a:extLst>
                <a:ext uri="{FF2B5EF4-FFF2-40B4-BE49-F238E27FC236}">
                  <a16:creationId xmlns:a16="http://schemas.microsoft.com/office/drawing/2014/main" id="{B258C32D-EE94-339D-B9A7-443D8667AB9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22;p80">
              <a:extLst>
                <a:ext uri="{FF2B5EF4-FFF2-40B4-BE49-F238E27FC236}">
                  <a16:creationId xmlns:a16="http://schemas.microsoft.com/office/drawing/2014/main" id="{8EB5A0F3-D6D9-A291-D323-6C97746C061E}"/>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819;p80">
            <a:extLst>
              <a:ext uri="{FF2B5EF4-FFF2-40B4-BE49-F238E27FC236}">
                <a16:creationId xmlns:a16="http://schemas.microsoft.com/office/drawing/2014/main" id="{2DACF0C9-B5AF-6FA4-D5C5-537C67086FFC}"/>
              </a:ext>
            </a:extLst>
          </p:cNvPr>
          <p:cNvSpPr txBox="1"/>
          <p:nvPr/>
        </p:nvSpPr>
        <p:spPr>
          <a:xfrm>
            <a:off x="5338165" y="3897150"/>
            <a:ext cx="3171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Inter"/>
                <a:ea typeface="Inter"/>
                <a:cs typeface="Inter"/>
                <a:sym typeface="Inter"/>
              </a:rPr>
              <a:t>Normalize women in transport</a:t>
            </a:r>
            <a:endParaRPr lang="en">
              <a:solidFill>
                <a:schemeClr val="dk1"/>
              </a:solidFill>
              <a:latin typeface="Inter"/>
              <a:ea typeface="Inter"/>
              <a:cs typeface="Inter"/>
              <a:sym typeface="Inter"/>
            </a:endParaRPr>
          </a:p>
        </p:txBody>
      </p:sp>
      <p:sp>
        <p:nvSpPr>
          <p:cNvPr id="31" name="Google Shape;733;p77">
            <a:extLst>
              <a:ext uri="{FF2B5EF4-FFF2-40B4-BE49-F238E27FC236}">
                <a16:creationId xmlns:a16="http://schemas.microsoft.com/office/drawing/2014/main" id="{FBAF5A90-EA5F-C1A8-43FE-9691D60C67D9}"/>
              </a:ext>
            </a:extLst>
          </p:cNvPr>
          <p:cNvSpPr txBox="1"/>
          <p:nvPr/>
        </p:nvSpPr>
        <p:spPr>
          <a:xfrm>
            <a:off x="3952924" y="3351155"/>
            <a:ext cx="2237400" cy="15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DM Sans Light"/>
                <a:ea typeface="DM Sans Light"/>
                <a:cs typeface="DM Sans Light"/>
                <a:sym typeface="DM Sans Light"/>
              </a:rPr>
              <a:t>(Namma Yatri, 2024)</a:t>
            </a:r>
            <a:endParaRPr>
              <a:solidFill>
                <a:schemeClr val="dk1"/>
              </a:solidFill>
              <a:latin typeface="Inter"/>
              <a:ea typeface="Inter"/>
              <a:cs typeface="Inter"/>
              <a:sym typeface="Inter"/>
            </a:endParaRPr>
          </a:p>
        </p:txBody>
      </p:sp>
    </p:spTree>
    <p:extLst>
      <p:ext uri="{BB962C8B-B14F-4D97-AF65-F5344CB8AC3E}">
        <p14:creationId xmlns:p14="http://schemas.microsoft.com/office/powerpoint/2010/main" val="500340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ap of the world with dots and lines&#10;&#10;Description automatically generated">
            <a:extLst>
              <a:ext uri="{FF2B5EF4-FFF2-40B4-BE49-F238E27FC236}">
                <a16:creationId xmlns:a16="http://schemas.microsoft.com/office/drawing/2014/main" id="{B49FA785-D39C-7758-7BE5-2CDB1C564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809" y="115746"/>
            <a:ext cx="4711282" cy="2845236"/>
          </a:xfrm>
          <a:prstGeom prst="rect">
            <a:avLst/>
          </a:prstGeom>
        </p:spPr>
      </p:pic>
      <p:sp>
        <p:nvSpPr>
          <p:cNvPr id="12" name="Textplatzhalter 5">
            <a:extLst>
              <a:ext uri="{FF2B5EF4-FFF2-40B4-BE49-F238E27FC236}">
                <a16:creationId xmlns:a16="http://schemas.microsoft.com/office/drawing/2014/main" id="{2A6914AC-0E40-B352-3C9F-CBFA276FD524}"/>
              </a:ext>
            </a:extLst>
          </p:cNvPr>
          <p:cNvSpPr txBox="1">
            <a:spLocks/>
          </p:cNvSpPr>
          <p:nvPr/>
        </p:nvSpPr>
        <p:spPr>
          <a:xfrm>
            <a:off x="470871" y="3801712"/>
            <a:ext cx="9178159" cy="288055"/>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Inter"/>
                <a:ea typeface="Inter"/>
              </a:rPr>
              <a:t>Lisa Hofheinz</a:t>
            </a:r>
            <a:endParaRPr lang="de-DE">
              <a:latin typeface="Inter" panose="020B0604020202020204" charset="0"/>
              <a:ea typeface="Inter" panose="020B0604020202020204" charset="0"/>
            </a:endParaRPr>
          </a:p>
        </p:txBody>
      </p:sp>
      <p:sp>
        <p:nvSpPr>
          <p:cNvPr id="16" name="Google Shape;610;p71">
            <a:extLst>
              <a:ext uri="{FF2B5EF4-FFF2-40B4-BE49-F238E27FC236}">
                <a16:creationId xmlns:a16="http://schemas.microsoft.com/office/drawing/2014/main" id="{09617412-A3B8-C3AD-0C7C-E1BC0AE3C68C}"/>
              </a:ext>
            </a:extLst>
          </p:cNvPr>
          <p:cNvSpPr txBox="1">
            <a:spLocks/>
          </p:cNvSpPr>
          <p:nvPr/>
        </p:nvSpPr>
        <p:spPr>
          <a:xfrm>
            <a:off x="405955" y="2514600"/>
            <a:ext cx="8267173" cy="12871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buFont typeface="DM Sans"/>
              <a:buNone/>
            </a:pPr>
            <a:r>
              <a:rPr lang="en-US" sz="3500">
                <a:latin typeface="IBM Plex Serif Light"/>
                <a:ea typeface="Inter Medium" panose="020B0604020202020204" charset="0"/>
                <a:sym typeface="Inter Medium"/>
              </a:rPr>
              <a:t>Women in the Transport Workforce</a:t>
            </a:r>
            <a:r>
              <a:rPr lang="de-DE" sz="3500">
                <a:latin typeface="IBM Plex Serif Light"/>
                <a:ea typeface="Inter Medium" panose="020B0604020202020204" charset="0"/>
                <a:sym typeface="Inter Medium"/>
              </a:rPr>
              <a:t>:</a:t>
            </a:r>
            <a:r>
              <a:rPr lang="en-US" sz="3500">
                <a:latin typeface="IBM Plex Serif Light"/>
                <a:ea typeface="Inter Medium" panose="020B0604020202020204" charset="0"/>
                <a:sym typeface="Inter Medium"/>
              </a:rPr>
              <a:t> </a:t>
            </a:r>
            <a:r>
              <a:rPr lang="en-US" sz="3500">
                <a:solidFill>
                  <a:schemeClr val="tx1"/>
                </a:solidFill>
                <a:highlight>
                  <a:srgbClr val="FEFCFB"/>
                </a:highlight>
                <a:latin typeface="Inter Medium" panose="020B0604020202020204" charset="0"/>
                <a:ea typeface="Inter Medium" panose="020B0604020202020204" charset="0"/>
              </a:rPr>
              <a:t>Leadership and Career Progression</a:t>
            </a:r>
          </a:p>
        </p:txBody>
      </p:sp>
      <p:grpSp>
        <p:nvGrpSpPr>
          <p:cNvPr id="2" name="Gruppieren 2370">
            <a:extLst>
              <a:ext uri="{FF2B5EF4-FFF2-40B4-BE49-F238E27FC236}">
                <a16:creationId xmlns:a16="http://schemas.microsoft.com/office/drawing/2014/main" id="{17677ABE-17CB-254E-1EE2-6B8F3B8087E8}"/>
              </a:ext>
            </a:extLst>
          </p:cNvPr>
          <p:cNvGrpSpPr/>
          <p:nvPr/>
        </p:nvGrpSpPr>
        <p:grpSpPr>
          <a:xfrm>
            <a:off x="470871" y="1473346"/>
            <a:ext cx="1098404" cy="1098404"/>
            <a:chOff x="3637197" y="2675160"/>
            <a:chExt cx="2087340" cy="2087340"/>
          </a:xfrm>
        </p:grpSpPr>
        <p:sp>
          <p:nvSpPr>
            <p:cNvPr id="3" name="Ellipse 2369">
              <a:extLst>
                <a:ext uri="{FF2B5EF4-FFF2-40B4-BE49-F238E27FC236}">
                  <a16:creationId xmlns:a16="http://schemas.microsoft.com/office/drawing/2014/main" id="{34B436E5-1620-E3D1-7FF9-28AB5D534315}"/>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4" name="Ellipse 2368">
              <a:extLst>
                <a:ext uri="{FF2B5EF4-FFF2-40B4-BE49-F238E27FC236}">
                  <a16:creationId xmlns:a16="http://schemas.microsoft.com/office/drawing/2014/main" id="{6F1D87BF-5EB7-393E-01EB-819BD96241E0}"/>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5" name="Ellipse 2365">
              <a:extLst>
                <a:ext uri="{FF2B5EF4-FFF2-40B4-BE49-F238E27FC236}">
                  <a16:creationId xmlns:a16="http://schemas.microsoft.com/office/drawing/2014/main" id="{586B3E81-CAF2-21FE-98C3-6655C7D45C6E}"/>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3</a:t>
              </a:r>
            </a:p>
          </p:txBody>
        </p:sp>
      </p:grpSp>
    </p:spTree>
    <p:extLst>
      <p:ext uri="{BB962C8B-B14F-4D97-AF65-F5344CB8AC3E}">
        <p14:creationId xmlns:p14="http://schemas.microsoft.com/office/powerpoint/2010/main" val="3391666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5;p126">
            <a:extLst>
              <a:ext uri="{FF2B5EF4-FFF2-40B4-BE49-F238E27FC236}">
                <a16:creationId xmlns:a16="http://schemas.microsoft.com/office/drawing/2014/main" id="{E2684EA6-1A4F-6BCD-24A6-9B6D79E9E1D0}"/>
              </a:ext>
            </a:extLst>
          </p:cNvPr>
          <p:cNvSpPr txBox="1"/>
          <p:nvPr/>
        </p:nvSpPr>
        <p:spPr>
          <a:xfrm>
            <a:off x="569299" y="1550880"/>
            <a:ext cx="4287077" cy="2700014"/>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None/>
            </a:pPr>
            <a:r>
              <a:rPr lang="en-US" sz="2400" b="0" i="0">
                <a:solidFill>
                  <a:srgbClr val="4C4C4C"/>
                </a:solidFill>
                <a:effectLst/>
                <a:highlight>
                  <a:srgbClr val="F8A985"/>
                </a:highlight>
                <a:latin typeface="Inter" panose="020B0604020202020204" charset="0"/>
                <a:ea typeface="Inter" panose="020B0604020202020204" charset="0"/>
              </a:rPr>
              <a:t>Supporting women’s leadership and career progression, </a:t>
            </a:r>
            <a:r>
              <a:rPr lang="en-US" sz="2400" b="0" i="0">
                <a:solidFill>
                  <a:srgbClr val="4C4C4C"/>
                </a:solidFill>
                <a:effectLst/>
                <a:latin typeface="Inter" panose="020B0604020202020204" charset="0"/>
                <a:ea typeface="Inter" panose="020B0604020202020204" charset="0"/>
              </a:rPr>
              <a:t>including in higher-paid technical roles within the industry. </a:t>
            </a:r>
            <a:endParaRPr lang="en-US" sz="2400">
              <a:solidFill>
                <a:schemeClr val="dk1"/>
              </a:solidFill>
              <a:latin typeface="Inter" panose="020B0604020202020204" charset="0"/>
              <a:ea typeface="Inter" panose="020B0604020202020204" charset="0"/>
              <a:cs typeface="DM Sans"/>
              <a:sym typeface="DM Sans"/>
            </a:endParaRPr>
          </a:p>
        </p:txBody>
      </p:sp>
      <p:sp>
        <p:nvSpPr>
          <p:cNvPr id="4" name="Google Shape;866;p81">
            <a:extLst>
              <a:ext uri="{FF2B5EF4-FFF2-40B4-BE49-F238E27FC236}">
                <a16:creationId xmlns:a16="http://schemas.microsoft.com/office/drawing/2014/main" id="{28512364-7433-946D-0372-72C0940DBE23}"/>
              </a:ext>
            </a:extLst>
          </p:cNvPr>
          <p:cNvSpPr txBox="1">
            <a:spLocks/>
          </p:cNvSpPr>
          <p:nvPr/>
        </p:nvSpPr>
        <p:spPr>
          <a:xfrm>
            <a:off x="720000" y="356550"/>
            <a:ext cx="3285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The </a:t>
            </a:r>
            <a:r>
              <a:rPr lang="en-US" sz="3200">
                <a:latin typeface="IBM Plex Serif Light"/>
                <a:ea typeface="IBM Plex Serif Light"/>
                <a:cs typeface="IBM Plex Serif Light"/>
                <a:sym typeface="IBM Plex Serif Light"/>
              </a:rPr>
              <a:t>objective</a:t>
            </a:r>
          </a:p>
        </p:txBody>
      </p:sp>
      <p:grpSp>
        <p:nvGrpSpPr>
          <p:cNvPr id="5" name="Gruppieren 2370">
            <a:extLst>
              <a:ext uri="{FF2B5EF4-FFF2-40B4-BE49-F238E27FC236}">
                <a16:creationId xmlns:a16="http://schemas.microsoft.com/office/drawing/2014/main" id="{03F476E3-B49D-C1E5-F076-256056F3F0C2}"/>
              </a:ext>
            </a:extLst>
          </p:cNvPr>
          <p:cNvGrpSpPr/>
          <p:nvPr/>
        </p:nvGrpSpPr>
        <p:grpSpPr>
          <a:xfrm>
            <a:off x="3456697" y="93698"/>
            <a:ext cx="1550379" cy="1427674"/>
            <a:chOff x="3637197" y="2675160"/>
            <a:chExt cx="2087340" cy="2087340"/>
          </a:xfrm>
        </p:grpSpPr>
        <p:sp>
          <p:nvSpPr>
            <p:cNvPr id="6" name="Ellipse 2369">
              <a:extLst>
                <a:ext uri="{FF2B5EF4-FFF2-40B4-BE49-F238E27FC236}">
                  <a16:creationId xmlns:a16="http://schemas.microsoft.com/office/drawing/2014/main" id="{F9316784-C59C-C1A0-07F3-7308E3FF205A}"/>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7" name="Ellipse 2368">
              <a:extLst>
                <a:ext uri="{FF2B5EF4-FFF2-40B4-BE49-F238E27FC236}">
                  <a16:creationId xmlns:a16="http://schemas.microsoft.com/office/drawing/2014/main" id="{F922E968-193A-7DD6-D1D4-94A3A498935E}"/>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8" name="Ellipse 2365">
              <a:extLst>
                <a:ext uri="{FF2B5EF4-FFF2-40B4-BE49-F238E27FC236}">
                  <a16:creationId xmlns:a16="http://schemas.microsoft.com/office/drawing/2014/main" id="{6952985B-1525-5763-7502-8D1A841FE572}"/>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3</a:t>
              </a:r>
            </a:p>
          </p:txBody>
        </p:sp>
      </p:grpSp>
      <p:pic>
        <p:nvPicPr>
          <p:cNvPr id="9" name="Picture Placeholder 8" descr="Women in hardhats working on a train&#10;&#10;Description automatically generated">
            <a:extLst>
              <a:ext uri="{FF2B5EF4-FFF2-40B4-BE49-F238E27FC236}">
                <a16:creationId xmlns:a16="http://schemas.microsoft.com/office/drawing/2014/main" id="{0133549E-0ADF-9185-E98B-293CA6076BD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1490" r="31490"/>
          <a:stretch/>
        </p:blipFill>
        <p:spPr>
          <a:xfrm>
            <a:off x="5362575" y="0"/>
            <a:ext cx="2852738" cy="5143500"/>
          </a:xfrm>
          <a:prstGeom prst="rect">
            <a:avLst/>
          </a:prstGeom>
        </p:spPr>
      </p:pic>
    </p:spTree>
    <p:extLst>
      <p:ext uri="{BB962C8B-B14F-4D97-AF65-F5344CB8AC3E}">
        <p14:creationId xmlns:p14="http://schemas.microsoft.com/office/powerpoint/2010/main" val="2436018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B92C6"/>
        </a:solidFill>
        <a:effectLst/>
      </p:bgPr>
    </p:bg>
    <p:spTree>
      <p:nvGrpSpPr>
        <p:cNvPr id="1" name=""/>
        <p:cNvGrpSpPr/>
        <p:nvPr/>
      </p:nvGrpSpPr>
      <p:grpSpPr>
        <a:xfrm>
          <a:off x="0" y="0"/>
          <a:ext cx="0" cy="0"/>
          <a:chOff x="0" y="0"/>
          <a:chExt cx="0" cy="0"/>
        </a:xfrm>
      </p:grpSpPr>
      <p:sp>
        <p:nvSpPr>
          <p:cNvPr id="6" name="Google Shape;725;p77">
            <a:extLst>
              <a:ext uri="{FF2B5EF4-FFF2-40B4-BE49-F238E27FC236}">
                <a16:creationId xmlns:a16="http://schemas.microsoft.com/office/drawing/2014/main" id="{6A551C12-9D28-E9C3-3346-AF694F26A0BA}"/>
              </a:ext>
            </a:extLst>
          </p:cNvPr>
          <p:cNvSpPr txBox="1">
            <a:spLocks/>
          </p:cNvSpPr>
          <p:nvPr/>
        </p:nvSpPr>
        <p:spPr>
          <a:xfrm>
            <a:off x="5477200" y="758373"/>
            <a:ext cx="2922852" cy="1066723"/>
          </a:xfrm>
          <a:prstGeom prst="rect">
            <a:avLst/>
          </a:prstGeom>
          <a:solidFill>
            <a:srgbClr val="C7BADF"/>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a:solidFill>
                  <a:schemeClr val="tx1"/>
                </a:solidFill>
                <a:latin typeface="IBM Plex Serif Light"/>
                <a:ea typeface="IBM Plex Serif Light"/>
                <a:cs typeface="IBM Plex Serif Light"/>
                <a:sym typeface="IBM Plex Serif Light"/>
              </a:rPr>
              <a:t>Skilling for e-boda sector</a:t>
            </a:r>
          </a:p>
        </p:txBody>
      </p:sp>
      <p:sp>
        <p:nvSpPr>
          <p:cNvPr id="7" name="Rectangle 6">
            <a:extLst>
              <a:ext uri="{FF2B5EF4-FFF2-40B4-BE49-F238E27FC236}">
                <a16:creationId xmlns:a16="http://schemas.microsoft.com/office/drawing/2014/main" id="{E8BADF49-39B2-3CB9-4DAB-2814B4440BC0}"/>
              </a:ext>
            </a:extLst>
          </p:cNvPr>
          <p:cNvSpPr/>
          <p:nvPr/>
        </p:nvSpPr>
        <p:spPr>
          <a:xfrm>
            <a:off x="5477200" y="1825096"/>
            <a:ext cx="2922852" cy="2560029"/>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25;p80">
            <a:extLst>
              <a:ext uri="{FF2B5EF4-FFF2-40B4-BE49-F238E27FC236}">
                <a16:creationId xmlns:a16="http://schemas.microsoft.com/office/drawing/2014/main" id="{04CDFCF8-AB3D-7B87-3F17-024B76BFB5B0}"/>
              </a:ext>
            </a:extLst>
          </p:cNvPr>
          <p:cNvSpPr txBox="1"/>
          <p:nvPr/>
        </p:nvSpPr>
        <p:spPr>
          <a:xfrm>
            <a:off x="5945811" y="2002181"/>
            <a:ext cx="1971652" cy="2123628"/>
          </a:xfrm>
          <a:prstGeom prst="rect">
            <a:avLst/>
          </a:prstGeom>
          <a:noFill/>
          <a:ln>
            <a:noFill/>
          </a:ln>
        </p:spPr>
        <p:txBody>
          <a:bodyPr spcFirstLastPara="1" wrap="square" lIns="91425" tIns="91425" rIns="91425" bIns="91425" anchor="t" anchorCtr="0">
            <a:spAutoFit/>
          </a:bodyPr>
          <a:lstStyle/>
          <a:p>
            <a:pPr fontAlgn="base"/>
            <a:r>
              <a:rPr lang="en-US" b="0" i="0">
                <a:solidFill>
                  <a:srgbClr val="303030"/>
                </a:solidFill>
                <a:effectLst/>
                <a:latin typeface="Raleway" panose="020F0502020204030204" pitchFamily="2" charset="0"/>
              </a:rPr>
              <a:t>GIZ Uganda rolled out trainings for the e-boda sector in 2022, jointly with GOGO (private sector), in a pilot project.</a:t>
            </a:r>
          </a:p>
          <a:p>
            <a:pPr fontAlgn="base"/>
            <a:r>
              <a:rPr lang="en-US">
                <a:solidFill>
                  <a:srgbClr val="303030"/>
                </a:solidFill>
                <a:latin typeface="Raleway" panose="020F0502020204030204" pitchFamily="2" charset="0"/>
              </a:rPr>
              <a:t>Currently, the project is in its second phase.</a:t>
            </a:r>
            <a:endParaRPr lang="en-US" b="0" i="0">
              <a:solidFill>
                <a:srgbClr val="303030"/>
              </a:solidFill>
              <a:effectLst/>
              <a:latin typeface="Raleway" panose="020F0502020204030204" pitchFamily="2" charset="0"/>
            </a:endParaRPr>
          </a:p>
        </p:txBody>
      </p:sp>
      <p:grpSp>
        <p:nvGrpSpPr>
          <p:cNvPr id="9" name="Google Shape;840;p80">
            <a:extLst>
              <a:ext uri="{FF2B5EF4-FFF2-40B4-BE49-F238E27FC236}">
                <a16:creationId xmlns:a16="http://schemas.microsoft.com/office/drawing/2014/main" id="{0D700276-84BA-3EAC-54C3-93E65EF0D02F}"/>
              </a:ext>
            </a:extLst>
          </p:cNvPr>
          <p:cNvGrpSpPr/>
          <p:nvPr/>
        </p:nvGrpSpPr>
        <p:grpSpPr>
          <a:xfrm>
            <a:off x="5523430" y="1900669"/>
            <a:ext cx="376152" cy="376152"/>
            <a:chOff x="4959700" y="3927378"/>
            <a:chExt cx="485537" cy="485537"/>
          </a:xfrm>
        </p:grpSpPr>
        <p:sp>
          <p:nvSpPr>
            <p:cNvPr id="10" name="Google Shape;841;p80">
              <a:extLst>
                <a:ext uri="{FF2B5EF4-FFF2-40B4-BE49-F238E27FC236}">
                  <a16:creationId xmlns:a16="http://schemas.microsoft.com/office/drawing/2014/main" id="{61706240-2021-790E-18C9-ED5D744D9960}"/>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C7BA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42;p80">
              <a:extLst>
                <a:ext uri="{FF2B5EF4-FFF2-40B4-BE49-F238E27FC236}">
                  <a16:creationId xmlns:a16="http://schemas.microsoft.com/office/drawing/2014/main" id="{F3D354CB-0CED-BEF7-986D-2A27C29079E1}"/>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3;p80">
              <a:extLst>
                <a:ext uri="{FF2B5EF4-FFF2-40B4-BE49-F238E27FC236}">
                  <a16:creationId xmlns:a16="http://schemas.microsoft.com/office/drawing/2014/main" id="{C6A4FB53-698A-B082-D166-FF80244323D1}"/>
                </a:ext>
              </a:extLst>
            </p:cNvPr>
            <p:cNvSpPr/>
            <p:nvPr/>
          </p:nvSpPr>
          <p:spPr>
            <a:xfrm>
              <a:off x="5133499" y="4087500"/>
              <a:ext cx="146467" cy="146545"/>
            </a:xfrm>
            <a:custGeom>
              <a:avLst/>
              <a:gdLst/>
              <a:ahLst/>
              <a:cxnLst/>
              <a:rect l="l" t="t" r="r" b="b"/>
              <a:pathLst>
                <a:path w="5654" h="5657" extrusionOk="0">
                  <a:moveTo>
                    <a:pt x="791" y="0"/>
                  </a:moveTo>
                  <a:lnTo>
                    <a:pt x="791" y="554"/>
                  </a:lnTo>
                  <a:lnTo>
                    <a:pt x="4704" y="554"/>
                  </a:lnTo>
                  <a:lnTo>
                    <a:pt x="0" y="5261"/>
                  </a:lnTo>
                  <a:lnTo>
                    <a:pt x="396" y="5656"/>
                  </a:lnTo>
                  <a:lnTo>
                    <a:pt x="5087" y="949"/>
                  </a:lnTo>
                  <a:lnTo>
                    <a:pt x="5087" y="4707"/>
                  </a:lnTo>
                  <a:lnTo>
                    <a:pt x="5653" y="4707"/>
                  </a:lnTo>
                  <a:lnTo>
                    <a:pt x="56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image7.jpg">
            <a:extLst>
              <a:ext uri="{FF2B5EF4-FFF2-40B4-BE49-F238E27FC236}">
                <a16:creationId xmlns:a16="http://schemas.microsoft.com/office/drawing/2014/main" id="{D378E1D8-EAA0-D9CB-AF7B-7C18FD139633}"/>
              </a:ext>
            </a:extLst>
          </p:cNvPr>
          <p:cNvPicPr/>
          <p:nvPr/>
        </p:nvPicPr>
        <p:blipFill>
          <a:blip r:embed="rId2"/>
          <a:srcRect/>
          <a:stretch>
            <a:fillRect/>
          </a:stretch>
        </p:blipFill>
        <p:spPr>
          <a:xfrm>
            <a:off x="923600" y="817367"/>
            <a:ext cx="3876999" cy="2414702"/>
          </a:xfrm>
          <a:prstGeom prst="rect">
            <a:avLst/>
          </a:prstGeom>
          <a:ln/>
        </p:spPr>
      </p:pic>
    </p:spTree>
    <p:extLst>
      <p:ext uri="{BB962C8B-B14F-4D97-AF65-F5344CB8AC3E}">
        <p14:creationId xmlns:p14="http://schemas.microsoft.com/office/powerpoint/2010/main" val="2388040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5;p49">
            <a:extLst>
              <a:ext uri="{FF2B5EF4-FFF2-40B4-BE49-F238E27FC236}">
                <a16:creationId xmlns:a16="http://schemas.microsoft.com/office/drawing/2014/main" id="{25F7B927-4242-C49A-8EEB-5B617288DDAA}"/>
              </a:ext>
            </a:extLst>
          </p:cNvPr>
          <p:cNvSpPr txBox="1">
            <a:spLocks/>
          </p:cNvSpPr>
          <p:nvPr/>
        </p:nvSpPr>
        <p:spPr>
          <a:xfrm>
            <a:off x="658784" y="2310760"/>
            <a:ext cx="8066762" cy="24767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a:latin typeface="Inter Light"/>
                <a:ea typeface="Inter Light"/>
              </a:rPr>
              <a:t>In the UG context: </a:t>
            </a:r>
            <a:endParaRPr lang="en-US" sz="3600">
              <a:latin typeface="Inter Light"/>
              <a:ea typeface="Inter Light"/>
            </a:endParaRPr>
          </a:p>
          <a:p>
            <a:endParaRPr lang="en-US" sz="1600">
              <a:latin typeface="Inter Light"/>
              <a:ea typeface="Inter Light"/>
            </a:endParaRPr>
          </a:p>
          <a:p>
            <a:pPr marL="285750" indent="-285750">
              <a:buFont typeface="Arial" panose="020B0604020202020204" pitchFamily="34" charset="0"/>
              <a:buChar char="•"/>
            </a:pPr>
            <a:r>
              <a:rPr lang="en-GB" sz="1600">
                <a:latin typeface="Inter Light"/>
                <a:ea typeface="Inter Light"/>
              </a:rPr>
              <a:t>Existing expertise within GIZ UG portfolio (2 projects: technical trainings &amp; employment promotion for women)</a:t>
            </a:r>
          </a:p>
          <a:p>
            <a:pPr marL="285750" indent="-285750">
              <a:buFont typeface="Arial" panose="020B0604020202020204" pitchFamily="34" charset="0"/>
              <a:buChar char="•"/>
            </a:pPr>
            <a:r>
              <a:rPr lang="en-GB" sz="1600">
                <a:latin typeface="Inter Light"/>
                <a:ea typeface="Inter Light"/>
              </a:rPr>
              <a:t>Suitable private sector partner and access to political institutions</a:t>
            </a:r>
          </a:p>
          <a:p>
            <a:pPr marL="285750" indent="-285750">
              <a:buFont typeface="Arial" panose="020B0604020202020204" pitchFamily="34" charset="0"/>
              <a:buChar char="•"/>
            </a:pPr>
            <a:r>
              <a:rPr lang="en-GB" sz="1600">
                <a:latin typeface="Inter Light"/>
                <a:ea typeface="Inter Light"/>
              </a:rPr>
              <a:t>Flexible project design based on lessons learned, </a:t>
            </a:r>
          </a:p>
          <a:p>
            <a:pPr marL="285750" indent="-285750">
              <a:buFont typeface="Arial" panose="020B0604020202020204" pitchFamily="34" charset="0"/>
              <a:buChar char="•"/>
            </a:pPr>
            <a:r>
              <a:rPr lang="en-GB" sz="1600">
                <a:latin typeface="Inter Light"/>
                <a:ea typeface="Inter Light"/>
              </a:rPr>
              <a:t>Strong sector cooperation &amp; momentum, </a:t>
            </a:r>
          </a:p>
          <a:p>
            <a:pPr marL="285750" indent="-285750">
              <a:buFont typeface="Arial" panose="020B0604020202020204" pitchFamily="34" charset="0"/>
              <a:buChar char="•"/>
            </a:pPr>
            <a:r>
              <a:rPr lang="en-GB" sz="1600">
                <a:latin typeface="Inter Light"/>
                <a:ea typeface="Inter Light"/>
              </a:rPr>
              <a:t>Change agents as in role models; strong female leaders &amp; male allies</a:t>
            </a:r>
            <a:endParaRPr lang="en-UG" sz="1600">
              <a:latin typeface="Inter Light"/>
              <a:ea typeface="Inter Light"/>
            </a:endParaRPr>
          </a:p>
          <a:p>
            <a:endParaRPr lang="en-US" sz="3600">
              <a:latin typeface="Inter Light"/>
              <a:ea typeface="Inter Light"/>
            </a:endParaRPr>
          </a:p>
        </p:txBody>
      </p:sp>
      <p:pic>
        <p:nvPicPr>
          <p:cNvPr id="4" name="Picture 3" descr="A person working on a machine&#10;&#10;Description automatically generated">
            <a:extLst>
              <a:ext uri="{FF2B5EF4-FFF2-40B4-BE49-F238E27FC236}">
                <a16:creationId xmlns:a16="http://schemas.microsoft.com/office/drawing/2014/main" id="{A118C9C4-BB5C-8D26-B12A-07A676E7C7D0}"/>
              </a:ext>
            </a:extLst>
          </p:cNvPr>
          <p:cNvPicPr>
            <a:picLocks noChangeAspect="1"/>
          </p:cNvPicPr>
          <p:nvPr/>
        </p:nvPicPr>
        <p:blipFill>
          <a:blip r:embed="rId3"/>
          <a:stretch>
            <a:fillRect/>
          </a:stretch>
        </p:blipFill>
        <p:spPr>
          <a:xfrm>
            <a:off x="5843782" y="200416"/>
            <a:ext cx="3181220" cy="2120813"/>
          </a:xfrm>
          <a:prstGeom prst="rect">
            <a:avLst/>
          </a:prstGeom>
        </p:spPr>
      </p:pic>
      <p:sp>
        <p:nvSpPr>
          <p:cNvPr id="5" name="Google Shape;866;p81">
            <a:extLst>
              <a:ext uri="{FF2B5EF4-FFF2-40B4-BE49-F238E27FC236}">
                <a16:creationId xmlns:a16="http://schemas.microsoft.com/office/drawing/2014/main" id="{77B8AEE7-5A35-9C94-F62B-30DF603A6496}"/>
              </a:ext>
            </a:extLst>
          </p:cNvPr>
          <p:cNvSpPr txBox="1">
            <a:spLocks/>
          </p:cNvSpPr>
          <p:nvPr/>
        </p:nvSpPr>
        <p:spPr>
          <a:xfrm>
            <a:off x="739372" y="356550"/>
            <a:ext cx="4990714" cy="13088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Remain </a:t>
            </a:r>
            <a:r>
              <a:rPr lang="en-US" sz="3200">
                <a:highlight>
                  <a:srgbClr val="FEFCFB"/>
                </a:highlight>
                <a:latin typeface="IBM Plex Serif Light"/>
              </a:rPr>
              <a:t>flexible</a:t>
            </a:r>
            <a:r>
              <a:rPr lang="en-US" sz="3200">
                <a:latin typeface="IBM Plex Serif Light"/>
              </a:rPr>
              <a:t> and</a:t>
            </a:r>
          </a:p>
          <a:p>
            <a:r>
              <a:rPr lang="en-US" sz="3200"/>
              <a:t>Build </a:t>
            </a:r>
            <a:r>
              <a:rPr lang="en-US" sz="3200">
                <a:latin typeface="IBM Plex Serif Light"/>
              </a:rPr>
              <a:t>on</a:t>
            </a:r>
            <a:r>
              <a:rPr lang="en-US" sz="3200"/>
              <a:t> </a:t>
            </a:r>
            <a:r>
              <a:rPr lang="en-US" sz="3200">
                <a:highlight>
                  <a:srgbClr val="FEFCFB"/>
                </a:highlight>
                <a:latin typeface="IBM Plex Serif Light"/>
              </a:rPr>
              <a:t>successes</a:t>
            </a:r>
            <a:endParaRPr lang="en-US" sz="3200">
              <a:latin typeface="IBM Plex Serif Light"/>
            </a:endParaRPr>
          </a:p>
        </p:txBody>
      </p:sp>
    </p:spTree>
    <p:extLst>
      <p:ext uri="{BB962C8B-B14F-4D97-AF65-F5344CB8AC3E}">
        <p14:creationId xmlns:p14="http://schemas.microsoft.com/office/powerpoint/2010/main" val="1485348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7"/>
          <p:cNvSpPr txBox="1">
            <a:spLocks noGrp="1"/>
          </p:cNvSpPr>
          <p:nvPr>
            <p:ph type="sldNum" idx="4294967295"/>
          </p:nvPr>
        </p:nvSpPr>
        <p:spPr>
          <a:xfrm>
            <a:off x="8030525" y="4754925"/>
            <a:ext cx="416100" cy="2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sp>
        <p:nvSpPr>
          <p:cNvPr id="725" name="Google Shape;725;p77"/>
          <p:cNvSpPr txBox="1">
            <a:spLocks noGrp="1"/>
          </p:cNvSpPr>
          <p:nvPr>
            <p:ph type="title"/>
          </p:nvPr>
        </p:nvSpPr>
        <p:spPr>
          <a:xfrm>
            <a:off x="398965" y="394294"/>
            <a:ext cx="8198008" cy="6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Multi-level approach </a:t>
            </a:r>
            <a:r>
              <a:rPr lang="en" sz="2800">
                <a:latin typeface="IBM Plex Sans"/>
              </a:rPr>
              <a:t>for conducive environment</a:t>
            </a:r>
            <a:endParaRPr lang="en-US" sz="2800">
              <a:latin typeface="IBM Plex Sans"/>
              <a:ea typeface="IBM Plex Serif Light"/>
              <a:cs typeface="IBM Plex Serif Light"/>
            </a:endParaRPr>
          </a:p>
        </p:txBody>
      </p:sp>
      <p:sp>
        <p:nvSpPr>
          <p:cNvPr id="730" name="Google Shape;730;p77"/>
          <p:cNvSpPr txBox="1"/>
          <p:nvPr/>
        </p:nvSpPr>
        <p:spPr>
          <a:xfrm>
            <a:off x="2918565" y="2396884"/>
            <a:ext cx="2433933"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Inter" panose="020B0604020202020204" charset="0"/>
                <a:ea typeface="Inter" panose="020B0604020202020204" charset="0"/>
                <a:cs typeface="Inter"/>
                <a:sym typeface="Inter SemiBold"/>
              </a:rPr>
              <a:t>Managers</a:t>
            </a:r>
            <a:endParaRPr sz="2400">
              <a:solidFill>
                <a:schemeClr val="dk1"/>
              </a:solidFill>
              <a:latin typeface="Inter" panose="020B0604020202020204" charset="0"/>
              <a:ea typeface="Inter" panose="020B0604020202020204" charset="0"/>
              <a:cs typeface="Inter"/>
              <a:sym typeface="Inter"/>
            </a:endParaRPr>
          </a:p>
        </p:txBody>
      </p:sp>
      <p:sp>
        <p:nvSpPr>
          <p:cNvPr id="731" name="Google Shape;731;p77"/>
          <p:cNvSpPr txBox="1"/>
          <p:nvPr/>
        </p:nvSpPr>
        <p:spPr>
          <a:xfrm>
            <a:off x="3016831" y="3074876"/>
            <a:ext cx="2237400" cy="1128300"/>
          </a:xfrm>
          <a:prstGeom prst="rect">
            <a:avLst/>
          </a:prstGeom>
          <a:noFill/>
          <a:ln>
            <a:noFill/>
          </a:ln>
        </p:spPr>
        <p:txBody>
          <a:bodyPr spcFirstLastPara="1" wrap="square" lIns="91425" tIns="91425" rIns="91425" bIns="91425" anchor="t" anchorCtr="0">
            <a:noAutofit/>
          </a:bodyPr>
          <a:lstStyle/>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Access to managerial positions in e-mobility has similar barriers as in other sectors</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Sensitization with private sector</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Role models </a:t>
            </a:r>
            <a:endParaRPr sz="1000">
              <a:solidFill>
                <a:schemeClr val="dk1"/>
              </a:solidFill>
              <a:latin typeface="Inter"/>
              <a:ea typeface="Inter"/>
              <a:cs typeface="Inter"/>
              <a:sym typeface="Inter"/>
            </a:endParaRPr>
          </a:p>
        </p:txBody>
      </p:sp>
      <p:sp>
        <p:nvSpPr>
          <p:cNvPr id="732" name="Google Shape;732;p77"/>
          <p:cNvSpPr txBox="1"/>
          <p:nvPr/>
        </p:nvSpPr>
        <p:spPr>
          <a:xfrm>
            <a:off x="398872" y="2393994"/>
            <a:ext cx="2630466"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Inter" panose="020B0604020202020204" charset="0"/>
                <a:ea typeface="Inter" panose="020B0604020202020204" charset="0"/>
                <a:cs typeface="Inter SemiBold"/>
                <a:sym typeface="Inter SemiBold"/>
              </a:rPr>
              <a:t>Technicians</a:t>
            </a:r>
            <a:endParaRPr sz="2400">
              <a:solidFill>
                <a:schemeClr val="dk1"/>
              </a:solidFill>
              <a:latin typeface="Inter" panose="020B0604020202020204" charset="0"/>
              <a:ea typeface="Inter" panose="020B0604020202020204" charset="0"/>
              <a:cs typeface="Inter SemiBold"/>
              <a:sym typeface="Inter SemiBold"/>
            </a:endParaRPr>
          </a:p>
          <a:p>
            <a:pPr marL="0" lvl="0" indent="0" algn="ctr" rtl="0">
              <a:spcBef>
                <a:spcPts val="0"/>
              </a:spcBef>
              <a:spcAft>
                <a:spcPts val="0"/>
              </a:spcAft>
              <a:buNone/>
            </a:pPr>
            <a:endParaRPr sz="2400" b="1">
              <a:solidFill>
                <a:schemeClr val="dk1"/>
              </a:solidFill>
              <a:latin typeface="Inter" panose="020B0604020202020204" charset="0"/>
              <a:ea typeface="Inter" panose="020B0604020202020204" charset="0"/>
              <a:cs typeface="Inter"/>
              <a:sym typeface="Inter"/>
            </a:endParaRPr>
          </a:p>
        </p:txBody>
      </p:sp>
      <p:sp>
        <p:nvSpPr>
          <p:cNvPr id="733" name="Google Shape;733;p77"/>
          <p:cNvSpPr txBox="1"/>
          <p:nvPr/>
        </p:nvSpPr>
        <p:spPr>
          <a:xfrm>
            <a:off x="523467" y="3042987"/>
            <a:ext cx="2433933" cy="1521600"/>
          </a:xfrm>
          <a:prstGeom prst="rect">
            <a:avLst/>
          </a:prstGeom>
          <a:noFill/>
          <a:ln>
            <a:noFill/>
          </a:ln>
        </p:spPr>
        <p:txBody>
          <a:bodyPr spcFirstLastPara="1" wrap="square" lIns="91425" tIns="91425" rIns="91425" bIns="91425" anchor="t" anchorCtr="0">
            <a:noAutofit/>
          </a:bodyPr>
          <a:lstStyle/>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Encouragement of participants</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Technicians &amp; Operations staff most accepted in cultural context</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Role models and gender-sensitive environment are key</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Gender-sensitive budgeting for career progression </a:t>
            </a:r>
          </a:p>
        </p:txBody>
      </p:sp>
      <p:sp>
        <p:nvSpPr>
          <p:cNvPr id="734" name="Google Shape;734;p77"/>
          <p:cNvSpPr/>
          <p:nvPr/>
        </p:nvSpPr>
        <p:spPr>
          <a:xfrm>
            <a:off x="4738147" y="1298174"/>
            <a:ext cx="729150" cy="729655"/>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C7BAD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7"/>
          <p:cNvSpPr/>
          <p:nvPr/>
        </p:nvSpPr>
        <p:spPr>
          <a:xfrm>
            <a:off x="3960377" y="1601814"/>
            <a:ext cx="556422" cy="556422"/>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7"/>
          <p:cNvSpPr/>
          <p:nvPr/>
        </p:nvSpPr>
        <p:spPr>
          <a:xfrm>
            <a:off x="606456" y="1406395"/>
            <a:ext cx="729150" cy="729655"/>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C7BAD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7"/>
          <p:cNvSpPr/>
          <p:nvPr/>
        </p:nvSpPr>
        <p:spPr>
          <a:xfrm>
            <a:off x="1716145" y="1631250"/>
            <a:ext cx="556422" cy="556422"/>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7"/>
          <p:cNvSpPr txBox="1"/>
          <p:nvPr/>
        </p:nvSpPr>
        <p:spPr>
          <a:xfrm>
            <a:off x="4989000" y="2426320"/>
            <a:ext cx="34350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Inter" panose="020B0604020202020204" charset="0"/>
                <a:ea typeface="Inter" panose="020B0604020202020204" charset="0"/>
                <a:cs typeface="Inter SemiBold"/>
                <a:sym typeface="Inter SemiBold"/>
              </a:rPr>
              <a:t>Policy makers</a:t>
            </a:r>
            <a:endParaRPr sz="2400">
              <a:solidFill>
                <a:schemeClr val="dk1"/>
              </a:solidFill>
              <a:latin typeface="Inter" panose="020B0604020202020204" charset="0"/>
              <a:ea typeface="Inter" panose="020B0604020202020204" charset="0"/>
              <a:cs typeface="Inter SemiBold"/>
              <a:sym typeface="Inter SemiBold"/>
            </a:endParaRPr>
          </a:p>
          <a:p>
            <a:pPr marL="0" lvl="0" indent="0" algn="ctr" rtl="0">
              <a:spcBef>
                <a:spcPts val="0"/>
              </a:spcBef>
              <a:spcAft>
                <a:spcPts val="0"/>
              </a:spcAft>
              <a:buNone/>
            </a:pPr>
            <a:endParaRPr sz="3000" b="1">
              <a:solidFill>
                <a:schemeClr val="dk1"/>
              </a:solidFill>
              <a:latin typeface="Inter"/>
              <a:ea typeface="Inter"/>
              <a:cs typeface="Inter"/>
              <a:sym typeface="Inter"/>
            </a:endParaRPr>
          </a:p>
        </p:txBody>
      </p:sp>
      <p:sp>
        <p:nvSpPr>
          <p:cNvPr id="739" name="Google Shape;739;p77"/>
          <p:cNvSpPr txBox="1"/>
          <p:nvPr/>
        </p:nvSpPr>
        <p:spPr>
          <a:xfrm>
            <a:off x="5525170" y="3042987"/>
            <a:ext cx="2237400" cy="495600"/>
          </a:xfrm>
          <a:prstGeom prst="rect">
            <a:avLst/>
          </a:prstGeom>
          <a:noFill/>
          <a:ln>
            <a:noFill/>
          </a:ln>
        </p:spPr>
        <p:txBody>
          <a:bodyPr spcFirstLastPara="1" wrap="square" lIns="91425" tIns="91425" rIns="91425" bIns="91425" anchor="t" anchorCtr="0">
            <a:noAutofit/>
          </a:bodyPr>
          <a:lstStyle/>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Institutional culture </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Sensitization in political institutions </a:t>
            </a:r>
          </a:p>
          <a:p>
            <a:pPr marL="285750" lvl="0" indent="-285750" rtl="0">
              <a:lnSpc>
                <a:spcPct val="115000"/>
              </a:lnSpc>
              <a:spcBef>
                <a:spcPts val="0"/>
              </a:spcBef>
              <a:spcAft>
                <a:spcPts val="0"/>
              </a:spcAft>
              <a:buFont typeface="Arial" panose="020B0604020202020204" pitchFamily="34" charset="0"/>
              <a:buChar char="•"/>
            </a:pPr>
            <a:r>
              <a:rPr lang="en-GB" sz="1000">
                <a:solidFill>
                  <a:schemeClr val="dk1"/>
                </a:solidFill>
                <a:latin typeface="Inter"/>
                <a:ea typeface="Inter"/>
                <a:cs typeface="Inter"/>
                <a:sym typeface="Inter"/>
              </a:rPr>
              <a:t>Female leadership as role models </a:t>
            </a:r>
          </a:p>
          <a:p>
            <a:pPr marL="285750" lvl="0" indent="-285750" rtl="0">
              <a:lnSpc>
                <a:spcPct val="115000"/>
              </a:lnSpc>
              <a:spcBef>
                <a:spcPts val="0"/>
              </a:spcBef>
              <a:spcAft>
                <a:spcPts val="0"/>
              </a:spcAft>
              <a:buFont typeface="Arial" panose="020B0604020202020204" pitchFamily="34" charset="0"/>
              <a:buChar char="•"/>
            </a:pPr>
            <a:endParaRPr sz="1000">
              <a:solidFill>
                <a:schemeClr val="dk1"/>
              </a:solidFill>
              <a:latin typeface="Inter"/>
              <a:ea typeface="Inter"/>
              <a:cs typeface="Inter"/>
              <a:sym typeface="Inter"/>
            </a:endParaRPr>
          </a:p>
        </p:txBody>
      </p:sp>
      <p:sp>
        <p:nvSpPr>
          <p:cNvPr id="740" name="Google Shape;740;p77"/>
          <p:cNvSpPr/>
          <p:nvPr/>
        </p:nvSpPr>
        <p:spPr>
          <a:xfrm>
            <a:off x="7509425" y="1515196"/>
            <a:ext cx="729150" cy="729655"/>
          </a:xfrm>
          <a:custGeom>
            <a:avLst/>
            <a:gdLst/>
            <a:ahLst/>
            <a:cxnLst/>
            <a:rect l="l" t="t" r="r" b="b"/>
            <a:pathLst>
              <a:path w="18743" h="18756" extrusionOk="0">
                <a:moveTo>
                  <a:pt x="9373" y="0"/>
                </a:moveTo>
                <a:cubicBezTo>
                  <a:pt x="4191" y="0"/>
                  <a:pt x="0" y="4204"/>
                  <a:pt x="0" y="9386"/>
                </a:cubicBezTo>
                <a:cubicBezTo>
                  <a:pt x="0" y="14551"/>
                  <a:pt x="4191" y="18755"/>
                  <a:pt x="9373" y="18755"/>
                </a:cubicBezTo>
                <a:cubicBezTo>
                  <a:pt x="14551" y="18755"/>
                  <a:pt x="18743" y="14551"/>
                  <a:pt x="18743" y="9386"/>
                </a:cubicBezTo>
                <a:cubicBezTo>
                  <a:pt x="18743" y="4204"/>
                  <a:pt x="14551" y="0"/>
                  <a:pt x="9373" y="0"/>
                </a:cubicBezTo>
                <a:close/>
              </a:path>
            </a:pathLst>
          </a:custGeom>
          <a:solidFill>
            <a:srgbClr val="C7BAD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7"/>
          <p:cNvSpPr/>
          <p:nvPr/>
        </p:nvSpPr>
        <p:spPr>
          <a:xfrm>
            <a:off x="6871907" y="1631250"/>
            <a:ext cx="556422" cy="556422"/>
          </a:xfrm>
          <a:custGeom>
            <a:avLst/>
            <a:gdLst/>
            <a:ahLst/>
            <a:cxnLst/>
            <a:rect l="l" t="t" r="r" b="b"/>
            <a:pathLst>
              <a:path w="14303" h="14303" extrusionOk="0">
                <a:moveTo>
                  <a:pt x="7147" y="279"/>
                </a:moveTo>
                <a:cubicBezTo>
                  <a:pt x="10943" y="279"/>
                  <a:pt x="14027" y="3364"/>
                  <a:pt x="14027" y="7160"/>
                </a:cubicBezTo>
                <a:cubicBezTo>
                  <a:pt x="14027" y="10943"/>
                  <a:pt x="10943" y="14027"/>
                  <a:pt x="7147" y="14027"/>
                </a:cubicBezTo>
                <a:cubicBezTo>
                  <a:pt x="3364" y="14027"/>
                  <a:pt x="279" y="10943"/>
                  <a:pt x="279" y="7160"/>
                </a:cubicBezTo>
                <a:cubicBezTo>
                  <a:pt x="279" y="3364"/>
                  <a:pt x="3364" y="279"/>
                  <a:pt x="7147" y="279"/>
                </a:cubicBezTo>
                <a:close/>
                <a:moveTo>
                  <a:pt x="7147" y="1"/>
                </a:moveTo>
                <a:cubicBezTo>
                  <a:pt x="3205" y="1"/>
                  <a:pt x="1" y="3205"/>
                  <a:pt x="1" y="7160"/>
                </a:cubicBezTo>
                <a:cubicBezTo>
                  <a:pt x="1" y="11101"/>
                  <a:pt x="3205" y="14302"/>
                  <a:pt x="7147" y="14302"/>
                </a:cubicBezTo>
                <a:cubicBezTo>
                  <a:pt x="11085" y="14302"/>
                  <a:pt x="14302" y="11101"/>
                  <a:pt x="14302" y="7160"/>
                </a:cubicBezTo>
                <a:cubicBezTo>
                  <a:pt x="14302" y="3205"/>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group of people working on a motorcycle&#10;&#10;Description automatically generated">
            <a:extLst>
              <a:ext uri="{FF2B5EF4-FFF2-40B4-BE49-F238E27FC236}">
                <a16:creationId xmlns:a16="http://schemas.microsoft.com/office/drawing/2014/main" id="{41008884-A1E3-C548-F099-35A90A22A51F}"/>
              </a:ext>
            </a:extLst>
          </p:cNvPr>
          <p:cNvPicPr>
            <a:picLocks noChangeAspect="1"/>
          </p:cNvPicPr>
          <p:nvPr/>
        </p:nvPicPr>
        <p:blipFill>
          <a:blip r:embed="rId3"/>
          <a:stretch>
            <a:fillRect/>
          </a:stretch>
        </p:blipFill>
        <p:spPr>
          <a:xfrm>
            <a:off x="1193492" y="1461615"/>
            <a:ext cx="1459614" cy="973076"/>
          </a:xfrm>
          <a:prstGeom prst="rect">
            <a:avLst/>
          </a:prstGeom>
        </p:spPr>
      </p:pic>
      <p:pic>
        <p:nvPicPr>
          <p:cNvPr id="1026" name="Picture 2" descr="Uganda’s Renewable Energy Ambitions | ENERGIES Magazine">
            <a:extLst>
              <a:ext uri="{FF2B5EF4-FFF2-40B4-BE49-F238E27FC236}">
                <a16:creationId xmlns:a16="http://schemas.microsoft.com/office/drawing/2014/main" id="{7CEF275F-DB8A-DFBC-F730-B308AB78B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740" y="1427761"/>
            <a:ext cx="998559" cy="998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tanding in front of a banner&#10;&#10;Description automatically generated">
            <a:extLst>
              <a:ext uri="{FF2B5EF4-FFF2-40B4-BE49-F238E27FC236}">
                <a16:creationId xmlns:a16="http://schemas.microsoft.com/office/drawing/2014/main" id="{49257CB5-F79D-7FD0-257B-D20BDBD78096}"/>
              </a:ext>
            </a:extLst>
          </p:cNvPr>
          <p:cNvPicPr>
            <a:picLocks noChangeAspect="1"/>
          </p:cNvPicPr>
          <p:nvPr/>
        </p:nvPicPr>
        <p:blipFill>
          <a:blip r:embed="rId5"/>
          <a:stretch>
            <a:fillRect/>
          </a:stretch>
        </p:blipFill>
        <p:spPr>
          <a:xfrm>
            <a:off x="3406041" y="1406395"/>
            <a:ext cx="1558192" cy="1038795"/>
          </a:xfrm>
          <a:prstGeom prst="rect">
            <a:avLst/>
          </a:prstGeom>
        </p:spPr>
      </p:pic>
    </p:spTree>
    <p:extLst>
      <p:ext uri="{BB962C8B-B14F-4D97-AF65-F5344CB8AC3E}">
        <p14:creationId xmlns:p14="http://schemas.microsoft.com/office/powerpoint/2010/main" val="2105106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2486"/>
        <p:cNvGrpSpPr/>
        <p:nvPr/>
      </p:nvGrpSpPr>
      <p:grpSpPr>
        <a:xfrm>
          <a:off x="0" y="0"/>
          <a:ext cx="0" cy="0"/>
          <a:chOff x="0" y="0"/>
          <a:chExt cx="0" cy="0"/>
        </a:xfrm>
      </p:grpSpPr>
      <p:sp>
        <p:nvSpPr>
          <p:cNvPr id="2488" name="Google Shape;2488;p141"/>
          <p:cNvSpPr txBox="1">
            <a:spLocks noGrp="1"/>
          </p:cNvSpPr>
          <p:nvPr>
            <p:ph type="sldNum" idx="4294967295"/>
          </p:nvPr>
        </p:nvSpPr>
        <p:spPr>
          <a:xfrm>
            <a:off x="8030525" y="4754925"/>
            <a:ext cx="416100" cy="2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sp>
        <p:nvSpPr>
          <p:cNvPr id="2489" name="Google Shape;2489;p141"/>
          <p:cNvSpPr txBox="1"/>
          <p:nvPr/>
        </p:nvSpPr>
        <p:spPr>
          <a:xfrm>
            <a:off x="308144" y="1101185"/>
            <a:ext cx="5548703" cy="292512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2400">
                <a:solidFill>
                  <a:schemeClr val="dk1"/>
                </a:solidFill>
                <a:highlight>
                  <a:srgbClr val="C7BADF"/>
                </a:highlight>
                <a:latin typeface="Inter Medium"/>
                <a:ea typeface="Inter Medium"/>
                <a:sym typeface="Inter Medium"/>
              </a:rPr>
              <a:t>Male -dominated sector</a:t>
            </a:r>
          </a:p>
          <a:p>
            <a:pPr marL="0" lvl="0" indent="0" algn="r" rtl="0">
              <a:spcBef>
                <a:spcPts val="0"/>
              </a:spcBef>
              <a:spcAft>
                <a:spcPts val="0"/>
              </a:spcAft>
              <a:buNone/>
            </a:pPr>
            <a:endParaRPr lang="en-GB" sz="2400">
              <a:solidFill>
                <a:schemeClr val="dk1"/>
              </a:solidFill>
              <a:highlight>
                <a:srgbClr val="C7BADF"/>
              </a:highlight>
              <a:latin typeface="Inter Medium"/>
              <a:ea typeface="Inter Medium"/>
              <a:sym typeface="Inter Medium"/>
            </a:endParaRPr>
          </a:p>
          <a:p>
            <a:pPr marL="0" lvl="0" indent="0" algn="r" rtl="0">
              <a:spcBef>
                <a:spcPts val="0"/>
              </a:spcBef>
              <a:spcAft>
                <a:spcPts val="0"/>
              </a:spcAft>
              <a:buNone/>
            </a:pPr>
            <a:r>
              <a:rPr lang="en-GB" sz="2400">
                <a:solidFill>
                  <a:schemeClr val="dk1"/>
                </a:solidFill>
                <a:highlight>
                  <a:srgbClr val="C7BADF"/>
                </a:highlight>
                <a:latin typeface="Inter Medium"/>
                <a:ea typeface="Inter Medium"/>
                <a:sym typeface="Inter Medium"/>
              </a:rPr>
              <a:t>Structural barriers</a:t>
            </a:r>
          </a:p>
          <a:p>
            <a:pPr marL="0" lvl="0" indent="0" algn="r" rtl="0">
              <a:spcBef>
                <a:spcPts val="0"/>
              </a:spcBef>
              <a:spcAft>
                <a:spcPts val="0"/>
              </a:spcAft>
              <a:buNone/>
            </a:pPr>
            <a:endParaRPr lang="en-GB" sz="2400">
              <a:solidFill>
                <a:schemeClr val="dk1"/>
              </a:solidFill>
              <a:highlight>
                <a:srgbClr val="C7BADF"/>
              </a:highlight>
              <a:latin typeface="Inter Medium"/>
              <a:ea typeface="Inter Medium"/>
              <a:sym typeface="Inter Medium"/>
            </a:endParaRPr>
          </a:p>
          <a:p>
            <a:pPr marL="0" lvl="0" indent="0" algn="r" rtl="0">
              <a:spcBef>
                <a:spcPts val="0"/>
              </a:spcBef>
              <a:spcAft>
                <a:spcPts val="0"/>
              </a:spcAft>
              <a:buNone/>
            </a:pPr>
            <a:r>
              <a:rPr lang="en-GB" sz="2400">
                <a:solidFill>
                  <a:schemeClr val="dk1"/>
                </a:solidFill>
                <a:highlight>
                  <a:srgbClr val="C7BADF"/>
                </a:highlight>
                <a:latin typeface="Inter Medium"/>
                <a:ea typeface="Inter Medium"/>
                <a:sym typeface="Inter Medium"/>
              </a:rPr>
              <a:t>Safety concerns for women in technical jobs</a:t>
            </a:r>
          </a:p>
          <a:p>
            <a:pPr marL="0" lvl="0" indent="0" algn="r" rtl="0">
              <a:spcBef>
                <a:spcPts val="0"/>
              </a:spcBef>
              <a:spcAft>
                <a:spcPts val="0"/>
              </a:spcAft>
              <a:buNone/>
            </a:pPr>
            <a:endParaRPr lang="en-GB" sz="2400">
              <a:solidFill>
                <a:schemeClr val="dk1"/>
              </a:solidFill>
              <a:highlight>
                <a:srgbClr val="C7BADF"/>
              </a:highlight>
              <a:latin typeface="Inter Medium"/>
              <a:ea typeface="Inter Medium"/>
              <a:sym typeface="Inter Medium"/>
            </a:endParaRPr>
          </a:p>
          <a:p>
            <a:pPr marL="0" lvl="0" indent="0" algn="r" rtl="0">
              <a:spcBef>
                <a:spcPts val="0"/>
              </a:spcBef>
              <a:spcAft>
                <a:spcPts val="0"/>
              </a:spcAft>
              <a:buNone/>
            </a:pPr>
            <a:r>
              <a:rPr lang="en-GB" sz="2400">
                <a:solidFill>
                  <a:schemeClr val="dk1"/>
                </a:solidFill>
                <a:highlight>
                  <a:srgbClr val="C7BADF"/>
                </a:highlight>
                <a:latin typeface="Inter Medium"/>
                <a:ea typeface="Inter Medium"/>
                <a:sym typeface="Inter Medium"/>
              </a:rPr>
              <a:t>Lack of female role models</a:t>
            </a:r>
          </a:p>
          <a:p>
            <a:pPr marL="0" lvl="0" indent="0" algn="r" rtl="0">
              <a:spcBef>
                <a:spcPts val="0"/>
              </a:spcBef>
              <a:spcAft>
                <a:spcPts val="0"/>
              </a:spcAft>
              <a:buNone/>
            </a:pPr>
            <a:endParaRPr lang="en-GB" sz="2800">
              <a:solidFill>
                <a:schemeClr val="dk1"/>
              </a:solidFill>
              <a:highlight>
                <a:srgbClr val="F8A985"/>
              </a:highlight>
              <a:latin typeface="Inter Medium"/>
              <a:ea typeface="Inter Medium"/>
              <a:sym typeface="Inter Medium"/>
            </a:endParaRPr>
          </a:p>
          <a:p>
            <a:pPr marL="0" lvl="0" indent="0" algn="r" rtl="0">
              <a:spcBef>
                <a:spcPts val="0"/>
              </a:spcBef>
              <a:spcAft>
                <a:spcPts val="0"/>
              </a:spcAft>
              <a:buNone/>
            </a:pPr>
            <a:r>
              <a:rPr lang="en-GB" sz="2800">
                <a:solidFill>
                  <a:schemeClr val="dk1"/>
                </a:solidFill>
                <a:highlight>
                  <a:srgbClr val="F8A985"/>
                </a:highlight>
                <a:latin typeface="Inter Medium"/>
                <a:ea typeface="Inter Medium"/>
                <a:sym typeface="Inter Medium"/>
              </a:rPr>
              <a:t> </a:t>
            </a:r>
          </a:p>
          <a:p>
            <a:pPr marL="0" lvl="0" indent="0" algn="r" rtl="0">
              <a:spcBef>
                <a:spcPts val="0"/>
              </a:spcBef>
              <a:spcAft>
                <a:spcPts val="0"/>
              </a:spcAft>
              <a:buNone/>
            </a:pPr>
            <a:endParaRPr sz="2800">
              <a:solidFill>
                <a:schemeClr val="dk1"/>
              </a:solidFill>
              <a:highlight>
                <a:srgbClr val="F8A985"/>
              </a:highlight>
              <a:latin typeface="Inter Medium"/>
              <a:ea typeface="Inter Medium"/>
              <a:sym typeface="Inter Medium"/>
            </a:endParaRPr>
          </a:p>
        </p:txBody>
      </p:sp>
      <p:sp>
        <p:nvSpPr>
          <p:cNvPr id="2490" name="Google Shape;2490;p141"/>
          <p:cNvSpPr txBox="1"/>
          <p:nvPr/>
        </p:nvSpPr>
        <p:spPr>
          <a:xfrm>
            <a:off x="6140378" y="1002082"/>
            <a:ext cx="2306247" cy="24279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r>
              <a:rPr lang="en-GB">
                <a:solidFill>
                  <a:schemeClr val="dk1"/>
                </a:solidFill>
                <a:latin typeface="DM Sans"/>
                <a:ea typeface="DM Sans"/>
                <a:cs typeface="DM Sans"/>
                <a:sym typeface="DM Sans"/>
              </a:rPr>
              <a:t>Sensitization </a:t>
            </a: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r>
              <a:rPr lang="en-GB">
                <a:solidFill>
                  <a:schemeClr val="dk1"/>
                </a:solidFill>
                <a:latin typeface="DM Sans"/>
                <a:ea typeface="DM Sans"/>
                <a:cs typeface="DM Sans"/>
                <a:sym typeface="DM Sans"/>
              </a:rPr>
              <a:t>Budgeting</a:t>
            </a: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r>
              <a:rPr lang="en-GB">
                <a:solidFill>
                  <a:schemeClr val="dk1"/>
                </a:solidFill>
                <a:latin typeface="DM Sans"/>
                <a:ea typeface="DM Sans"/>
                <a:cs typeface="DM Sans"/>
                <a:sym typeface="DM Sans"/>
              </a:rPr>
              <a:t>Strong sector cooperation &amp; change agents</a:t>
            </a: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a:p>
            <a:pPr marL="0" lvl="0" indent="0" algn="l" rtl="0">
              <a:spcBef>
                <a:spcPts val="0"/>
              </a:spcBef>
              <a:spcAft>
                <a:spcPts val="0"/>
              </a:spcAft>
              <a:buNone/>
            </a:pPr>
            <a:endParaRPr lang="en-GB">
              <a:solidFill>
                <a:schemeClr val="dk1"/>
              </a:solidFill>
              <a:latin typeface="DM Sans"/>
              <a:ea typeface="DM Sans"/>
              <a:cs typeface="DM Sans"/>
              <a:sym typeface="DM Sans"/>
            </a:endParaRPr>
          </a:p>
        </p:txBody>
      </p:sp>
      <p:cxnSp>
        <p:nvCxnSpPr>
          <p:cNvPr id="2492" name="Google Shape;2492;p141"/>
          <p:cNvCxnSpPr>
            <a:cxnSpLocks/>
          </p:cNvCxnSpPr>
          <p:nvPr/>
        </p:nvCxnSpPr>
        <p:spPr>
          <a:xfrm>
            <a:off x="5989586" y="1110986"/>
            <a:ext cx="0" cy="2760465"/>
          </a:xfrm>
          <a:prstGeom prst="straightConnector1">
            <a:avLst/>
          </a:prstGeom>
          <a:noFill/>
          <a:ln w="9525" cap="flat" cmpd="sng">
            <a:solidFill>
              <a:schemeClr val="dk1"/>
            </a:solidFill>
            <a:prstDash val="solid"/>
            <a:round/>
            <a:headEnd type="none" w="med" len="med"/>
            <a:tailEnd type="none" w="med" len="med"/>
          </a:ln>
        </p:spPr>
      </p:cxnSp>
      <p:sp>
        <p:nvSpPr>
          <p:cNvPr id="7" name="Google Shape;879;p81">
            <a:extLst>
              <a:ext uri="{FF2B5EF4-FFF2-40B4-BE49-F238E27FC236}">
                <a16:creationId xmlns:a16="http://schemas.microsoft.com/office/drawing/2014/main" id="{D0C58D36-050A-9BA6-010D-CFF9696FEB33}"/>
              </a:ext>
            </a:extLst>
          </p:cNvPr>
          <p:cNvSpPr txBox="1">
            <a:spLocks/>
          </p:cNvSpPr>
          <p:nvPr/>
        </p:nvSpPr>
        <p:spPr>
          <a:xfrm>
            <a:off x="653375" y="672185"/>
            <a:ext cx="3254947" cy="429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IBM Plex Serif Light"/>
                <a:ea typeface="IBM Plex Serif Light"/>
                <a:cs typeface="IBM Plex Serif Light"/>
                <a:sym typeface="IBM Plex Serif Light"/>
              </a:rPr>
              <a:t>Barriers</a:t>
            </a:r>
          </a:p>
        </p:txBody>
      </p:sp>
    </p:spTree>
    <p:extLst>
      <p:ext uri="{BB962C8B-B14F-4D97-AF65-F5344CB8AC3E}">
        <p14:creationId xmlns:p14="http://schemas.microsoft.com/office/powerpoint/2010/main" val="202950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6;p81">
            <a:extLst>
              <a:ext uri="{FF2B5EF4-FFF2-40B4-BE49-F238E27FC236}">
                <a16:creationId xmlns:a16="http://schemas.microsoft.com/office/drawing/2014/main" id="{7B3237C8-850A-D354-57E8-663706B721C8}"/>
              </a:ext>
            </a:extLst>
          </p:cNvPr>
          <p:cNvSpPr txBox="1">
            <a:spLocks/>
          </p:cNvSpPr>
          <p:nvPr/>
        </p:nvSpPr>
        <p:spPr>
          <a:xfrm>
            <a:off x="720000" y="361334"/>
            <a:ext cx="3285900" cy="56791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Let's </a:t>
            </a:r>
            <a:r>
              <a:rPr lang="en-US" sz="3200">
                <a:latin typeface="IBM Plex Serif Light"/>
              </a:rPr>
              <a:t>discuss</a:t>
            </a:r>
            <a:endParaRPr lang="en-US" sz="3200">
              <a:cs typeface="IBM Plex Serif Light"/>
            </a:endParaRPr>
          </a:p>
        </p:txBody>
      </p:sp>
      <p:grpSp>
        <p:nvGrpSpPr>
          <p:cNvPr id="13" name="Gruppieren 2370">
            <a:extLst>
              <a:ext uri="{FF2B5EF4-FFF2-40B4-BE49-F238E27FC236}">
                <a16:creationId xmlns:a16="http://schemas.microsoft.com/office/drawing/2014/main" id="{DB9B6795-18D5-2C4F-1F0E-5DD102934F43}"/>
              </a:ext>
            </a:extLst>
          </p:cNvPr>
          <p:cNvGrpSpPr/>
          <p:nvPr/>
        </p:nvGrpSpPr>
        <p:grpSpPr>
          <a:xfrm>
            <a:off x="6143489" y="1689443"/>
            <a:ext cx="1098404" cy="1098404"/>
            <a:chOff x="3637197" y="2675160"/>
            <a:chExt cx="2087340" cy="2087340"/>
          </a:xfrm>
        </p:grpSpPr>
        <p:sp>
          <p:nvSpPr>
            <p:cNvPr id="14" name="Ellipse 2369">
              <a:extLst>
                <a:ext uri="{FF2B5EF4-FFF2-40B4-BE49-F238E27FC236}">
                  <a16:creationId xmlns:a16="http://schemas.microsoft.com/office/drawing/2014/main" id="{314542E4-7433-CE4F-A9FD-DBBFE7B86589}"/>
                </a:ext>
              </a:extLst>
            </p:cNvPr>
            <p:cNvSpPr/>
            <p:nvPr/>
          </p:nvSpPr>
          <p:spPr>
            <a:xfrm>
              <a:off x="3637197" y="2675160"/>
              <a:ext cx="2087340" cy="2087340"/>
            </a:xfrm>
            <a:prstGeom prst="ellipse">
              <a:avLst/>
            </a:prstGeom>
            <a:solidFill>
              <a:srgbClr val="C2C2C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5" name="Ellipse 2368">
              <a:extLst>
                <a:ext uri="{FF2B5EF4-FFF2-40B4-BE49-F238E27FC236}">
                  <a16:creationId xmlns:a16="http://schemas.microsoft.com/office/drawing/2014/main" id="{1E9ACB8F-E923-9A11-3CDB-842C5B99505B}"/>
                </a:ext>
              </a:extLst>
            </p:cNvPr>
            <p:cNvSpPr/>
            <p:nvPr/>
          </p:nvSpPr>
          <p:spPr>
            <a:xfrm>
              <a:off x="3840090" y="2878053"/>
              <a:ext cx="1681554" cy="1681554"/>
            </a:xfrm>
            <a:prstGeom prst="ellipse">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16" name="Ellipse 2365">
              <a:extLst>
                <a:ext uri="{FF2B5EF4-FFF2-40B4-BE49-F238E27FC236}">
                  <a16:creationId xmlns:a16="http://schemas.microsoft.com/office/drawing/2014/main" id="{F57A6C47-969C-972F-802A-88845190EF89}"/>
                </a:ext>
              </a:extLst>
            </p:cNvPr>
            <p:cNvSpPr/>
            <p:nvPr/>
          </p:nvSpPr>
          <p:spPr>
            <a:xfrm>
              <a:off x="4086126" y="3124089"/>
              <a:ext cx="1189483" cy="1189483"/>
            </a:xfrm>
            <a:prstGeom prst="ellipse">
              <a:avLst/>
            </a:prstGeom>
            <a:solidFill>
              <a:srgbClr val="FEFCF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3</a:t>
              </a:r>
            </a:p>
          </p:txBody>
        </p:sp>
      </p:grpSp>
      <p:sp>
        <p:nvSpPr>
          <p:cNvPr id="17" name="TextBox 16">
            <a:extLst>
              <a:ext uri="{FF2B5EF4-FFF2-40B4-BE49-F238E27FC236}">
                <a16:creationId xmlns:a16="http://schemas.microsoft.com/office/drawing/2014/main" id="{27FAC68C-4832-07A4-0E00-BF2F3E247D24}"/>
              </a:ext>
            </a:extLst>
          </p:cNvPr>
          <p:cNvSpPr txBox="1"/>
          <p:nvPr/>
        </p:nvSpPr>
        <p:spPr>
          <a:xfrm>
            <a:off x="1181595" y="2907228"/>
            <a:ext cx="20381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142D3E"/>
                </a:solidFill>
                <a:latin typeface="Inter"/>
                <a:ea typeface="Inter"/>
              </a:rPr>
              <a:t>Attraction and Recruitment of Women</a:t>
            </a:r>
            <a:endParaRPr lang="en-US" sz="1200" b="1"/>
          </a:p>
        </p:txBody>
      </p:sp>
      <p:sp>
        <p:nvSpPr>
          <p:cNvPr id="18" name="TextBox 17">
            <a:extLst>
              <a:ext uri="{FF2B5EF4-FFF2-40B4-BE49-F238E27FC236}">
                <a16:creationId xmlns:a16="http://schemas.microsoft.com/office/drawing/2014/main" id="{55DCEB60-50D5-EEF6-2BF3-86E28CEA5E17}"/>
              </a:ext>
            </a:extLst>
          </p:cNvPr>
          <p:cNvSpPr txBox="1"/>
          <p:nvPr/>
        </p:nvSpPr>
        <p:spPr>
          <a:xfrm>
            <a:off x="3519549" y="2996293"/>
            <a:ext cx="20381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142D3E"/>
                </a:solidFill>
                <a:latin typeface="Inter"/>
                <a:ea typeface="Inter"/>
              </a:rPr>
              <a:t>HR Policies and Practices</a:t>
            </a:r>
          </a:p>
        </p:txBody>
      </p:sp>
      <p:sp>
        <p:nvSpPr>
          <p:cNvPr id="19" name="TextBox 18">
            <a:extLst>
              <a:ext uri="{FF2B5EF4-FFF2-40B4-BE49-F238E27FC236}">
                <a16:creationId xmlns:a16="http://schemas.microsoft.com/office/drawing/2014/main" id="{C5342B40-4F69-AE49-D19C-4DAD3C454F0D}"/>
              </a:ext>
            </a:extLst>
          </p:cNvPr>
          <p:cNvSpPr txBox="1"/>
          <p:nvPr/>
        </p:nvSpPr>
        <p:spPr>
          <a:xfrm>
            <a:off x="5671951" y="2907228"/>
            <a:ext cx="20381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142D3E"/>
                </a:solidFill>
                <a:latin typeface="Inter"/>
                <a:ea typeface="Inter"/>
              </a:rPr>
              <a:t>Leadership and Career Progression</a:t>
            </a:r>
            <a:endParaRPr lang="en-US" b="1"/>
          </a:p>
        </p:txBody>
      </p:sp>
      <p:grpSp>
        <p:nvGrpSpPr>
          <p:cNvPr id="20" name="Gruppieren 2370">
            <a:extLst>
              <a:ext uri="{FF2B5EF4-FFF2-40B4-BE49-F238E27FC236}">
                <a16:creationId xmlns:a16="http://schemas.microsoft.com/office/drawing/2014/main" id="{360F2E13-6933-3B85-B991-4A04591015C6}"/>
              </a:ext>
            </a:extLst>
          </p:cNvPr>
          <p:cNvGrpSpPr/>
          <p:nvPr/>
        </p:nvGrpSpPr>
        <p:grpSpPr>
          <a:xfrm>
            <a:off x="3991086" y="1689442"/>
            <a:ext cx="1098404" cy="1098404"/>
            <a:chOff x="3637197" y="2675160"/>
            <a:chExt cx="2087340" cy="2087340"/>
          </a:xfrm>
        </p:grpSpPr>
        <p:sp>
          <p:nvSpPr>
            <p:cNvPr id="21" name="Ellipse 2369">
              <a:extLst>
                <a:ext uri="{FF2B5EF4-FFF2-40B4-BE49-F238E27FC236}">
                  <a16:creationId xmlns:a16="http://schemas.microsoft.com/office/drawing/2014/main" id="{3917B4C8-1EB8-4CA7-197D-94EC3F1E27A8}"/>
                </a:ext>
              </a:extLst>
            </p:cNvPr>
            <p:cNvSpPr/>
            <p:nvPr/>
          </p:nvSpPr>
          <p:spPr>
            <a:xfrm>
              <a:off x="3637197" y="2675160"/>
              <a:ext cx="2087340" cy="2087340"/>
            </a:xfrm>
            <a:prstGeom prst="ellipse">
              <a:avLst/>
            </a:prstGeom>
            <a:solidFill>
              <a:srgbClr val="C2C2C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22" name="Ellipse 2368">
              <a:extLst>
                <a:ext uri="{FF2B5EF4-FFF2-40B4-BE49-F238E27FC236}">
                  <a16:creationId xmlns:a16="http://schemas.microsoft.com/office/drawing/2014/main" id="{2FC2B3F8-80FF-BE4B-5EF5-09DD775444A7}"/>
                </a:ext>
              </a:extLst>
            </p:cNvPr>
            <p:cNvSpPr/>
            <p:nvPr/>
          </p:nvSpPr>
          <p:spPr>
            <a:xfrm>
              <a:off x="3840090" y="2878053"/>
              <a:ext cx="1681554" cy="1681554"/>
            </a:xfrm>
            <a:prstGeom prst="ellipse">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23" name="Ellipse 2365">
              <a:extLst>
                <a:ext uri="{FF2B5EF4-FFF2-40B4-BE49-F238E27FC236}">
                  <a16:creationId xmlns:a16="http://schemas.microsoft.com/office/drawing/2014/main" id="{D936D33E-4AE7-6EA4-F423-AE10EE34593A}"/>
                </a:ext>
              </a:extLst>
            </p:cNvPr>
            <p:cNvSpPr/>
            <p:nvPr/>
          </p:nvSpPr>
          <p:spPr>
            <a:xfrm>
              <a:off x="4086126" y="3124089"/>
              <a:ext cx="1189483" cy="1189483"/>
            </a:xfrm>
            <a:prstGeom prst="ellipse">
              <a:avLst/>
            </a:prstGeom>
            <a:solidFill>
              <a:srgbClr val="FEFCF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a:rPr>
                <a:t>2</a:t>
              </a:r>
              <a:endParaRPr lang="de-DE" sz="1050">
                <a:solidFill>
                  <a:schemeClr val="tx1"/>
                </a:solidFill>
                <a:latin typeface="IBM Plex Serif" panose="02060503050406000203" pitchFamily="18" charset="0"/>
              </a:endParaRPr>
            </a:p>
          </p:txBody>
        </p:sp>
      </p:grpSp>
      <p:grpSp>
        <p:nvGrpSpPr>
          <p:cNvPr id="24" name="Gruppieren 2370">
            <a:extLst>
              <a:ext uri="{FF2B5EF4-FFF2-40B4-BE49-F238E27FC236}">
                <a16:creationId xmlns:a16="http://schemas.microsoft.com/office/drawing/2014/main" id="{AB310794-3508-A231-3D51-47162432F659}"/>
              </a:ext>
            </a:extLst>
          </p:cNvPr>
          <p:cNvGrpSpPr/>
          <p:nvPr/>
        </p:nvGrpSpPr>
        <p:grpSpPr>
          <a:xfrm>
            <a:off x="1653131" y="1689442"/>
            <a:ext cx="1098404" cy="1098404"/>
            <a:chOff x="3637197" y="2675160"/>
            <a:chExt cx="2087340" cy="2087340"/>
          </a:xfrm>
        </p:grpSpPr>
        <p:sp>
          <p:nvSpPr>
            <p:cNvPr id="25" name="Ellipse 2369">
              <a:extLst>
                <a:ext uri="{FF2B5EF4-FFF2-40B4-BE49-F238E27FC236}">
                  <a16:creationId xmlns:a16="http://schemas.microsoft.com/office/drawing/2014/main" id="{55314F2C-DF7E-969A-9902-247177A0194D}"/>
                </a:ext>
              </a:extLst>
            </p:cNvPr>
            <p:cNvSpPr/>
            <p:nvPr/>
          </p:nvSpPr>
          <p:spPr>
            <a:xfrm>
              <a:off x="3637197" y="2675160"/>
              <a:ext cx="2087340" cy="2087340"/>
            </a:xfrm>
            <a:prstGeom prst="ellipse">
              <a:avLst/>
            </a:prstGeom>
            <a:solidFill>
              <a:srgbClr val="C2C2C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26" name="Ellipse 2368">
              <a:extLst>
                <a:ext uri="{FF2B5EF4-FFF2-40B4-BE49-F238E27FC236}">
                  <a16:creationId xmlns:a16="http://schemas.microsoft.com/office/drawing/2014/main" id="{6B89B0DD-11A2-B2E2-6038-3919C7FC3EAD}"/>
                </a:ext>
              </a:extLst>
            </p:cNvPr>
            <p:cNvSpPr/>
            <p:nvPr/>
          </p:nvSpPr>
          <p:spPr>
            <a:xfrm>
              <a:off x="3840090" y="2878053"/>
              <a:ext cx="1681554" cy="1681554"/>
            </a:xfrm>
            <a:prstGeom prst="ellipse">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27" name="Ellipse 2365">
              <a:extLst>
                <a:ext uri="{FF2B5EF4-FFF2-40B4-BE49-F238E27FC236}">
                  <a16:creationId xmlns:a16="http://schemas.microsoft.com/office/drawing/2014/main" id="{BE050410-4FF3-D3A1-2672-8568FE23B757}"/>
                </a:ext>
              </a:extLst>
            </p:cNvPr>
            <p:cNvSpPr/>
            <p:nvPr/>
          </p:nvSpPr>
          <p:spPr>
            <a:xfrm>
              <a:off x="4086126" y="3124089"/>
              <a:ext cx="1189483" cy="1189483"/>
            </a:xfrm>
            <a:prstGeom prst="ellipse">
              <a:avLst/>
            </a:prstGeom>
            <a:solidFill>
              <a:srgbClr val="FEFCF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a:rPr>
                <a:t>1</a:t>
              </a:r>
              <a:endParaRPr lang="de-DE" sz="1050">
                <a:solidFill>
                  <a:schemeClr val="tx1"/>
                </a:solidFill>
                <a:latin typeface="IBM Plex Serif" panose="02060503050406000203" pitchFamily="18" charset="0"/>
              </a:endParaRPr>
            </a:p>
          </p:txBody>
        </p:sp>
      </p:grpSp>
      <p:sp>
        <p:nvSpPr>
          <p:cNvPr id="28" name="TextBox 27">
            <a:extLst>
              <a:ext uri="{FF2B5EF4-FFF2-40B4-BE49-F238E27FC236}">
                <a16:creationId xmlns:a16="http://schemas.microsoft.com/office/drawing/2014/main" id="{6E938F36-F95D-ADF4-32F0-E7A9590ACA7D}"/>
              </a:ext>
            </a:extLst>
          </p:cNvPr>
          <p:cNvSpPr txBox="1"/>
          <p:nvPr/>
        </p:nvSpPr>
        <p:spPr>
          <a:xfrm>
            <a:off x="1181594" y="3456461"/>
            <a:ext cx="20381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142D3E"/>
                </a:solidFill>
                <a:highlight>
                  <a:srgbClr val="FEFCFB"/>
                </a:highlight>
                <a:latin typeface="Inter"/>
                <a:ea typeface="Inter"/>
              </a:rPr>
              <a:t>Break-out </a:t>
            </a:r>
            <a:endParaRPr lang="en-US">
              <a:highlight>
                <a:srgbClr val="FEFCFB"/>
              </a:highlight>
              <a:ea typeface="Inter"/>
            </a:endParaRPr>
          </a:p>
          <a:p>
            <a:pPr algn="ctr"/>
            <a:r>
              <a:rPr lang="en-US" sz="1200">
                <a:solidFill>
                  <a:srgbClr val="142D3E"/>
                </a:solidFill>
                <a:highlight>
                  <a:srgbClr val="FEFCFB"/>
                </a:highlight>
                <a:latin typeface="Inter"/>
                <a:ea typeface="Inter"/>
              </a:rPr>
              <a:t>Room 1</a:t>
            </a:r>
            <a:endParaRPr lang="en-US">
              <a:highlight>
                <a:srgbClr val="FEFCFB"/>
              </a:highlight>
            </a:endParaRPr>
          </a:p>
        </p:txBody>
      </p:sp>
      <p:sp>
        <p:nvSpPr>
          <p:cNvPr id="29" name="TextBox 28">
            <a:extLst>
              <a:ext uri="{FF2B5EF4-FFF2-40B4-BE49-F238E27FC236}">
                <a16:creationId xmlns:a16="http://schemas.microsoft.com/office/drawing/2014/main" id="{4160235F-5710-2894-13FF-85AA0B68D4AF}"/>
              </a:ext>
            </a:extLst>
          </p:cNvPr>
          <p:cNvSpPr txBox="1"/>
          <p:nvPr/>
        </p:nvSpPr>
        <p:spPr>
          <a:xfrm>
            <a:off x="3519548" y="3456461"/>
            <a:ext cx="20381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142D3E"/>
                </a:solidFill>
                <a:highlight>
                  <a:srgbClr val="FEFCFB"/>
                </a:highlight>
                <a:latin typeface="Inter"/>
                <a:ea typeface="Inter"/>
              </a:rPr>
              <a:t>Break-out </a:t>
            </a:r>
            <a:endParaRPr lang="en-US">
              <a:highlight>
                <a:srgbClr val="FEFCFB"/>
              </a:highlight>
              <a:ea typeface="Inter"/>
            </a:endParaRPr>
          </a:p>
          <a:p>
            <a:pPr algn="ctr"/>
            <a:r>
              <a:rPr lang="en-US" sz="1200">
                <a:solidFill>
                  <a:srgbClr val="142D3E"/>
                </a:solidFill>
                <a:highlight>
                  <a:srgbClr val="FEFCFB"/>
                </a:highlight>
                <a:latin typeface="Inter"/>
                <a:ea typeface="Inter"/>
              </a:rPr>
              <a:t>Room 2</a:t>
            </a:r>
            <a:endParaRPr lang="en-US">
              <a:highlight>
                <a:srgbClr val="FEFCFB"/>
              </a:highlight>
            </a:endParaRPr>
          </a:p>
        </p:txBody>
      </p:sp>
      <p:sp>
        <p:nvSpPr>
          <p:cNvPr id="30" name="TextBox 29">
            <a:extLst>
              <a:ext uri="{FF2B5EF4-FFF2-40B4-BE49-F238E27FC236}">
                <a16:creationId xmlns:a16="http://schemas.microsoft.com/office/drawing/2014/main" id="{95B00838-650F-4914-F9D6-8DB52FAEBBCF}"/>
              </a:ext>
            </a:extLst>
          </p:cNvPr>
          <p:cNvSpPr txBox="1"/>
          <p:nvPr/>
        </p:nvSpPr>
        <p:spPr>
          <a:xfrm>
            <a:off x="5671950" y="3456461"/>
            <a:ext cx="20381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142D3E"/>
                </a:solidFill>
                <a:highlight>
                  <a:srgbClr val="FEFCFB"/>
                </a:highlight>
                <a:latin typeface="Inter"/>
                <a:ea typeface="Inter"/>
              </a:rPr>
              <a:t>Break-out </a:t>
            </a:r>
            <a:endParaRPr lang="en-US">
              <a:highlight>
                <a:srgbClr val="FEFCFB"/>
              </a:highlight>
              <a:ea typeface="Inter"/>
            </a:endParaRPr>
          </a:p>
          <a:p>
            <a:pPr algn="ctr"/>
            <a:r>
              <a:rPr lang="en-US" sz="1200">
                <a:solidFill>
                  <a:srgbClr val="142D3E"/>
                </a:solidFill>
                <a:highlight>
                  <a:srgbClr val="FEFCFB"/>
                </a:highlight>
                <a:latin typeface="Inter"/>
                <a:ea typeface="Inter"/>
              </a:rPr>
              <a:t>Room 3</a:t>
            </a:r>
            <a:endParaRPr lang="en-US">
              <a:highlight>
                <a:srgbClr val="FEFCFB"/>
              </a:highlight>
            </a:endParaRPr>
          </a:p>
        </p:txBody>
      </p:sp>
    </p:spTree>
    <p:extLst>
      <p:ext uri="{BB962C8B-B14F-4D97-AF65-F5344CB8AC3E}">
        <p14:creationId xmlns:p14="http://schemas.microsoft.com/office/powerpoint/2010/main" val="3149479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29">
            <a:extLst>
              <a:ext uri="{FF2B5EF4-FFF2-40B4-BE49-F238E27FC236}">
                <a16:creationId xmlns:a16="http://schemas.microsoft.com/office/drawing/2014/main" id="{A4768534-5458-AED6-6EFC-0947936371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3309" y="1006942"/>
            <a:ext cx="4791961" cy="3749710"/>
          </a:xfrm>
          <a:prstGeom prst="rect">
            <a:avLst/>
          </a:prstGeom>
        </p:spPr>
      </p:pic>
      <p:sp>
        <p:nvSpPr>
          <p:cNvPr id="18" name="Textplatzhalter 18">
            <a:extLst>
              <a:ext uri="{FF2B5EF4-FFF2-40B4-BE49-F238E27FC236}">
                <a16:creationId xmlns:a16="http://schemas.microsoft.com/office/drawing/2014/main" id="{DA95C36D-460B-C1C4-B9C5-9CF17A402EB5}"/>
              </a:ext>
            </a:extLst>
          </p:cNvPr>
          <p:cNvSpPr txBox="1">
            <a:spLocks/>
          </p:cNvSpPr>
          <p:nvPr/>
        </p:nvSpPr>
        <p:spPr>
          <a:xfrm>
            <a:off x="1121533" y="1489838"/>
            <a:ext cx="4624491" cy="58065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solidFill>
                <a:latin typeface="Inter"/>
                <a:ea typeface="Inter"/>
              </a:rPr>
              <a:t>Attraction and Recruitment of Women</a:t>
            </a:r>
          </a:p>
          <a:p>
            <a:r>
              <a:rPr lang="en-US">
                <a:solidFill>
                  <a:schemeClr val="tx1"/>
                </a:solidFill>
                <a:latin typeface="IBM Plex Serif" panose="02060503050406000203" pitchFamily="18" charset="0"/>
                <a:ea typeface="Inter" panose="020B0604020202020204" charset="0"/>
              </a:rPr>
              <a:t>GIZ Perú / La </a:t>
            </a:r>
            <a:r>
              <a:rPr lang="en-US" err="1">
                <a:solidFill>
                  <a:schemeClr val="tx1"/>
                </a:solidFill>
                <a:latin typeface="IBM Plex Serif" panose="02060503050406000203" pitchFamily="18" charset="0"/>
                <a:ea typeface="Inter" panose="020B0604020202020204" charset="0"/>
              </a:rPr>
              <a:t>Rolita</a:t>
            </a:r>
            <a:r>
              <a:rPr lang="en-US">
                <a:solidFill>
                  <a:schemeClr val="tx1"/>
                </a:solidFill>
                <a:latin typeface="IBM Plex Serif" panose="02060503050406000203" pitchFamily="18" charset="0"/>
                <a:ea typeface="Inter" panose="020B0604020202020204" charset="0"/>
              </a:rPr>
              <a:t> </a:t>
            </a:r>
          </a:p>
        </p:txBody>
      </p:sp>
      <p:grpSp>
        <p:nvGrpSpPr>
          <p:cNvPr id="19" name="Group 18">
            <a:extLst>
              <a:ext uri="{FF2B5EF4-FFF2-40B4-BE49-F238E27FC236}">
                <a16:creationId xmlns:a16="http://schemas.microsoft.com/office/drawing/2014/main" id="{1ED2D50C-E9D1-0E77-2EE8-B65E6A3D729A}"/>
              </a:ext>
            </a:extLst>
          </p:cNvPr>
          <p:cNvGrpSpPr/>
          <p:nvPr/>
        </p:nvGrpSpPr>
        <p:grpSpPr>
          <a:xfrm>
            <a:off x="719999" y="1490500"/>
            <a:ext cx="402861" cy="400327"/>
            <a:chOff x="613140" y="1721564"/>
            <a:chExt cx="402861" cy="400327"/>
          </a:xfrm>
        </p:grpSpPr>
        <p:grpSp>
          <p:nvGrpSpPr>
            <p:cNvPr id="20" name="Google Shape;840;p80">
              <a:extLst>
                <a:ext uri="{FF2B5EF4-FFF2-40B4-BE49-F238E27FC236}">
                  <a16:creationId xmlns:a16="http://schemas.microsoft.com/office/drawing/2014/main" id="{EDC6FD7E-C4DE-EB02-13A6-DF743E48E86D}"/>
                </a:ext>
              </a:extLst>
            </p:cNvPr>
            <p:cNvGrpSpPr/>
            <p:nvPr/>
          </p:nvGrpSpPr>
          <p:grpSpPr>
            <a:xfrm>
              <a:off x="615673" y="1721564"/>
              <a:ext cx="400328" cy="400327"/>
              <a:chOff x="4959700" y="3927378"/>
              <a:chExt cx="485537" cy="485537"/>
            </a:xfrm>
          </p:grpSpPr>
          <p:sp>
            <p:nvSpPr>
              <p:cNvPr id="22" name="Google Shape;841;p80">
                <a:extLst>
                  <a:ext uri="{FF2B5EF4-FFF2-40B4-BE49-F238E27FC236}">
                    <a16:creationId xmlns:a16="http://schemas.microsoft.com/office/drawing/2014/main" id="{897C45F5-4597-6A85-DE01-503ACE19713D}"/>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F8A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42;p80">
                <a:extLst>
                  <a:ext uri="{FF2B5EF4-FFF2-40B4-BE49-F238E27FC236}">
                    <a16:creationId xmlns:a16="http://schemas.microsoft.com/office/drawing/2014/main" id="{F981814A-9282-BCD9-78D5-0F2A79E7AF27}"/>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platzhalter 19">
              <a:extLst>
                <a:ext uri="{FF2B5EF4-FFF2-40B4-BE49-F238E27FC236}">
                  <a16:creationId xmlns:a16="http://schemas.microsoft.com/office/drawing/2014/main" id="{0D08BF82-C0C2-27B1-97FA-91E9B72B41EB}"/>
                </a:ext>
              </a:extLst>
            </p:cNvPr>
            <p:cNvSpPr txBox="1">
              <a:spLocks/>
            </p:cNvSpPr>
            <p:nvPr/>
          </p:nvSpPr>
          <p:spPr>
            <a:xfrm>
              <a:off x="613140" y="1768853"/>
              <a:ext cx="400328" cy="305751"/>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1200">
                  <a:solidFill>
                    <a:schemeClr val="tx1"/>
                  </a:solidFill>
                  <a:latin typeface="IBM Plex Serif"/>
                  <a:ea typeface="Inter"/>
                </a:rPr>
                <a:t>01</a:t>
              </a:r>
              <a:endParaRPr lang="de-DE" sz="1200">
                <a:solidFill>
                  <a:schemeClr val="tx1"/>
                </a:solidFill>
                <a:latin typeface="IBM Plex Serif" panose="02060503050406000203" pitchFamily="18" charset="0"/>
                <a:ea typeface="Inter" panose="020B0604020202020204" charset="0"/>
              </a:endParaRPr>
            </a:p>
          </p:txBody>
        </p:sp>
      </p:grpSp>
      <p:sp>
        <p:nvSpPr>
          <p:cNvPr id="24" name="Textplatzhalter 18">
            <a:extLst>
              <a:ext uri="{FF2B5EF4-FFF2-40B4-BE49-F238E27FC236}">
                <a16:creationId xmlns:a16="http://schemas.microsoft.com/office/drawing/2014/main" id="{69BC737C-FC10-6DF2-BED1-96FEDB2F0700}"/>
              </a:ext>
            </a:extLst>
          </p:cNvPr>
          <p:cNvSpPr txBox="1">
            <a:spLocks/>
          </p:cNvSpPr>
          <p:nvPr/>
        </p:nvSpPr>
        <p:spPr>
          <a:xfrm>
            <a:off x="1167871" y="2131761"/>
            <a:ext cx="4624491" cy="58065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solidFill>
                <a:latin typeface="Inter"/>
                <a:ea typeface="Inter"/>
              </a:rPr>
              <a:t>HR Policies and Practices</a:t>
            </a:r>
          </a:p>
          <a:p>
            <a:r>
              <a:rPr lang="en-US">
                <a:solidFill>
                  <a:schemeClr val="tx1"/>
                </a:solidFill>
                <a:latin typeface="IBM Plex Serif" panose="02060503050406000203" pitchFamily="18" charset="0"/>
                <a:ea typeface="Inter" panose="020B0604020202020204" charset="0"/>
              </a:rPr>
              <a:t>Women on the Move / </a:t>
            </a:r>
            <a:r>
              <a:rPr lang="en-US" err="1">
                <a:solidFill>
                  <a:schemeClr val="tx1"/>
                </a:solidFill>
                <a:latin typeface="IBM Plex Serif" panose="02060503050406000203" pitchFamily="18" charset="0"/>
                <a:ea typeface="Inter" panose="020B0604020202020204" charset="0"/>
              </a:rPr>
              <a:t>SafetiPin</a:t>
            </a:r>
            <a:endParaRPr lang="en-US">
              <a:solidFill>
                <a:schemeClr val="tx1"/>
              </a:solidFill>
              <a:latin typeface="IBM Plex Serif" panose="02060503050406000203" pitchFamily="18" charset="0"/>
              <a:ea typeface="Inter" panose="020B0604020202020204" charset="0"/>
            </a:endParaRPr>
          </a:p>
        </p:txBody>
      </p:sp>
      <p:grpSp>
        <p:nvGrpSpPr>
          <p:cNvPr id="25" name="Group 24">
            <a:extLst>
              <a:ext uri="{FF2B5EF4-FFF2-40B4-BE49-F238E27FC236}">
                <a16:creationId xmlns:a16="http://schemas.microsoft.com/office/drawing/2014/main" id="{5B7EFF0F-10D2-0A47-9DB2-3FF0C6C6FBBB}"/>
              </a:ext>
            </a:extLst>
          </p:cNvPr>
          <p:cNvGrpSpPr/>
          <p:nvPr/>
        </p:nvGrpSpPr>
        <p:grpSpPr>
          <a:xfrm>
            <a:off x="719999" y="2217375"/>
            <a:ext cx="402861" cy="400327"/>
            <a:chOff x="613140" y="1721564"/>
            <a:chExt cx="402861" cy="400327"/>
          </a:xfrm>
        </p:grpSpPr>
        <p:grpSp>
          <p:nvGrpSpPr>
            <p:cNvPr id="26" name="Google Shape;840;p80">
              <a:extLst>
                <a:ext uri="{FF2B5EF4-FFF2-40B4-BE49-F238E27FC236}">
                  <a16:creationId xmlns:a16="http://schemas.microsoft.com/office/drawing/2014/main" id="{B1EBC384-D5A4-6E4E-8B4D-95B6D3508B94}"/>
                </a:ext>
              </a:extLst>
            </p:cNvPr>
            <p:cNvGrpSpPr/>
            <p:nvPr/>
          </p:nvGrpSpPr>
          <p:grpSpPr>
            <a:xfrm>
              <a:off x="615673" y="1721564"/>
              <a:ext cx="400328" cy="400327"/>
              <a:chOff x="4959700" y="3927378"/>
              <a:chExt cx="485537" cy="485537"/>
            </a:xfrm>
          </p:grpSpPr>
          <p:sp>
            <p:nvSpPr>
              <p:cNvPr id="28" name="Google Shape;841;p80">
                <a:extLst>
                  <a:ext uri="{FF2B5EF4-FFF2-40B4-BE49-F238E27FC236}">
                    <a16:creationId xmlns:a16="http://schemas.microsoft.com/office/drawing/2014/main" id="{E95E80FD-F021-9F05-AD38-B92C260E478D}"/>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F8A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2;p80">
                <a:extLst>
                  <a:ext uri="{FF2B5EF4-FFF2-40B4-BE49-F238E27FC236}">
                    <a16:creationId xmlns:a16="http://schemas.microsoft.com/office/drawing/2014/main" id="{2081A7F2-7DBA-13B2-5219-935D60F6F916}"/>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platzhalter 19">
              <a:extLst>
                <a:ext uri="{FF2B5EF4-FFF2-40B4-BE49-F238E27FC236}">
                  <a16:creationId xmlns:a16="http://schemas.microsoft.com/office/drawing/2014/main" id="{9C40A787-2FD0-6942-B032-9C056B8501A9}"/>
                </a:ext>
              </a:extLst>
            </p:cNvPr>
            <p:cNvSpPr txBox="1">
              <a:spLocks/>
            </p:cNvSpPr>
            <p:nvPr/>
          </p:nvSpPr>
          <p:spPr>
            <a:xfrm>
              <a:off x="613140" y="1768853"/>
              <a:ext cx="400328" cy="305751"/>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1200">
                  <a:solidFill>
                    <a:schemeClr val="tx1"/>
                  </a:solidFill>
                  <a:latin typeface="IBM Plex Serif"/>
                  <a:ea typeface="Inter"/>
                </a:rPr>
                <a:t>02</a:t>
              </a:r>
              <a:endParaRPr lang="de-DE" sz="1200">
                <a:solidFill>
                  <a:schemeClr val="tx1"/>
                </a:solidFill>
                <a:latin typeface="IBM Plex Serif" panose="02060503050406000203" pitchFamily="18" charset="0"/>
                <a:ea typeface="Inter" panose="020B0604020202020204" charset="0"/>
              </a:endParaRPr>
            </a:p>
          </p:txBody>
        </p:sp>
      </p:grpSp>
      <p:sp>
        <p:nvSpPr>
          <p:cNvPr id="30" name="Textplatzhalter 18">
            <a:extLst>
              <a:ext uri="{FF2B5EF4-FFF2-40B4-BE49-F238E27FC236}">
                <a16:creationId xmlns:a16="http://schemas.microsoft.com/office/drawing/2014/main" id="{DF993DD4-D366-FCCA-451E-87F250E57915}"/>
              </a:ext>
            </a:extLst>
          </p:cNvPr>
          <p:cNvSpPr txBox="1">
            <a:spLocks/>
          </p:cNvSpPr>
          <p:nvPr/>
        </p:nvSpPr>
        <p:spPr>
          <a:xfrm>
            <a:off x="1121533" y="2880928"/>
            <a:ext cx="4624491" cy="58065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solidFill>
                <a:latin typeface="Inter"/>
                <a:ea typeface="Inter"/>
              </a:rPr>
              <a:t>Leadership and Career Progression</a:t>
            </a:r>
          </a:p>
          <a:p>
            <a:r>
              <a:rPr lang="en-US">
                <a:solidFill>
                  <a:schemeClr val="tx1"/>
                </a:solidFill>
                <a:latin typeface="IBM Plex Serif" panose="02060503050406000203" pitchFamily="18" charset="0"/>
                <a:ea typeface="Inter" panose="020B0604020202020204" charset="0"/>
              </a:rPr>
              <a:t>Women Mobilize Women / GIZ Uganda</a:t>
            </a:r>
          </a:p>
        </p:txBody>
      </p:sp>
      <p:grpSp>
        <p:nvGrpSpPr>
          <p:cNvPr id="31" name="Group 30">
            <a:extLst>
              <a:ext uri="{FF2B5EF4-FFF2-40B4-BE49-F238E27FC236}">
                <a16:creationId xmlns:a16="http://schemas.microsoft.com/office/drawing/2014/main" id="{F9690080-A1DC-59ED-DE88-18B33E07E758}"/>
              </a:ext>
            </a:extLst>
          </p:cNvPr>
          <p:cNvGrpSpPr/>
          <p:nvPr/>
        </p:nvGrpSpPr>
        <p:grpSpPr>
          <a:xfrm>
            <a:off x="719999" y="2881590"/>
            <a:ext cx="402861" cy="400327"/>
            <a:chOff x="613140" y="1721564"/>
            <a:chExt cx="402861" cy="400327"/>
          </a:xfrm>
        </p:grpSpPr>
        <p:grpSp>
          <p:nvGrpSpPr>
            <p:cNvPr id="32" name="Google Shape;840;p80">
              <a:extLst>
                <a:ext uri="{FF2B5EF4-FFF2-40B4-BE49-F238E27FC236}">
                  <a16:creationId xmlns:a16="http://schemas.microsoft.com/office/drawing/2014/main" id="{6C0E1920-DFEE-8D1D-6F33-9A5CC17AE33B}"/>
                </a:ext>
              </a:extLst>
            </p:cNvPr>
            <p:cNvGrpSpPr/>
            <p:nvPr/>
          </p:nvGrpSpPr>
          <p:grpSpPr>
            <a:xfrm>
              <a:off x="615673" y="1721564"/>
              <a:ext cx="400328" cy="400327"/>
              <a:chOff x="4959700" y="3927378"/>
              <a:chExt cx="485537" cy="485537"/>
            </a:xfrm>
          </p:grpSpPr>
          <p:sp>
            <p:nvSpPr>
              <p:cNvPr id="34" name="Google Shape;841;p80">
                <a:extLst>
                  <a:ext uri="{FF2B5EF4-FFF2-40B4-BE49-F238E27FC236}">
                    <a16:creationId xmlns:a16="http://schemas.microsoft.com/office/drawing/2014/main" id="{3F77FA30-BDEB-3212-D719-15AB5B26F2B0}"/>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F8A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2;p80">
                <a:extLst>
                  <a:ext uri="{FF2B5EF4-FFF2-40B4-BE49-F238E27FC236}">
                    <a16:creationId xmlns:a16="http://schemas.microsoft.com/office/drawing/2014/main" id="{9C07443B-EFCA-7E0A-BF8A-10B42E765ACA}"/>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platzhalter 19">
              <a:extLst>
                <a:ext uri="{FF2B5EF4-FFF2-40B4-BE49-F238E27FC236}">
                  <a16:creationId xmlns:a16="http://schemas.microsoft.com/office/drawing/2014/main" id="{6267771B-E95E-56EA-1840-05052DF7B7C7}"/>
                </a:ext>
              </a:extLst>
            </p:cNvPr>
            <p:cNvSpPr txBox="1">
              <a:spLocks/>
            </p:cNvSpPr>
            <p:nvPr/>
          </p:nvSpPr>
          <p:spPr>
            <a:xfrm>
              <a:off x="613140" y="1768853"/>
              <a:ext cx="400328" cy="305751"/>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1200">
                  <a:solidFill>
                    <a:schemeClr val="tx1"/>
                  </a:solidFill>
                  <a:latin typeface="IBM Plex Serif"/>
                  <a:ea typeface="Inter"/>
                </a:rPr>
                <a:t>03</a:t>
              </a:r>
              <a:endParaRPr lang="de-DE" sz="1200">
                <a:solidFill>
                  <a:schemeClr val="tx1"/>
                </a:solidFill>
                <a:latin typeface="IBM Plex Serif" panose="02060503050406000203" pitchFamily="18" charset="0"/>
                <a:ea typeface="Inter" panose="020B0604020202020204" charset="0"/>
              </a:endParaRPr>
            </a:p>
          </p:txBody>
        </p:sp>
      </p:grpSp>
      <p:sp>
        <p:nvSpPr>
          <p:cNvPr id="36" name="Textplatzhalter 18">
            <a:extLst>
              <a:ext uri="{FF2B5EF4-FFF2-40B4-BE49-F238E27FC236}">
                <a16:creationId xmlns:a16="http://schemas.microsoft.com/office/drawing/2014/main" id="{49C7C6BD-2F16-2836-2924-B93F5613DEC5}"/>
              </a:ext>
            </a:extLst>
          </p:cNvPr>
          <p:cNvSpPr txBox="1">
            <a:spLocks/>
          </p:cNvSpPr>
          <p:nvPr/>
        </p:nvSpPr>
        <p:spPr>
          <a:xfrm>
            <a:off x="1121533" y="3630954"/>
            <a:ext cx="5155433" cy="58065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solidFill>
                <a:latin typeface="Inter" panose="020B0604020202020204" charset="0"/>
                <a:ea typeface="Inter" panose="020B0604020202020204" charset="0"/>
              </a:rPr>
              <a:t>Breakout sessions</a:t>
            </a:r>
          </a:p>
          <a:p>
            <a:r>
              <a:rPr lang="en-US">
                <a:solidFill>
                  <a:schemeClr val="tx1"/>
                </a:solidFill>
                <a:latin typeface="IBM Plex Serif"/>
                <a:ea typeface="Inter"/>
              </a:rPr>
              <a:t>What can be done from different stakeholders perspective?</a:t>
            </a:r>
          </a:p>
        </p:txBody>
      </p:sp>
      <p:grpSp>
        <p:nvGrpSpPr>
          <p:cNvPr id="37" name="Group 36">
            <a:extLst>
              <a:ext uri="{FF2B5EF4-FFF2-40B4-BE49-F238E27FC236}">
                <a16:creationId xmlns:a16="http://schemas.microsoft.com/office/drawing/2014/main" id="{22745D19-F3CE-6C9D-4AFA-B298C6672BC9}"/>
              </a:ext>
            </a:extLst>
          </p:cNvPr>
          <p:cNvGrpSpPr/>
          <p:nvPr/>
        </p:nvGrpSpPr>
        <p:grpSpPr>
          <a:xfrm>
            <a:off x="719999" y="3631616"/>
            <a:ext cx="402861" cy="400327"/>
            <a:chOff x="613140" y="1721564"/>
            <a:chExt cx="402861" cy="400327"/>
          </a:xfrm>
        </p:grpSpPr>
        <p:grpSp>
          <p:nvGrpSpPr>
            <p:cNvPr id="38" name="Google Shape;840;p80">
              <a:extLst>
                <a:ext uri="{FF2B5EF4-FFF2-40B4-BE49-F238E27FC236}">
                  <a16:creationId xmlns:a16="http://schemas.microsoft.com/office/drawing/2014/main" id="{660BC069-6276-C05F-0C58-0B1F74EDEBD7}"/>
                </a:ext>
              </a:extLst>
            </p:cNvPr>
            <p:cNvGrpSpPr/>
            <p:nvPr/>
          </p:nvGrpSpPr>
          <p:grpSpPr>
            <a:xfrm>
              <a:off x="615673" y="1721564"/>
              <a:ext cx="400328" cy="400327"/>
              <a:chOff x="4959700" y="3927378"/>
              <a:chExt cx="485537" cy="485537"/>
            </a:xfrm>
          </p:grpSpPr>
          <p:sp>
            <p:nvSpPr>
              <p:cNvPr id="40" name="Google Shape;841;p80">
                <a:extLst>
                  <a:ext uri="{FF2B5EF4-FFF2-40B4-BE49-F238E27FC236}">
                    <a16:creationId xmlns:a16="http://schemas.microsoft.com/office/drawing/2014/main" id="{9267D156-279E-77D2-94C6-F5F64F56AA44}"/>
                  </a:ext>
                </a:extLst>
              </p:cNvPr>
              <p:cNvSpPr/>
              <p:nvPr/>
            </p:nvSpPr>
            <p:spPr>
              <a:xfrm>
                <a:off x="4959700" y="3927378"/>
                <a:ext cx="485537" cy="485537"/>
              </a:xfrm>
              <a:custGeom>
                <a:avLst/>
                <a:gdLst/>
                <a:ahLst/>
                <a:cxnLst/>
                <a:rect l="l" t="t" r="r" b="b"/>
                <a:pathLst>
                  <a:path w="18743" h="18743" extrusionOk="0">
                    <a:moveTo>
                      <a:pt x="9373" y="0"/>
                    </a:moveTo>
                    <a:cubicBezTo>
                      <a:pt x="4191" y="0"/>
                      <a:pt x="0" y="4192"/>
                      <a:pt x="0" y="9373"/>
                    </a:cubicBezTo>
                    <a:cubicBezTo>
                      <a:pt x="0" y="14552"/>
                      <a:pt x="4191" y="18743"/>
                      <a:pt x="9373" y="18743"/>
                    </a:cubicBezTo>
                    <a:cubicBezTo>
                      <a:pt x="14551" y="18743"/>
                      <a:pt x="18743" y="14552"/>
                      <a:pt x="18743" y="9373"/>
                    </a:cubicBezTo>
                    <a:cubicBezTo>
                      <a:pt x="18743" y="4192"/>
                      <a:pt x="14551" y="0"/>
                      <a:pt x="9373" y="0"/>
                    </a:cubicBezTo>
                    <a:close/>
                  </a:path>
                </a:pathLst>
              </a:custGeom>
              <a:solidFill>
                <a:srgbClr val="F8A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2;p80">
                <a:extLst>
                  <a:ext uri="{FF2B5EF4-FFF2-40B4-BE49-F238E27FC236}">
                    <a16:creationId xmlns:a16="http://schemas.microsoft.com/office/drawing/2014/main" id="{93464EB2-510B-BEEC-DA8E-202831F18C83}"/>
                  </a:ext>
                </a:extLst>
              </p:cNvPr>
              <p:cNvSpPr/>
              <p:nvPr/>
            </p:nvSpPr>
            <p:spPr>
              <a:xfrm>
                <a:off x="5017365" y="3984732"/>
                <a:ext cx="370519" cy="370830"/>
              </a:xfrm>
              <a:custGeom>
                <a:avLst/>
                <a:gdLst/>
                <a:ahLst/>
                <a:cxnLst/>
                <a:rect l="l" t="t" r="r" b="b"/>
                <a:pathLst>
                  <a:path w="14303" h="14315" extrusionOk="0">
                    <a:moveTo>
                      <a:pt x="7147" y="292"/>
                    </a:moveTo>
                    <a:cubicBezTo>
                      <a:pt x="10943" y="292"/>
                      <a:pt x="14027" y="3376"/>
                      <a:pt x="14027" y="7159"/>
                    </a:cubicBezTo>
                    <a:cubicBezTo>
                      <a:pt x="14027" y="10955"/>
                      <a:pt x="10943" y="14039"/>
                      <a:pt x="7147" y="14039"/>
                    </a:cubicBezTo>
                    <a:cubicBezTo>
                      <a:pt x="3364" y="14039"/>
                      <a:pt x="279" y="10955"/>
                      <a:pt x="279" y="7159"/>
                    </a:cubicBezTo>
                    <a:cubicBezTo>
                      <a:pt x="279" y="3376"/>
                      <a:pt x="3364" y="292"/>
                      <a:pt x="7147" y="292"/>
                    </a:cubicBezTo>
                    <a:close/>
                    <a:moveTo>
                      <a:pt x="7147" y="1"/>
                    </a:moveTo>
                    <a:cubicBezTo>
                      <a:pt x="3205" y="1"/>
                      <a:pt x="1" y="3218"/>
                      <a:pt x="1" y="7159"/>
                    </a:cubicBezTo>
                    <a:cubicBezTo>
                      <a:pt x="1" y="11098"/>
                      <a:pt x="3205" y="14315"/>
                      <a:pt x="7147" y="14315"/>
                    </a:cubicBezTo>
                    <a:cubicBezTo>
                      <a:pt x="11085" y="14315"/>
                      <a:pt x="14302" y="11098"/>
                      <a:pt x="14302" y="7159"/>
                    </a:cubicBezTo>
                    <a:cubicBezTo>
                      <a:pt x="14302" y="3218"/>
                      <a:pt x="11085" y="1"/>
                      <a:pt x="7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platzhalter 19">
              <a:extLst>
                <a:ext uri="{FF2B5EF4-FFF2-40B4-BE49-F238E27FC236}">
                  <a16:creationId xmlns:a16="http://schemas.microsoft.com/office/drawing/2014/main" id="{954F8AB4-20FA-060E-ADE5-645F27699066}"/>
                </a:ext>
              </a:extLst>
            </p:cNvPr>
            <p:cNvSpPr txBox="1">
              <a:spLocks/>
            </p:cNvSpPr>
            <p:nvPr/>
          </p:nvSpPr>
          <p:spPr>
            <a:xfrm>
              <a:off x="613140" y="1768853"/>
              <a:ext cx="400328" cy="305751"/>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1200">
                  <a:solidFill>
                    <a:schemeClr val="tx1"/>
                  </a:solidFill>
                  <a:latin typeface="IBM Plex Serif"/>
                  <a:ea typeface="Inter"/>
                </a:rPr>
                <a:t>04</a:t>
              </a:r>
              <a:endParaRPr lang="de-DE" sz="1200">
                <a:solidFill>
                  <a:schemeClr val="tx1"/>
                </a:solidFill>
                <a:latin typeface="IBM Plex Serif" panose="02060503050406000203" pitchFamily="18" charset="0"/>
                <a:ea typeface="Inter" panose="020B0604020202020204" charset="0"/>
              </a:endParaRPr>
            </a:p>
          </p:txBody>
        </p:sp>
      </p:grpSp>
      <p:sp>
        <p:nvSpPr>
          <p:cNvPr id="7" name="Google Shape;610;p71">
            <a:extLst>
              <a:ext uri="{FF2B5EF4-FFF2-40B4-BE49-F238E27FC236}">
                <a16:creationId xmlns:a16="http://schemas.microsoft.com/office/drawing/2014/main" id="{D9512DCC-83E4-898F-FBAD-C9E3B3675614}"/>
              </a:ext>
            </a:extLst>
          </p:cNvPr>
          <p:cNvSpPr txBox="1">
            <a:spLocks/>
          </p:cNvSpPr>
          <p:nvPr/>
        </p:nvSpPr>
        <p:spPr>
          <a:xfrm>
            <a:off x="721824" y="139186"/>
            <a:ext cx="6833922" cy="86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gn="r">
              <a:buNone/>
            </a:pPr>
            <a:r>
              <a:rPr lang="en-US" sz="3000">
                <a:latin typeface="Inter Medium"/>
                <a:ea typeface="Inter Medium"/>
                <a:cs typeface="Inter Medium"/>
                <a:sym typeface="Inter Medium"/>
              </a:rPr>
              <a:t>Women in the </a:t>
            </a:r>
            <a:r>
              <a:rPr lang="en-US" sz="3000">
                <a:highlight>
                  <a:srgbClr val="F8A985"/>
                </a:highlight>
                <a:latin typeface="Inter Medium"/>
                <a:ea typeface="Inter Medium"/>
                <a:cs typeface="Inter Medium"/>
                <a:sym typeface="Inter Medium"/>
              </a:rPr>
              <a:t>Transport Workforce</a:t>
            </a:r>
            <a:endParaRPr lang="en-US" sz="3000">
              <a:highlight>
                <a:srgbClr val="F8A985"/>
              </a:highlight>
              <a:latin typeface="IBM Plex Serif Light"/>
              <a:ea typeface="IBM Plex Serif Light"/>
              <a:cs typeface="IBM Plex Serif Light"/>
              <a:sym typeface="IBM Plex Serif Light"/>
            </a:endParaRPr>
          </a:p>
        </p:txBody>
      </p:sp>
    </p:spTree>
    <p:extLst>
      <p:ext uri="{BB962C8B-B14F-4D97-AF65-F5344CB8AC3E}">
        <p14:creationId xmlns:p14="http://schemas.microsoft.com/office/powerpoint/2010/main" val="1550478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33011BB-F8F0-4FC0-8DDF-BC1C528E6827}"/>
              </a:ext>
            </a:extLst>
          </p:cNvPr>
          <p:cNvSpPr>
            <a:spLocks noGrp="1"/>
          </p:cNvSpPr>
          <p:nvPr>
            <p:ph type="title" idx="4294967295"/>
          </p:nvPr>
        </p:nvSpPr>
        <p:spPr>
          <a:xfrm>
            <a:off x="1470005" y="3189679"/>
            <a:ext cx="6805612" cy="490538"/>
          </a:xfrm>
        </p:spPr>
        <p:txBody>
          <a:bodyPr>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3200" b="1" err="1">
                <a:highlight>
                  <a:srgbClr val="FEFCFB"/>
                </a:highlight>
                <a:latin typeface="Inter Light"/>
                <a:ea typeface="Inter Light"/>
              </a:rPr>
              <a:t>We</a:t>
            </a:r>
            <a:r>
              <a:rPr lang="de-DE" sz="3200" b="1">
                <a:highlight>
                  <a:srgbClr val="FEFCFB"/>
                </a:highlight>
                <a:latin typeface="Inter Light"/>
                <a:ea typeface="Inter Light"/>
              </a:rPr>
              <a:t> </a:t>
            </a:r>
            <a:r>
              <a:rPr lang="de-DE" sz="3200" b="1" err="1">
                <a:highlight>
                  <a:srgbClr val="FEFCFB"/>
                </a:highlight>
                <a:latin typeface="Inter Light"/>
                <a:ea typeface="Inter Light"/>
              </a:rPr>
              <a:t>are</a:t>
            </a:r>
            <a:r>
              <a:rPr lang="de-DE" sz="3200" b="1">
                <a:highlight>
                  <a:srgbClr val="FEFCFB"/>
                </a:highlight>
                <a:latin typeface="Inter Light"/>
                <a:ea typeface="Inter Light"/>
              </a:rPr>
              <a:t> in </a:t>
            </a:r>
            <a:r>
              <a:rPr lang="de-DE" sz="3200" b="1" err="1">
                <a:highlight>
                  <a:srgbClr val="FEFCFB"/>
                </a:highlight>
                <a:latin typeface="Inter Light"/>
                <a:ea typeface="Inter Light"/>
              </a:rPr>
              <a:t>breakout</a:t>
            </a:r>
            <a:r>
              <a:rPr lang="de-DE" sz="3200" b="1">
                <a:highlight>
                  <a:srgbClr val="FEFCFB"/>
                </a:highlight>
                <a:latin typeface="Inter Light"/>
                <a:ea typeface="Inter Light"/>
              </a:rPr>
              <a:t> </a:t>
            </a:r>
            <a:r>
              <a:rPr lang="de-DE" sz="3200" b="1" err="1">
                <a:highlight>
                  <a:srgbClr val="FEFCFB"/>
                </a:highlight>
                <a:latin typeface="Inter Light"/>
                <a:ea typeface="Inter Light"/>
              </a:rPr>
              <a:t>sessions</a:t>
            </a:r>
            <a:r>
              <a:rPr lang="de-DE" sz="3200" b="1">
                <a:highlight>
                  <a:srgbClr val="FEFCFB"/>
                </a:highlight>
                <a:latin typeface="Inter Light"/>
                <a:ea typeface="Inter Light"/>
              </a:rPr>
              <a:t>!</a:t>
            </a:r>
          </a:p>
        </p:txBody>
      </p:sp>
      <p:pic>
        <p:nvPicPr>
          <p:cNvPr id="6" name="Grafik 5">
            <a:extLst>
              <a:ext uri="{FF2B5EF4-FFF2-40B4-BE49-F238E27FC236}">
                <a16:creationId xmlns:a16="http://schemas.microsoft.com/office/drawing/2014/main" id="{76145411-6592-40B6-B37F-930E0411DB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5535" y="426029"/>
            <a:ext cx="5219021" cy="2651058"/>
          </a:xfrm>
          <a:prstGeom prst="rect">
            <a:avLst/>
          </a:prstGeom>
        </p:spPr>
      </p:pic>
      <p:sp>
        <p:nvSpPr>
          <p:cNvPr id="5" name="Textplatzhalter 20">
            <a:extLst>
              <a:ext uri="{FF2B5EF4-FFF2-40B4-BE49-F238E27FC236}">
                <a16:creationId xmlns:a16="http://schemas.microsoft.com/office/drawing/2014/main" id="{23CC2F27-2736-3603-71B9-AD61A7764AEB}"/>
              </a:ext>
            </a:extLst>
          </p:cNvPr>
          <p:cNvSpPr txBox="1">
            <a:spLocks/>
          </p:cNvSpPr>
          <p:nvPr/>
        </p:nvSpPr>
        <p:spPr>
          <a:xfrm>
            <a:off x="1468227" y="3754933"/>
            <a:ext cx="6884194" cy="330371"/>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de-DE" sz="1013" err="1">
                <a:solidFill>
                  <a:srgbClr val="142D3E"/>
                </a:solidFill>
                <a:latin typeface="IBM Plex Sans"/>
              </a:rPr>
              <a:t>We</a:t>
            </a:r>
            <a:r>
              <a:rPr lang="de-DE" sz="1013">
                <a:solidFill>
                  <a:srgbClr val="142D3E"/>
                </a:solidFill>
                <a:latin typeface="IBM Plex Sans"/>
              </a:rPr>
              <a:t> will </a:t>
            </a:r>
            <a:r>
              <a:rPr lang="de-DE" sz="1013" err="1">
                <a:solidFill>
                  <a:srgbClr val="142D3E"/>
                </a:solidFill>
                <a:latin typeface="IBM Plex Sans"/>
              </a:rPr>
              <a:t>be</a:t>
            </a:r>
            <a:r>
              <a:rPr lang="de-DE" sz="1013">
                <a:solidFill>
                  <a:srgbClr val="142D3E"/>
                </a:solidFill>
                <a:latin typeface="IBM Plex Sans"/>
              </a:rPr>
              <a:t> back in a </a:t>
            </a:r>
            <a:r>
              <a:rPr lang="de-DE" sz="1013" err="1">
                <a:solidFill>
                  <a:srgbClr val="142D3E"/>
                </a:solidFill>
                <a:latin typeface="IBM Plex Sans"/>
              </a:rPr>
              <a:t>few</a:t>
            </a:r>
            <a:r>
              <a:rPr lang="de-DE" sz="1013">
                <a:solidFill>
                  <a:srgbClr val="142D3E"/>
                </a:solidFill>
                <a:latin typeface="IBM Plex Sans"/>
              </a:rPr>
              <a:t> </a:t>
            </a:r>
            <a:r>
              <a:rPr lang="de-DE" sz="1013" err="1">
                <a:solidFill>
                  <a:srgbClr val="142D3E"/>
                </a:solidFill>
                <a:latin typeface="IBM Plex Sans"/>
              </a:rPr>
              <a:t>minutes</a:t>
            </a:r>
            <a:r>
              <a:rPr lang="de-DE" sz="1013">
                <a:solidFill>
                  <a:srgbClr val="142D3E"/>
                </a:solidFill>
                <a:latin typeface="IBM Plex Sans"/>
              </a:rPr>
              <a:t>…</a:t>
            </a:r>
          </a:p>
        </p:txBody>
      </p:sp>
      <p:grpSp>
        <p:nvGrpSpPr>
          <p:cNvPr id="9" name="Gruppieren 2370">
            <a:extLst>
              <a:ext uri="{FF2B5EF4-FFF2-40B4-BE49-F238E27FC236}">
                <a16:creationId xmlns:a16="http://schemas.microsoft.com/office/drawing/2014/main" id="{AFD776EA-CB8D-604B-7E53-C54CA887EAC6}"/>
              </a:ext>
            </a:extLst>
          </p:cNvPr>
          <p:cNvGrpSpPr/>
          <p:nvPr/>
        </p:nvGrpSpPr>
        <p:grpSpPr>
          <a:xfrm>
            <a:off x="374384" y="2980028"/>
            <a:ext cx="1098404" cy="1098404"/>
            <a:chOff x="3637197" y="2675160"/>
            <a:chExt cx="2087340" cy="2087340"/>
          </a:xfrm>
        </p:grpSpPr>
        <p:sp>
          <p:nvSpPr>
            <p:cNvPr id="3" name="Ellipse 2369">
              <a:extLst>
                <a:ext uri="{FF2B5EF4-FFF2-40B4-BE49-F238E27FC236}">
                  <a16:creationId xmlns:a16="http://schemas.microsoft.com/office/drawing/2014/main" id="{0E2C31CC-E264-2DC6-EFAC-E932DAFB853B}"/>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4" name="Ellipse 2368">
              <a:extLst>
                <a:ext uri="{FF2B5EF4-FFF2-40B4-BE49-F238E27FC236}">
                  <a16:creationId xmlns:a16="http://schemas.microsoft.com/office/drawing/2014/main" id="{4F632036-08ED-5B09-3187-D2C9E1890620}"/>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7" name="Ellipse 2365">
              <a:extLst>
                <a:ext uri="{FF2B5EF4-FFF2-40B4-BE49-F238E27FC236}">
                  <a16:creationId xmlns:a16="http://schemas.microsoft.com/office/drawing/2014/main" id="{11FA248B-54E6-EDC8-450B-5296D2E51945}"/>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050">
                <a:solidFill>
                  <a:schemeClr val="tx1"/>
                </a:solidFill>
                <a:latin typeface="IBM Plex Serif" panose="02060503050406000203" pitchFamily="18" charset="0"/>
              </a:endParaRPr>
            </a:p>
          </p:txBody>
        </p:sp>
      </p:grpSp>
    </p:spTree>
    <p:extLst>
      <p:ext uri="{BB962C8B-B14F-4D97-AF65-F5344CB8AC3E}">
        <p14:creationId xmlns:p14="http://schemas.microsoft.com/office/powerpoint/2010/main" val="3411666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415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88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5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672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610;p71">
            <a:extLst>
              <a:ext uri="{FF2B5EF4-FFF2-40B4-BE49-F238E27FC236}">
                <a16:creationId xmlns:a16="http://schemas.microsoft.com/office/drawing/2014/main" id="{09617412-A3B8-C3AD-0C7C-E1BC0AE3C68C}"/>
              </a:ext>
            </a:extLst>
          </p:cNvPr>
          <p:cNvSpPr txBox="1">
            <a:spLocks/>
          </p:cNvSpPr>
          <p:nvPr/>
        </p:nvSpPr>
        <p:spPr>
          <a:xfrm>
            <a:off x="405956" y="2060732"/>
            <a:ext cx="7963200" cy="17409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buFont typeface="DM Sans"/>
              <a:buNone/>
            </a:pPr>
            <a:r>
              <a:rPr lang="en-US" sz="3500">
                <a:latin typeface="Inter Medium"/>
                <a:ea typeface="Inter Medium"/>
                <a:cs typeface="Inter Medium"/>
                <a:sym typeface="Inter Medium"/>
              </a:rPr>
              <a:t>Towards Gender </a:t>
            </a:r>
          </a:p>
          <a:p>
            <a:pPr marL="0" indent="0">
              <a:buFont typeface="DM Sans"/>
              <a:buNone/>
            </a:pPr>
            <a:r>
              <a:rPr lang="en-US" sz="3500">
                <a:latin typeface="Inter Medium"/>
                <a:ea typeface="Inter Medium"/>
                <a:cs typeface="Inter Medium"/>
                <a:sym typeface="Inter Medium"/>
              </a:rPr>
              <a:t>Transformative Transport Systems</a:t>
            </a:r>
            <a:r>
              <a:rPr lang="de-DE" sz="3500">
                <a:latin typeface="Inter Medium"/>
                <a:ea typeface="Inter Medium"/>
                <a:cs typeface="Inter Medium"/>
                <a:sym typeface="Inter Medium"/>
              </a:rPr>
              <a:t>:</a:t>
            </a:r>
            <a:r>
              <a:rPr lang="en-US" sz="3500">
                <a:latin typeface="Inter Medium"/>
                <a:ea typeface="Inter Medium"/>
                <a:cs typeface="Inter Medium"/>
                <a:sym typeface="Inter Medium"/>
              </a:rPr>
              <a:t> </a:t>
            </a:r>
          </a:p>
          <a:p>
            <a:pPr marL="0" indent="0">
              <a:buFont typeface="DM Sans"/>
              <a:buNone/>
            </a:pPr>
            <a:r>
              <a:rPr lang="en-US" sz="3500">
                <a:latin typeface="IBM Plex Serif Light"/>
                <a:ea typeface="Inter Medium" panose="020B0604020202020204" charset="0"/>
                <a:cs typeface="IBM Plex Serif Light"/>
                <a:sym typeface="IBM Plex Serif Light"/>
              </a:rPr>
              <a:t>Leveraging networks for action</a:t>
            </a:r>
          </a:p>
        </p:txBody>
      </p:sp>
      <p:pic>
        <p:nvPicPr>
          <p:cNvPr id="21" name="Picture 20" descr="A map of the world with dots and lines&#10;&#10;Description automatically generated">
            <a:extLst>
              <a:ext uri="{FF2B5EF4-FFF2-40B4-BE49-F238E27FC236}">
                <a16:creationId xmlns:a16="http://schemas.microsoft.com/office/drawing/2014/main" id="{B49FA785-D39C-7758-7BE5-2CDB1C564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809" y="115746"/>
            <a:ext cx="4711282" cy="2845236"/>
          </a:xfrm>
          <a:prstGeom prst="rect">
            <a:avLst/>
          </a:prstGeom>
        </p:spPr>
      </p:pic>
    </p:spTree>
    <p:extLst>
      <p:ext uri="{BB962C8B-B14F-4D97-AF65-F5344CB8AC3E}">
        <p14:creationId xmlns:p14="http://schemas.microsoft.com/office/powerpoint/2010/main" val="245803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5953DC8B-072C-45F8-95A8-17A7ADF75E23}"/>
              </a:ext>
            </a:extLst>
          </p:cNvPr>
          <p:cNvSpPr>
            <a:spLocks noGrp="1"/>
          </p:cNvSpPr>
          <p:nvPr>
            <p:ph type="title"/>
          </p:nvPr>
        </p:nvSpPr>
        <p:spPr>
          <a:xfrm>
            <a:off x="604706" y="722431"/>
            <a:ext cx="6883619" cy="334350"/>
          </a:xfrm>
        </p:spPr>
        <p:txBody>
          <a:bodyPr>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2700" b="1">
                <a:solidFill>
                  <a:schemeClr val="accent4"/>
                </a:solidFill>
              </a:rPr>
              <a:t>Virtual Meeting </a:t>
            </a:r>
            <a:r>
              <a:rPr lang="en-GB" sz="2700" b="1">
                <a:solidFill>
                  <a:schemeClr val="accent4"/>
                </a:solidFill>
              </a:rPr>
              <a:t>Etiquette</a:t>
            </a:r>
          </a:p>
        </p:txBody>
      </p:sp>
      <p:sp>
        <p:nvSpPr>
          <p:cNvPr id="20" name="Textplatzhalter 19">
            <a:extLst>
              <a:ext uri="{FF2B5EF4-FFF2-40B4-BE49-F238E27FC236}">
                <a16:creationId xmlns:a16="http://schemas.microsoft.com/office/drawing/2014/main" id="{E55AF662-59FB-4E19-837D-833DEE9CB46F}"/>
              </a:ext>
            </a:extLst>
          </p:cNvPr>
          <p:cNvSpPr>
            <a:spLocks noGrp="1"/>
          </p:cNvSpPr>
          <p:nvPr>
            <p:ph type="body" sz="quarter" idx="13"/>
          </p:nvPr>
        </p:nvSpPr>
        <p:spPr>
          <a:xfrm>
            <a:off x="599208" y="1171010"/>
            <a:ext cx="5219033" cy="3112298"/>
          </a:xfrm>
        </p:spPr>
        <p:txBody>
          <a:bodyPr vert="horz" lIns="0" tIns="0" rIns="0" bIns="0" rtlCol="0" anchor="t">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57175" lvl="0" indent="-257175" fontAlgn="ctr">
              <a:lnSpc>
                <a:spcPct val="120000"/>
              </a:lnSpc>
              <a:buSzPts val="1000"/>
              <a:buFont typeface="Symbol" panose="05050102010706020507" pitchFamily="18" charset="2"/>
              <a:buChar char=""/>
              <a:tabLst>
                <a:tab pos="342900" algn="l"/>
              </a:tabLst>
            </a:pPr>
            <a:r>
              <a:rPr lang="en-GB" sz="1200" b="1" kern="0">
                <a:solidFill>
                  <a:srgbClr val="FFFFFF"/>
                </a:solidFill>
                <a:effectLst/>
                <a:latin typeface="Source Sans Pro"/>
                <a:ea typeface="Times New Roman" panose="02020603050405020304" pitchFamily="18" charset="0"/>
                <a:cs typeface="Calibri"/>
              </a:rPr>
              <a:t>Keep your microphone muted </a:t>
            </a:r>
            <a:r>
              <a:rPr lang="en-GB" sz="1200" kern="0">
                <a:solidFill>
                  <a:srgbClr val="FFFFFF"/>
                </a:solidFill>
                <a:effectLst/>
                <a:latin typeface="Source Sans Pro"/>
                <a:ea typeface="Times New Roman" panose="02020603050405020304" pitchFamily="18" charset="0"/>
                <a:cs typeface="Calibri"/>
              </a:rPr>
              <a:t>unless you are speaking </a:t>
            </a:r>
            <a:endParaRPr lang="en-GB" sz="1200" kern="0">
              <a:solidFill>
                <a:srgbClr val="FFFFFF"/>
              </a:solidFill>
              <a:latin typeface="Source Sans Pro"/>
              <a:ea typeface="Times New Roman" panose="02020603050405020304" pitchFamily="18" charset="0"/>
              <a:cs typeface="Calibri"/>
            </a:endParaRPr>
          </a:p>
          <a:p>
            <a:pPr marL="257175" indent="-257175">
              <a:lnSpc>
                <a:spcPct val="120000"/>
              </a:lnSpc>
              <a:buSzPts val="1000"/>
              <a:buFont typeface="Symbol" panose="05050102010706020507" pitchFamily="18" charset="2"/>
              <a:buChar char=""/>
              <a:tabLst>
                <a:tab pos="342900" algn="l"/>
              </a:tabLst>
            </a:pPr>
            <a:r>
              <a:rPr lang="en-GB" sz="1200" b="1" kern="0">
                <a:solidFill>
                  <a:srgbClr val="FFFFFF"/>
                </a:solidFill>
                <a:latin typeface="Source Sans Pro"/>
                <a:ea typeface="Source Sans Pro"/>
                <a:cs typeface="Calibri"/>
              </a:rPr>
              <a:t>Raise your hand to speak</a:t>
            </a:r>
            <a:r>
              <a:rPr lang="en-GB" sz="1200" kern="0">
                <a:solidFill>
                  <a:srgbClr val="FFFFFF"/>
                </a:solidFill>
                <a:latin typeface="Source Sans Pro"/>
                <a:ea typeface="Source Sans Pro"/>
                <a:cs typeface="Calibri"/>
              </a:rPr>
              <a:t>, you can use the button at the top of your screen</a:t>
            </a:r>
            <a:endParaRPr lang="en-GB" sz="1200" kern="0">
              <a:solidFill>
                <a:srgbClr val="FFFFFF"/>
              </a:solidFill>
              <a:latin typeface="Source Sans Pro"/>
              <a:ea typeface="Times New Roman" panose="02020603050405020304" pitchFamily="18" charset="0"/>
              <a:cs typeface="Calibri"/>
            </a:endParaRPr>
          </a:p>
          <a:p>
            <a:pPr marL="257175" indent="-257175" fontAlgn="ctr">
              <a:lnSpc>
                <a:spcPct val="120000"/>
              </a:lnSpc>
              <a:buSzPts val="1000"/>
              <a:buFont typeface="Symbol,Sans-Serif" panose="05050102010706020507" pitchFamily="18" charset="2"/>
              <a:buChar char=""/>
              <a:tabLst>
                <a:tab pos="342900" algn="l"/>
              </a:tabLst>
            </a:pPr>
            <a:r>
              <a:rPr lang="en-GB" sz="1200" b="1" kern="0">
                <a:solidFill>
                  <a:srgbClr val="FFFFFF"/>
                </a:solidFill>
                <a:latin typeface="Source Sans Pro"/>
                <a:ea typeface="Source Sans Pro"/>
                <a:cs typeface="Calibri"/>
              </a:rPr>
              <a:t>Or use the chat - </a:t>
            </a:r>
            <a:r>
              <a:rPr lang="en-GB" sz="1200" kern="0">
                <a:solidFill>
                  <a:srgbClr val="FFFFFF"/>
                </a:solidFill>
                <a:latin typeface="Source Sans Pro"/>
                <a:ea typeface="Source Sans Pro"/>
                <a:cs typeface="Calibri"/>
              </a:rPr>
              <a:t>You can also direct questions and comments here</a:t>
            </a:r>
            <a:endParaRPr lang="de-DE" sz="1200" kern="0">
              <a:solidFill>
                <a:srgbClr val="FFFFFF"/>
              </a:solidFill>
              <a:latin typeface="Source Sans Pro"/>
              <a:ea typeface="Source Sans Pro"/>
              <a:cs typeface="Calibri"/>
            </a:endParaRPr>
          </a:p>
          <a:p>
            <a:pPr marL="257175" lvl="0" indent="-257175">
              <a:lnSpc>
                <a:spcPct val="120000"/>
              </a:lnSpc>
              <a:buSzPts val="1000"/>
              <a:buFont typeface="Symbol" panose="05050102010706020507" pitchFamily="18" charset="2"/>
              <a:buChar char=""/>
              <a:tabLst>
                <a:tab pos="342900" algn="l"/>
              </a:tabLst>
            </a:pPr>
            <a:r>
              <a:rPr lang="en-GB" sz="1200" b="1" kern="0">
                <a:solidFill>
                  <a:srgbClr val="FFFFFF"/>
                </a:solidFill>
                <a:effectLst/>
                <a:latin typeface="Source Sans Pro"/>
                <a:ea typeface="Times New Roman" panose="02020603050405020304" pitchFamily="18" charset="0"/>
                <a:cs typeface="Calibri"/>
              </a:rPr>
              <a:t>Turn on your video</a:t>
            </a:r>
            <a:r>
              <a:rPr lang="en-GB" sz="1200" kern="0">
                <a:solidFill>
                  <a:srgbClr val="FFFFFF"/>
                </a:solidFill>
                <a:effectLst/>
                <a:latin typeface="Source Sans Pro"/>
                <a:ea typeface="Times New Roman" panose="02020603050405020304" pitchFamily="18" charset="0"/>
                <a:cs typeface="Calibri"/>
              </a:rPr>
              <a:t> when talking, we would like to meet you!</a:t>
            </a:r>
            <a:endParaRPr lang="de-DE" sz="1200" kern="100">
              <a:solidFill>
                <a:srgbClr val="FFFFFF"/>
              </a:solidFill>
              <a:effectLst/>
              <a:latin typeface="Source Sans Pro"/>
              <a:ea typeface="Calibri" panose="020F0502020204030204" pitchFamily="34" charset="0"/>
              <a:cs typeface="Calibri"/>
            </a:endParaRPr>
          </a:p>
          <a:p>
            <a:pPr marL="257175" indent="-257175" fontAlgn="ctr">
              <a:lnSpc>
                <a:spcPct val="120000"/>
              </a:lnSpc>
              <a:buSzPts val="1000"/>
              <a:buFont typeface="Symbol" panose="05050102010706020507" pitchFamily="18" charset="2"/>
              <a:buChar char=""/>
              <a:tabLst>
                <a:tab pos="342900" algn="l"/>
              </a:tabLst>
            </a:pPr>
            <a:r>
              <a:rPr lang="en-GB" sz="1200" b="1" kern="0">
                <a:solidFill>
                  <a:srgbClr val="FFFFFF"/>
                </a:solidFill>
                <a:effectLst/>
                <a:latin typeface="Source Sans Pro"/>
                <a:ea typeface="Times New Roman" panose="02020603050405020304" pitchFamily="18" charset="0"/>
                <a:cs typeface="Calibri"/>
              </a:rPr>
              <a:t>Stay present and be respectful</a:t>
            </a:r>
            <a:r>
              <a:rPr lang="en-GB" sz="1200" b="1" kern="0">
                <a:solidFill>
                  <a:srgbClr val="FFFFFF"/>
                </a:solidFill>
                <a:latin typeface="Source Sans Pro"/>
                <a:ea typeface="Times New Roman" panose="02020603050405020304" pitchFamily="18" charset="0"/>
                <a:cs typeface="Calibri"/>
              </a:rPr>
              <a:t>.</a:t>
            </a:r>
            <a:r>
              <a:rPr lang="en-GB" sz="1200" kern="0">
                <a:solidFill>
                  <a:srgbClr val="FFFFFF"/>
                </a:solidFill>
                <a:effectLst/>
                <a:latin typeface="Source Sans Pro"/>
                <a:ea typeface="Times New Roman" panose="02020603050405020304" pitchFamily="18" charset="0"/>
                <a:cs typeface="Calibri"/>
              </a:rPr>
              <a:t> Aim to give your full attention to the session</a:t>
            </a:r>
            <a:r>
              <a:rPr lang="en-GB" sz="1200" kern="0">
                <a:solidFill>
                  <a:srgbClr val="FFFFFF"/>
                </a:solidFill>
                <a:latin typeface="Source Sans Pro"/>
                <a:ea typeface="Times New Roman" panose="02020603050405020304" pitchFamily="18" charset="0"/>
                <a:cs typeface="Calibri"/>
              </a:rPr>
              <a:t> </a:t>
            </a:r>
            <a:r>
              <a:rPr lang="en-GB" sz="1200" kern="0">
                <a:solidFill>
                  <a:srgbClr val="FFFFFF"/>
                </a:solidFill>
                <a:effectLst/>
                <a:latin typeface="Source Sans Pro"/>
                <a:ea typeface="Times New Roman" panose="02020603050405020304" pitchFamily="18" charset="0"/>
                <a:cs typeface="Calibri"/>
              </a:rPr>
              <a:t>and engage respectfully with others</a:t>
            </a:r>
            <a:endParaRPr lang="de-DE" sz="1200" kern="100">
              <a:solidFill>
                <a:srgbClr val="FFFFFF"/>
              </a:solidFill>
              <a:effectLst/>
              <a:latin typeface="Source Sans Pro"/>
              <a:ea typeface="Calibri" panose="020F0502020204030204" pitchFamily="34" charset="0"/>
              <a:cs typeface="Calibri"/>
            </a:endParaRPr>
          </a:p>
          <a:p>
            <a:pPr marL="257175" lvl="1" indent="-257175" fontAlgn="ctr">
              <a:lnSpc>
                <a:spcPct val="120000"/>
              </a:lnSpc>
              <a:buSzPts val="1000"/>
              <a:buFont typeface="Symbol" panose="05050102010706020507" pitchFamily="18" charset="2"/>
              <a:buChar char=""/>
              <a:tabLst>
                <a:tab pos="342900" algn="l"/>
              </a:tabLst>
            </a:pPr>
            <a:r>
              <a:rPr lang="en-GB" kern="0">
                <a:solidFill>
                  <a:srgbClr val="FFFFFF"/>
                </a:solidFill>
                <a:latin typeface="Source Sans Pro"/>
                <a:ea typeface="Times New Roman" panose="02020603050405020304" pitchFamily="18" charset="0"/>
                <a:cs typeface="Calibri"/>
              </a:rPr>
              <a:t>Ensuring </a:t>
            </a:r>
            <a:r>
              <a:rPr lang="en-GB" b="1" kern="0">
                <a:solidFill>
                  <a:srgbClr val="FFFFFF"/>
                </a:solidFill>
                <a:latin typeface="Source Sans Pro"/>
                <a:ea typeface="Times New Roman" panose="02020603050405020304" pitchFamily="18" charset="0"/>
                <a:cs typeface="Calibri"/>
              </a:rPr>
              <a:t>Transport Week remains a safe and inclusive space </a:t>
            </a:r>
            <a:r>
              <a:rPr lang="en-GB" kern="0">
                <a:solidFill>
                  <a:srgbClr val="FFFFFF"/>
                </a:solidFill>
                <a:latin typeface="Source Sans Pro"/>
                <a:ea typeface="Times New Roman" panose="02020603050405020304" pitchFamily="18" charset="0"/>
                <a:cs typeface="Calibri"/>
              </a:rPr>
              <a:t>is important to us. </a:t>
            </a:r>
            <a:r>
              <a:rPr lang="en-GB" kern="0">
                <a:solidFill>
                  <a:srgbClr val="FFFFFF"/>
                </a:solidFill>
                <a:effectLst/>
                <a:latin typeface="Source Sans Pro"/>
                <a:ea typeface="Times New Roman" panose="02020603050405020304" pitchFamily="18" charset="0"/>
                <a:cs typeface="Calibri"/>
              </a:rPr>
              <a:t>If you experience or witness any inappropriate behaviour or harassment, please report the incident to any member of our overall Transport Week Awareness </a:t>
            </a:r>
            <a:r>
              <a:rPr lang="en-GB" kern="0">
                <a:solidFill>
                  <a:srgbClr val="FFFFFF"/>
                </a:solidFill>
                <a:latin typeface="Source Sans Pro"/>
                <a:ea typeface="Times New Roman" panose="02020603050405020304" pitchFamily="18" charset="0"/>
                <a:cs typeface="Calibri"/>
              </a:rPr>
              <a:t>T</a:t>
            </a:r>
            <a:r>
              <a:rPr lang="en-GB" kern="0">
                <a:solidFill>
                  <a:srgbClr val="FFFFFF"/>
                </a:solidFill>
                <a:effectLst/>
                <a:latin typeface="Source Sans Pro"/>
                <a:ea typeface="Times New Roman" panose="02020603050405020304" pitchFamily="18" charset="0"/>
                <a:cs typeface="Calibri"/>
              </a:rPr>
              <a:t>eam: Keisha Mayuga (</a:t>
            </a:r>
            <a:r>
              <a:rPr lang="de-DE">
                <a:solidFill>
                  <a:srgbClr val="FFFFFF"/>
                </a:solidFill>
                <a:hlinkClick r:id="rId3">
                  <a:extLst>
                    <a:ext uri="{A12FA001-AC4F-418D-AE19-62706E023703}">
                      <ahyp:hlinkClr xmlns:ahyp="http://schemas.microsoft.com/office/drawing/2018/hyperlinkcolor" val="tx"/>
                    </a:ext>
                  </a:extLst>
                </a:hlinkClick>
              </a:rPr>
              <a:t>keisha.mayuga@giz.de</a:t>
            </a:r>
            <a:r>
              <a:rPr lang="de-DE">
                <a:solidFill>
                  <a:srgbClr val="FFFFFF"/>
                </a:solidFill>
              </a:rPr>
              <a:t>), Anneli Stutz (anneli.stutz@giz.de).</a:t>
            </a:r>
            <a:endParaRPr lang="en-GB" kern="0">
              <a:solidFill>
                <a:srgbClr val="FFFFFF"/>
              </a:solidFill>
              <a:effectLst/>
              <a:latin typeface="Source Sans Pro" panose="020B0503030403020204" pitchFamily="34" charset="0"/>
              <a:ea typeface="Times New Roman" panose="02020603050405020304" pitchFamily="18" charset="0"/>
              <a:cs typeface="Calibri" panose="020F0502020204030204" pitchFamily="34" charset="0"/>
            </a:endParaRPr>
          </a:p>
          <a:p>
            <a:pPr marL="257175" lvl="1" indent="-257175" fontAlgn="ctr">
              <a:lnSpc>
                <a:spcPct val="120000"/>
              </a:lnSpc>
              <a:buSzPts val="1000"/>
              <a:buFont typeface="Symbol" panose="05050102010706020507" pitchFamily="18" charset="2"/>
              <a:buChar char=""/>
              <a:tabLst>
                <a:tab pos="342900" algn="l"/>
              </a:tabLst>
            </a:pPr>
            <a:r>
              <a:rPr lang="de-DE" sz="1200" kern="100" err="1">
                <a:solidFill>
                  <a:srgbClr val="FFFFFF"/>
                </a:solidFill>
                <a:latin typeface="Source Sans Pro"/>
                <a:ea typeface="Calibri" panose="020F0502020204030204" pitchFamily="34" charset="0"/>
                <a:cs typeface="Arial"/>
              </a:rPr>
              <a:t>If</a:t>
            </a:r>
            <a:r>
              <a:rPr lang="de-DE" sz="1200" kern="100">
                <a:solidFill>
                  <a:srgbClr val="FFFFFF"/>
                </a:solidFill>
                <a:latin typeface="Source Sans Pro"/>
                <a:ea typeface="Calibri" panose="020F0502020204030204" pitchFamily="34" charset="0"/>
                <a:cs typeface="Arial"/>
              </a:rPr>
              <a:t> </a:t>
            </a:r>
            <a:r>
              <a:rPr lang="de-DE" sz="1200" kern="100" err="1">
                <a:solidFill>
                  <a:srgbClr val="FFFFFF"/>
                </a:solidFill>
                <a:latin typeface="Source Sans Pro"/>
                <a:ea typeface="Calibri" panose="020F0502020204030204" pitchFamily="34" charset="0"/>
                <a:cs typeface="Arial"/>
              </a:rPr>
              <a:t>you</a:t>
            </a:r>
            <a:r>
              <a:rPr lang="de-DE" sz="1200" kern="100">
                <a:solidFill>
                  <a:srgbClr val="FFFFFF"/>
                </a:solidFill>
                <a:latin typeface="Source Sans Pro"/>
                <a:ea typeface="Calibri" panose="020F0502020204030204" pitchFamily="34" charset="0"/>
                <a:cs typeface="Arial"/>
              </a:rPr>
              <a:t> </a:t>
            </a:r>
            <a:r>
              <a:rPr lang="de-DE" sz="1200" kern="100" err="1">
                <a:solidFill>
                  <a:srgbClr val="FFFFFF"/>
                </a:solidFill>
                <a:latin typeface="Source Sans Pro"/>
                <a:ea typeface="Calibri" panose="020F0502020204030204" pitchFamily="34" charset="0"/>
                <a:cs typeface="Arial"/>
              </a:rPr>
              <a:t>face</a:t>
            </a:r>
            <a:r>
              <a:rPr lang="de-DE" sz="1200" kern="100">
                <a:solidFill>
                  <a:srgbClr val="FFFFFF"/>
                </a:solidFill>
                <a:latin typeface="Source Sans Pro"/>
                <a:ea typeface="Calibri" panose="020F0502020204030204" pitchFamily="34" charset="0"/>
                <a:cs typeface="Arial"/>
              </a:rPr>
              <a:t> </a:t>
            </a:r>
            <a:r>
              <a:rPr lang="de-DE" sz="1200" kern="100" err="1">
                <a:solidFill>
                  <a:srgbClr val="FFFFFF"/>
                </a:solidFill>
                <a:latin typeface="Source Sans Pro"/>
                <a:ea typeface="Calibri" panose="020F0502020204030204" pitchFamily="34" charset="0"/>
                <a:cs typeface="Arial"/>
              </a:rPr>
              <a:t>any</a:t>
            </a:r>
            <a:r>
              <a:rPr lang="de-DE" sz="1200" kern="100">
                <a:solidFill>
                  <a:srgbClr val="FFFFFF"/>
                </a:solidFill>
                <a:latin typeface="Source Sans Pro"/>
                <a:ea typeface="Calibri" panose="020F0502020204030204" pitchFamily="34" charset="0"/>
                <a:cs typeface="Arial"/>
              </a:rPr>
              <a:t> </a:t>
            </a:r>
            <a:r>
              <a:rPr lang="de-DE" sz="1200" b="1" kern="100" err="1">
                <a:solidFill>
                  <a:srgbClr val="FFFFFF"/>
                </a:solidFill>
                <a:latin typeface="Source Sans Pro"/>
                <a:ea typeface="Calibri" panose="020F0502020204030204" pitchFamily="34" charset="0"/>
                <a:cs typeface="Arial"/>
              </a:rPr>
              <a:t>issues</a:t>
            </a:r>
            <a:r>
              <a:rPr lang="de-DE" sz="1200" b="1" kern="100">
                <a:solidFill>
                  <a:srgbClr val="FFFFFF"/>
                </a:solidFill>
                <a:latin typeface="Source Sans Pro"/>
                <a:ea typeface="Calibri" panose="020F0502020204030204" pitchFamily="34" charset="0"/>
                <a:cs typeface="Arial"/>
              </a:rPr>
              <a:t>, </a:t>
            </a:r>
            <a:r>
              <a:rPr lang="de-DE" sz="1200" kern="100" err="1">
                <a:solidFill>
                  <a:srgbClr val="FFFFFF"/>
                </a:solidFill>
                <a:latin typeface="Source Sans Pro"/>
                <a:ea typeface="Calibri" panose="020F0502020204030204" pitchFamily="34" charset="0"/>
                <a:cs typeface="Arial"/>
              </a:rPr>
              <a:t>please</a:t>
            </a:r>
            <a:r>
              <a:rPr lang="de-DE" sz="1200" kern="100">
                <a:solidFill>
                  <a:srgbClr val="FFFFFF"/>
                </a:solidFill>
                <a:latin typeface="Source Sans Pro"/>
                <a:ea typeface="Calibri" panose="020F0502020204030204" pitchFamily="34" charset="0"/>
                <a:cs typeface="Arial"/>
              </a:rPr>
              <a:t> </a:t>
            </a:r>
            <a:r>
              <a:rPr lang="de-DE" sz="1200" kern="100" err="1">
                <a:solidFill>
                  <a:srgbClr val="FFFFFF"/>
                </a:solidFill>
                <a:latin typeface="Source Sans Pro"/>
                <a:ea typeface="Calibri" panose="020F0502020204030204" pitchFamily="34" charset="0"/>
                <a:cs typeface="Arial"/>
              </a:rPr>
              <a:t>contact</a:t>
            </a:r>
            <a:r>
              <a:rPr lang="de-DE" sz="1200" kern="100">
                <a:solidFill>
                  <a:srgbClr val="FFFFFF"/>
                </a:solidFill>
                <a:latin typeface="Source Sans Pro"/>
                <a:ea typeface="Calibri" panose="020F0502020204030204" pitchFamily="34" charset="0"/>
                <a:cs typeface="Arial"/>
              </a:rPr>
              <a:t> </a:t>
            </a:r>
            <a:r>
              <a:rPr lang="de-DE" kern="100" err="1">
                <a:solidFill>
                  <a:srgbClr val="FFFFFF"/>
                </a:solidFill>
                <a:latin typeface="Source Sans Pro"/>
                <a:ea typeface="Calibri" panose="020F0502020204030204" pitchFamily="34" charset="0"/>
                <a:cs typeface="Arial"/>
              </a:rPr>
              <a:t>the</a:t>
            </a:r>
            <a:r>
              <a:rPr lang="de-DE" kern="100">
                <a:solidFill>
                  <a:srgbClr val="FFFFFF"/>
                </a:solidFill>
                <a:latin typeface="Source Sans Pro"/>
                <a:ea typeface="Calibri" panose="020F0502020204030204" pitchFamily="34" charset="0"/>
                <a:cs typeface="Arial"/>
              </a:rPr>
              <a:t> Transport Week Team</a:t>
            </a:r>
            <a:r>
              <a:rPr lang="de-DE" sz="1200" kern="100">
                <a:solidFill>
                  <a:srgbClr val="FFFFFF"/>
                </a:solidFill>
                <a:latin typeface="Source Sans Pro"/>
                <a:ea typeface="Calibri" panose="020F0502020204030204" pitchFamily="34" charset="0"/>
                <a:cs typeface="Arial"/>
              </a:rPr>
              <a:t> </a:t>
            </a:r>
            <a:r>
              <a:rPr lang="de-DE" kern="100">
                <a:solidFill>
                  <a:srgbClr val="FFFFFF"/>
                </a:solidFill>
                <a:latin typeface="Source Sans Pro"/>
                <a:ea typeface="Calibri" panose="020F0502020204030204" pitchFamily="34" charset="0"/>
                <a:cs typeface="Arial"/>
              </a:rPr>
              <a:t>(transportweek@</a:t>
            </a:r>
            <a:r>
              <a:rPr lang="de-DE" sz="1200" kern="100">
                <a:solidFill>
                  <a:srgbClr val="FFFFFF"/>
                </a:solidFill>
                <a:latin typeface="Source Sans Pro"/>
                <a:ea typeface="Calibri" panose="020F0502020204030204" pitchFamily="34" charset="0"/>
                <a:cs typeface="Arial"/>
              </a:rPr>
              <a:t>giz.de)</a:t>
            </a:r>
            <a:endParaRPr lang="de-DE" sz="1200" kern="100">
              <a:solidFill>
                <a:srgbClr val="FFFFFF"/>
              </a:solidFill>
              <a:effectLst/>
              <a:latin typeface="Source Sans Pro"/>
              <a:ea typeface="Calibri" panose="020F0502020204030204" pitchFamily="34" charset="0"/>
              <a:cs typeface="Arial"/>
            </a:endParaRPr>
          </a:p>
        </p:txBody>
      </p:sp>
      <p:pic>
        <p:nvPicPr>
          <p:cNvPr id="3" name="Picture 2" descr="A map of the world with dots and lines&#10;&#10;Description automatically generated">
            <a:extLst>
              <a:ext uri="{FF2B5EF4-FFF2-40B4-BE49-F238E27FC236}">
                <a16:creationId xmlns:a16="http://schemas.microsoft.com/office/drawing/2014/main" id="{4F4EF1C8-E0A2-2AE5-8F03-D465706F2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561" y="-30748"/>
            <a:ext cx="3938902" cy="2378772"/>
          </a:xfrm>
          <a:prstGeom prst="rect">
            <a:avLst/>
          </a:prstGeom>
        </p:spPr>
      </p:pic>
      <p:sp>
        <p:nvSpPr>
          <p:cNvPr id="13" name="Freihandform: Form 2363">
            <a:extLst>
              <a:ext uri="{FF2B5EF4-FFF2-40B4-BE49-F238E27FC236}">
                <a16:creationId xmlns:a16="http://schemas.microsoft.com/office/drawing/2014/main" id="{C8E0E075-A1F8-8FF7-8681-120D91D8FC30}"/>
              </a:ext>
            </a:extLst>
          </p:cNvPr>
          <p:cNvSpPr/>
          <p:nvPr/>
        </p:nvSpPr>
        <p:spPr>
          <a:xfrm>
            <a:off x="228595" y="920150"/>
            <a:ext cx="317094" cy="277710"/>
          </a:xfrm>
          <a:custGeom>
            <a:avLst/>
            <a:gdLst>
              <a:gd name="connsiteX0" fmla="*/ 564632 w 1129688"/>
              <a:gd name="connsiteY0" fmla="*/ 46530 h 1129385"/>
              <a:gd name="connsiteX1" fmla="*/ 46602 w 1129688"/>
              <a:gd name="connsiteY1" fmla="*/ 564560 h 1129385"/>
              <a:gd name="connsiteX2" fmla="*/ 132340 w 1129688"/>
              <a:gd name="connsiteY2" fmla="*/ 849817 h 1129385"/>
              <a:gd name="connsiteX3" fmla="*/ 134450 w 1129688"/>
              <a:gd name="connsiteY3" fmla="*/ 871655 h 1129385"/>
              <a:gd name="connsiteX4" fmla="*/ 47470 w 1129688"/>
              <a:gd name="connsiteY4" fmla="*/ 1081721 h 1129385"/>
              <a:gd name="connsiteX5" fmla="*/ 257536 w 1129688"/>
              <a:gd name="connsiteY5" fmla="*/ 994742 h 1129385"/>
              <a:gd name="connsiteX6" fmla="*/ 266470 w 1129688"/>
              <a:gd name="connsiteY6" fmla="*/ 993004 h 1129385"/>
              <a:gd name="connsiteX7" fmla="*/ 279374 w 1129688"/>
              <a:gd name="connsiteY7" fmla="*/ 996851 h 1129385"/>
              <a:gd name="connsiteX8" fmla="*/ 564632 w 1129688"/>
              <a:gd name="connsiteY8" fmla="*/ 1082589 h 1129385"/>
              <a:gd name="connsiteX9" fmla="*/ 1082661 w 1129688"/>
              <a:gd name="connsiteY9" fmla="*/ 564560 h 1129385"/>
              <a:gd name="connsiteX10" fmla="*/ 564632 w 1129688"/>
              <a:gd name="connsiteY10" fmla="*/ 46530 h 1129385"/>
              <a:gd name="connsiteX11" fmla="*/ 564880 w 1129688"/>
              <a:gd name="connsiteY11" fmla="*/ 0 h 1129385"/>
              <a:gd name="connsiteX12" fmla="*/ 1129688 w 1129688"/>
              <a:gd name="connsiteY12" fmla="*/ 564808 h 1129385"/>
              <a:gd name="connsiteX13" fmla="*/ 564632 w 1129688"/>
              <a:gd name="connsiteY13" fmla="*/ 1129367 h 1129385"/>
              <a:gd name="connsiteX14" fmla="*/ 264113 w 1129688"/>
              <a:gd name="connsiteY14" fmla="*/ 1042760 h 1129385"/>
              <a:gd name="connsiteX15" fmla="*/ 63477 w 1129688"/>
              <a:gd name="connsiteY15" fmla="*/ 1125893 h 1129385"/>
              <a:gd name="connsiteX16" fmla="*/ 13473 w 1129688"/>
              <a:gd name="connsiteY16" fmla="*/ 1115966 h 1129385"/>
              <a:gd name="connsiteX17" fmla="*/ 3547 w 1129688"/>
              <a:gd name="connsiteY17" fmla="*/ 1065962 h 1129385"/>
              <a:gd name="connsiteX18" fmla="*/ 86680 w 1129688"/>
              <a:gd name="connsiteY18" fmla="*/ 865327 h 1129385"/>
              <a:gd name="connsiteX19" fmla="*/ 73 w 1129688"/>
              <a:gd name="connsiteY19" fmla="*/ 564808 h 1129385"/>
              <a:gd name="connsiteX20" fmla="*/ 564880 w 1129688"/>
              <a:gd name="connsiteY20" fmla="*/ 0 h 112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9688" h="1129385">
                <a:moveTo>
                  <a:pt x="564632" y="46530"/>
                </a:moveTo>
                <a:cubicBezTo>
                  <a:pt x="279002" y="46530"/>
                  <a:pt x="46602" y="278930"/>
                  <a:pt x="46602" y="564560"/>
                </a:cubicBezTo>
                <a:cubicBezTo>
                  <a:pt x="46602" y="666429"/>
                  <a:pt x="76257" y="765071"/>
                  <a:pt x="132340" y="849817"/>
                </a:cubicBezTo>
                <a:cubicBezTo>
                  <a:pt x="136683" y="856269"/>
                  <a:pt x="137428" y="864459"/>
                  <a:pt x="134450" y="871655"/>
                </a:cubicBezTo>
                <a:lnTo>
                  <a:pt x="47470" y="1081721"/>
                </a:lnTo>
                <a:lnTo>
                  <a:pt x="257536" y="994742"/>
                </a:lnTo>
                <a:cubicBezTo>
                  <a:pt x="260390" y="993625"/>
                  <a:pt x="263492" y="993004"/>
                  <a:pt x="266470" y="993004"/>
                </a:cubicBezTo>
                <a:cubicBezTo>
                  <a:pt x="270937" y="993004"/>
                  <a:pt x="275528" y="994369"/>
                  <a:pt x="279374" y="996851"/>
                </a:cubicBezTo>
                <a:cubicBezTo>
                  <a:pt x="364120" y="1052935"/>
                  <a:pt x="462763" y="1082589"/>
                  <a:pt x="564632" y="1082589"/>
                </a:cubicBezTo>
                <a:cubicBezTo>
                  <a:pt x="850261" y="1082589"/>
                  <a:pt x="1082661" y="850190"/>
                  <a:pt x="1082661" y="564560"/>
                </a:cubicBezTo>
                <a:cubicBezTo>
                  <a:pt x="1082661" y="278930"/>
                  <a:pt x="850386" y="46530"/>
                  <a:pt x="564632" y="46530"/>
                </a:cubicBezTo>
                <a:close/>
                <a:moveTo>
                  <a:pt x="564880" y="0"/>
                </a:moveTo>
                <a:cubicBezTo>
                  <a:pt x="876318" y="0"/>
                  <a:pt x="1129688" y="253369"/>
                  <a:pt x="1129688" y="564808"/>
                </a:cubicBezTo>
                <a:cubicBezTo>
                  <a:pt x="1129688" y="876246"/>
                  <a:pt x="876070" y="1129367"/>
                  <a:pt x="564632" y="1129367"/>
                </a:cubicBezTo>
                <a:cubicBezTo>
                  <a:pt x="457800" y="1129367"/>
                  <a:pt x="354070" y="1099464"/>
                  <a:pt x="264113" y="1042760"/>
                </a:cubicBezTo>
                <a:lnTo>
                  <a:pt x="63477" y="1125893"/>
                </a:lnTo>
                <a:cubicBezTo>
                  <a:pt x="46230" y="1132965"/>
                  <a:pt x="26625" y="1129119"/>
                  <a:pt x="13473" y="1115966"/>
                </a:cubicBezTo>
                <a:cubicBezTo>
                  <a:pt x="321" y="1102814"/>
                  <a:pt x="-3650" y="1083085"/>
                  <a:pt x="3547" y="1065962"/>
                </a:cubicBezTo>
                <a:lnTo>
                  <a:pt x="86680" y="865327"/>
                </a:lnTo>
                <a:cubicBezTo>
                  <a:pt x="29975" y="775245"/>
                  <a:pt x="73" y="671639"/>
                  <a:pt x="73" y="564808"/>
                </a:cubicBezTo>
                <a:cubicBezTo>
                  <a:pt x="73" y="253369"/>
                  <a:pt x="253442" y="0"/>
                  <a:pt x="564880" y="0"/>
                </a:cubicBezTo>
                <a:close/>
              </a:path>
            </a:pathLst>
          </a:custGeom>
          <a:solidFill>
            <a:schemeClr val="accent4"/>
          </a:solidFill>
          <a:ln w="1241" cap="flat">
            <a:noFill/>
            <a:prstDash val="solid"/>
            <a:miter/>
          </a:ln>
        </p:spPr>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e-DE" sz="1013"/>
          </a:p>
        </p:txBody>
      </p:sp>
    </p:spTree>
    <p:extLst>
      <p:ext uri="{BB962C8B-B14F-4D97-AF65-F5344CB8AC3E}">
        <p14:creationId xmlns:p14="http://schemas.microsoft.com/office/powerpoint/2010/main" val="3797399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33011BB-F8F0-4FC0-8DDF-BC1C528E6827}"/>
              </a:ext>
            </a:extLst>
          </p:cNvPr>
          <p:cNvSpPr>
            <a:spLocks noGrp="1"/>
          </p:cNvSpPr>
          <p:nvPr>
            <p:ph type="title"/>
          </p:nvPr>
        </p:nvSpPr>
        <p:spPr>
          <a:xfrm>
            <a:off x="1466977" y="3263111"/>
            <a:ext cx="7361411" cy="439868"/>
          </a:xfrm>
        </p:spPr>
        <p:txBody>
          <a:bodyPr>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4300" b="1" err="1">
                <a:solidFill>
                  <a:srgbClr val="FEFCFB"/>
                </a:solidFill>
              </a:rPr>
              <a:t>We</a:t>
            </a:r>
            <a:r>
              <a:rPr lang="de-DE" sz="4300" b="1">
                <a:solidFill>
                  <a:srgbClr val="FEFCFB"/>
                </a:solidFill>
              </a:rPr>
              <a:t> </a:t>
            </a:r>
            <a:r>
              <a:rPr lang="de-DE" sz="4300" b="1" err="1">
                <a:solidFill>
                  <a:srgbClr val="FEFCFB"/>
                </a:solidFill>
              </a:rPr>
              <a:t>are</a:t>
            </a:r>
            <a:r>
              <a:rPr lang="de-DE" sz="4300" b="1">
                <a:solidFill>
                  <a:srgbClr val="FEFCFB"/>
                </a:solidFill>
              </a:rPr>
              <a:t> in </a:t>
            </a:r>
            <a:r>
              <a:rPr lang="de-DE" sz="4300" b="1" err="1">
                <a:solidFill>
                  <a:srgbClr val="FEFCFB"/>
                </a:solidFill>
              </a:rPr>
              <a:t>breakout</a:t>
            </a:r>
            <a:r>
              <a:rPr lang="de-DE" sz="4300" b="1">
                <a:solidFill>
                  <a:srgbClr val="FEFCFB"/>
                </a:solidFill>
              </a:rPr>
              <a:t> </a:t>
            </a:r>
            <a:r>
              <a:rPr lang="de-DE" sz="4300" b="1" err="1">
                <a:solidFill>
                  <a:srgbClr val="FEFCFB"/>
                </a:solidFill>
              </a:rPr>
              <a:t>sessions</a:t>
            </a:r>
            <a:r>
              <a:rPr lang="de-DE" sz="4300" b="1">
                <a:solidFill>
                  <a:srgbClr val="FEFCFB"/>
                </a:solidFill>
              </a:rPr>
              <a:t>!</a:t>
            </a:r>
          </a:p>
        </p:txBody>
      </p:sp>
      <p:pic>
        <p:nvPicPr>
          <p:cNvPr id="6" name="Grafik 5">
            <a:extLst>
              <a:ext uri="{FF2B5EF4-FFF2-40B4-BE49-F238E27FC236}">
                <a16:creationId xmlns:a16="http://schemas.microsoft.com/office/drawing/2014/main" id="{76145411-6592-40B6-B37F-930E0411DB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5535" y="426029"/>
            <a:ext cx="5219021" cy="2651058"/>
          </a:xfrm>
          <a:prstGeom prst="rect">
            <a:avLst/>
          </a:prstGeom>
        </p:spPr>
      </p:pic>
      <p:sp>
        <p:nvSpPr>
          <p:cNvPr id="5" name="Textplatzhalter 20">
            <a:extLst>
              <a:ext uri="{FF2B5EF4-FFF2-40B4-BE49-F238E27FC236}">
                <a16:creationId xmlns:a16="http://schemas.microsoft.com/office/drawing/2014/main" id="{23CC2F27-2736-3603-71B9-AD61A7764AEB}"/>
              </a:ext>
            </a:extLst>
          </p:cNvPr>
          <p:cNvSpPr txBox="1">
            <a:spLocks/>
          </p:cNvSpPr>
          <p:nvPr/>
        </p:nvSpPr>
        <p:spPr>
          <a:xfrm>
            <a:off x="1468227" y="3754933"/>
            <a:ext cx="6884194" cy="330371"/>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de-DE" sz="1800" err="1">
                <a:solidFill>
                  <a:schemeClr val="bg1"/>
                </a:solidFill>
              </a:rPr>
              <a:t>We</a:t>
            </a:r>
            <a:r>
              <a:rPr lang="de-DE" sz="1800">
                <a:solidFill>
                  <a:schemeClr val="bg1"/>
                </a:solidFill>
              </a:rPr>
              <a:t> will </a:t>
            </a:r>
            <a:r>
              <a:rPr lang="de-DE" sz="1800" err="1">
                <a:solidFill>
                  <a:schemeClr val="bg1"/>
                </a:solidFill>
              </a:rPr>
              <a:t>be</a:t>
            </a:r>
            <a:r>
              <a:rPr lang="de-DE" sz="1800">
                <a:solidFill>
                  <a:schemeClr val="bg1"/>
                </a:solidFill>
              </a:rPr>
              <a:t> back in a </a:t>
            </a:r>
            <a:r>
              <a:rPr lang="de-DE" sz="1800" err="1">
                <a:solidFill>
                  <a:schemeClr val="bg1"/>
                </a:solidFill>
              </a:rPr>
              <a:t>few</a:t>
            </a:r>
            <a:r>
              <a:rPr lang="de-DE" sz="1800">
                <a:solidFill>
                  <a:schemeClr val="bg1"/>
                </a:solidFill>
              </a:rPr>
              <a:t> </a:t>
            </a:r>
            <a:r>
              <a:rPr lang="de-DE" sz="1800" err="1">
                <a:solidFill>
                  <a:schemeClr val="bg1"/>
                </a:solidFill>
              </a:rPr>
              <a:t>minutes</a:t>
            </a:r>
            <a:r>
              <a:rPr lang="de-DE" sz="1800">
                <a:solidFill>
                  <a:schemeClr val="bg1"/>
                </a:solidFill>
              </a:rPr>
              <a:t>…</a:t>
            </a:r>
          </a:p>
        </p:txBody>
      </p:sp>
      <p:grpSp>
        <p:nvGrpSpPr>
          <p:cNvPr id="35" name="Gruppieren 2383">
            <a:extLst>
              <a:ext uri="{FF2B5EF4-FFF2-40B4-BE49-F238E27FC236}">
                <a16:creationId xmlns:a16="http://schemas.microsoft.com/office/drawing/2014/main" id="{6FBEC2C4-73CB-35CC-F9B8-917EEB75A1F7}"/>
              </a:ext>
            </a:extLst>
          </p:cNvPr>
          <p:cNvGrpSpPr/>
          <p:nvPr/>
        </p:nvGrpSpPr>
        <p:grpSpPr>
          <a:xfrm>
            <a:off x="481402" y="3263111"/>
            <a:ext cx="840584" cy="840584"/>
            <a:chOff x="5891762" y="2687359"/>
            <a:chExt cx="1378683" cy="1378683"/>
          </a:xfrm>
        </p:grpSpPr>
        <p:sp>
          <p:nvSpPr>
            <p:cNvPr id="36" name="Ellipse 2380">
              <a:extLst>
                <a:ext uri="{FF2B5EF4-FFF2-40B4-BE49-F238E27FC236}">
                  <a16:creationId xmlns:a16="http://schemas.microsoft.com/office/drawing/2014/main" id="{ECF19532-B790-C0E9-9FBA-7A4A177EFBFF}"/>
                </a:ext>
              </a:extLst>
            </p:cNvPr>
            <p:cNvSpPr/>
            <p:nvPr/>
          </p:nvSpPr>
          <p:spPr>
            <a:xfrm>
              <a:off x="5891762" y="2687359"/>
              <a:ext cx="1378683" cy="137868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solidFill>
                  <a:schemeClr val="bg1"/>
                </a:solidFill>
              </a:endParaRPr>
            </a:p>
          </p:txBody>
        </p:sp>
        <p:sp>
          <p:nvSpPr>
            <p:cNvPr id="37" name="Ellipse 2381">
              <a:extLst>
                <a:ext uri="{FF2B5EF4-FFF2-40B4-BE49-F238E27FC236}">
                  <a16:creationId xmlns:a16="http://schemas.microsoft.com/office/drawing/2014/main" id="{B8DC0CFD-8664-6FE0-0327-32AA9272B012}"/>
                </a:ext>
              </a:extLst>
            </p:cNvPr>
            <p:cNvSpPr/>
            <p:nvPr/>
          </p:nvSpPr>
          <p:spPr>
            <a:xfrm>
              <a:off x="6025772" y="2821369"/>
              <a:ext cx="1110662" cy="1110662"/>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solidFill>
                  <a:schemeClr val="bg1"/>
                </a:solidFill>
              </a:endParaRPr>
            </a:p>
          </p:txBody>
        </p:sp>
        <p:sp>
          <p:nvSpPr>
            <p:cNvPr id="38" name="Ellipse 2382">
              <a:extLst>
                <a:ext uri="{FF2B5EF4-FFF2-40B4-BE49-F238E27FC236}">
                  <a16:creationId xmlns:a16="http://schemas.microsoft.com/office/drawing/2014/main" id="{E0BA0D04-4AED-D4A7-D167-337CDF9FE5B7}"/>
                </a:ext>
              </a:extLst>
            </p:cNvPr>
            <p:cNvSpPr/>
            <p:nvPr/>
          </p:nvSpPr>
          <p:spPr>
            <a:xfrm>
              <a:off x="6188279" y="2983876"/>
              <a:ext cx="785651" cy="785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solidFill>
                  <a:schemeClr val="bg1"/>
                </a:solidFill>
              </a:endParaRPr>
            </a:p>
          </p:txBody>
        </p:sp>
      </p:grpSp>
    </p:spTree>
    <p:extLst>
      <p:ext uri="{BB962C8B-B14F-4D97-AF65-F5344CB8AC3E}">
        <p14:creationId xmlns:p14="http://schemas.microsoft.com/office/powerpoint/2010/main" val="3375753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33011BB-F8F0-4FC0-8DDF-BC1C528E6827}"/>
              </a:ext>
            </a:extLst>
          </p:cNvPr>
          <p:cNvSpPr>
            <a:spLocks noGrp="1"/>
          </p:cNvSpPr>
          <p:nvPr>
            <p:ph type="title"/>
          </p:nvPr>
        </p:nvSpPr>
        <p:spPr>
          <a:xfrm>
            <a:off x="1132984" y="484810"/>
            <a:ext cx="6804756" cy="491822"/>
          </a:xfrm>
        </p:spPr>
        <p:txBody>
          <a:bodyPr>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300" b="1">
                <a:solidFill>
                  <a:srgbClr val="FEFCFB"/>
                </a:solidFill>
                <a:ea typeface="+mj-lt"/>
                <a:cs typeface="+mj-lt"/>
              </a:rPr>
              <a:t>Help us improve!</a:t>
            </a:r>
            <a:endParaRPr lang="en-GB" sz="4300">
              <a:solidFill>
                <a:srgbClr val="FEFCFB"/>
              </a:solidFill>
              <a:ea typeface="Source Sans Pro Light"/>
            </a:endParaRPr>
          </a:p>
        </p:txBody>
      </p:sp>
      <p:sp>
        <p:nvSpPr>
          <p:cNvPr id="5" name="Textplatzhalter 20">
            <a:extLst>
              <a:ext uri="{FF2B5EF4-FFF2-40B4-BE49-F238E27FC236}">
                <a16:creationId xmlns:a16="http://schemas.microsoft.com/office/drawing/2014/main" id="{23CC2F27-2736-3603-71B9-AD61A7764AEB}"/>
              </a:ext>
            </a:extLst>
          </p:cNvPr>
          <p:cNvSpPr txBox="1">
            <a:spLocks/>
          </p:cNvSpPr>
          <p:nvPr/>
        </p:nvSpPr>
        <p:spPr>
          <a:xfrm>
            <a:off x="1121731" y="974264"/>
            <a:ext cx="5110570" cy="456843"/>
          </a:xfrm>
          <a:prstGeom prst="rect">
            <a:avLst/>
          </a:prstGeom>
        </p:spPr>
        <p:txBody>
          <a:bodyPr lIns="68580" tIns="34290" rIns="68580" bIns="34290" anchor="t"/>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GB" sz="1800">
                <a:solidFill>
                  <a:schemeClr val="bg1"/>
                </a:solidFill>
              </a:rPr>
              <a:t>Share your feedback on </a:t>
            </a:r>
            <a:r>
              <a:rPr lang="en-GB" sz="1800" b="1">
                <a:solidFill>
                  <a:schemeClr val="bg1"/>
                </a:solidFill>
              </a:rPr>
              <a:t>#TransportWeek24 </a:t>
            </a:r>
            <a:r>
              <a:rPr lang="en-GB" sz="1800">
                <a:solidFill>
                  <a:schemeClr val="bg1"/>
                </a:solidFill>
              </a:rPr>
              <a:t>in this short survey:</a:t>
            </a:r>
          </a:p>
        </p:txBody>
      </p:sp>
      <p:grpSp>
        <p:nvGrpSpPr>
          <p:cNvPr id="35" name="Gruppieren 2383">
            <a:extLst>
              <a:ext uri="{FF2B5EF4-FFF2-40B4-BE49-F238E27FC236}">
                <a16:creationId xmlns:a16="http://schemas.microsoft.com/office/drawing/2014/main" id="{6FBEC2C4-73CB-35CC-F9B8-917EEB75A1F7}"/>
              </a:ext>
            </a:extLst>
          </p:cNvPr>
          <p:cNvGrpSpPr/>
          <p:nvPr/>
        </p:nvGrpSpPr>
        <p:grpSpPr>
          <a:xfrm>
            <a:off x="154831" y="484810"/>
            <a:ext cx="840584" cy="840584"/>
            <a:chOff x="5891762" y="2687359"/>
            <a:chExt cx="1378683" cy="1378683"/>
          </a:xfrm>
        </p:grpSpPr>
        <p:sp>
          <p:nvSpPr>
            <p:cNvPr id="36" name="Ellipse 2380">
              <a:extLst>
                <a:ext uri="{FF2B5EF4-FFF2-40B4-BE49-F238E27FC236}">
                  <a16:creationId xmlns:a16="http://schemas.microsoft.com/office/drawing/2014/main" id="{ECF19532-B790-C0E9-9FBA-7A4A177EFBFF}"/>
                </a:ext>
              </a:extLst>
            </p:cNvPr>
            <p:cNvSpPr/>
            <p:nvPr/>
          </p:nvSpPr>
          <p:spPr>
            <a:xfrm>
              <a:off x="5891762" y="2687359"/>
              <a:ext cx="1378683" cy="137868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solidFill>
                  <a:schemeClr val="bg1"/>
                </a:solidFill>
              </a:endParaRPr>
            </a:p>
          </p:txBody>
        </p:sp>
        <p:sp>
          <p:nvSpPr>
            <p:cNvPr id="37" name="Ellipse 2381">
              <a:extLst>
                <a:ext uri="{FF2B5EF4-FFF2-40B4-BE49-F238E27FC236}">
                  <a16:creationId xmlns:a16="http://schemas.microsoft.com/office/drawing/2014/main" id="{B8DC0CFD-8664-6FE0-0327-32AA9272B012}"/>
                </a:ext>
              </a:extLst>
            </p:cNvPr>
            <p:cNvSpPr/>
            <p:nvPr/>
          </p:nvSpPr>
          <p:spPr>
            <a:xfrm>
              <a:off x="6025772" y="2821369"/>
              <a:ext cx="1110662" cy="1110662"/>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solidFill>
                  <a:schemeClr val="bg1"/>
                </a:solidFill>
              </a:endParaRPr>
            </a:p>
          </p:txBody>
        </p:sp>
        <p:sp>
          <p:nvSpPr>
            <p:cNvPr id="38" name="Ellipse 2382">
              <a:extLst>
                <a:ext uri="{FF2B5EF4-FFF2-40B4-BE49-F238E27FC236}">
                  <a16:creationId xmlns:a16="http://schemas.microsoft.com/office/drawing/2014/main" id="{E0BA0D04-4AED-D4A7-D167-337CDF9FE5B7}"/>
                </a:ext>
              </a:extLst>
            </p:cNvPr>
            <p:cNvSpPr/>
            <p:nvPr/>
          </p:nvSpPr>
          <p:spPr>
            <a:xfrm>
              <a:off x="6188279" y="2983876"/>
              <a:ext cx="785651" cy="785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solidFill>
                  <a:schemeClr val="bg1"/>
                </a:solidFill>
              </a:endParaRPr>
            </a:p>
          </p:txBody>
        </p:sp>
      </p:grpSp>
      <p:pic>
        <p:nvPicPr>
          <p:cNvPr id="2" name="Grafik 1" descr="Ein Bild, das Muster, Grafiken, Pixel, Design enthält.&#10;&#10;Beschreibung automatisch generiert.">
            <a:extLst>
              <a:ext uri="{FF2B5EF4-FFF2-40B4-BE49-F238E27FC236}">
                <a16:creationId xmlns:a16="http://schemas.microsoft.com/office/drawing/2014/main" id="{49A51180-42E4-6600-836C-B5A52DC44163}"/>
              </a:ext>
            </a:extLst>
          </p:cNvPr>
          <p:cNvPicPr>
            <a:picLocks noChangeAspect="1"/>
          </p:cNvPicPr>
          <p:nvPr/>
        </p:nvPicPr>
        <p:blipFill>
          <a:blip r:embed="rId2"/>
          <a:stretch>
            <a:fillRect/>
          </a:stretch>
        </p:blipFill>
        <p:spPr>
          <a:xfrm>
            <a:off x="2878259" y="1605658"/>
            <a:ext cx="3086100" cy="3086100"/>
          </a:xfrm>
          <a:prstGeom prst="rect">
            <a:avLst/>
          </a:prstGeom>
        </p:spPr>
      </p:pic>
      <p:pic>
        <p:nvPicPr>
          <p:cNvPr id="4" name="Picture 2" descr="A map of the world with dots and lines&#10;&#10;Description automatically generated">
            <a:extLst>
              <a:ext uri="{FF2B5EF4-FFF2-40B4-BE49-F238E27FC236}">
                <a16:creationId xmlns:a16="http://schemas.microsoft.com/office/drawing/2014/main" id="{B7D0858E-DCC2-7353-27AD-F1FEF7DDA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544" y="88542"/>
            <a:ext cx="2932644" cy="1775365"/>
          </a:xfrm>
          <a:prstGeom prst="rect">
            <a:avLst/>
          </a:prstGeom>
        </p:spPr>
      </p:pic>
    </p:spTree>
    <p:extLst>
      <p:ext uri="{BB962C8B-B14F-4D97-AF65-F5344CB8AC3E}">
        <p14:creationId xmlns:p14="http://schemas.microsoft.com/office/powerpoint/2010/main" val="323222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487403-2D51-C572-5CEA-B30D9F90E59D}"/>
              </a:ext>
            </a:extLst>
          </p:cNvPr>
          <p:cNvSpPr>
            <a:spLocks noGrp="1"/>
          </p:cNvSpPr>
          <p:nvPr>
            <p:ph type="sldNum" idx="4294967295"/>
          </p:nvPr>
        </p:nvSpPr>
        <p:spPr>
          <a:xfrm>
            <a:off x="8030525" y="4754925"/>
            <a:ext cx="416100" cy="245100"/>
          </a:xfrm>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142" name="Google Shape;866;p81">
            <a:extLst>
              <a:ext uri="{FF2B5EF4-FFF2-40B4-BE49-F238E27FC236}">
                <a16:creationId xmlns:a16="http://schemas.microsoft.com/office/drawing/2014/main" id="{37CA8FB4-5C3D-C20D-354E-309075440C2E}"/>
              </a:ext>
            </a:extLst>
          </p:cNvPr>
          <p:cNvSpPr txBox="1">
            <a:spLocks/>
          </p:cNvSpPr>
          <p:nvPr/>
        </p:nvSpPr>
        <p:spPr>
          <a:xfrm>
            <a:off x="720000" y="356550"/>
            <a:ext cx="3285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The </a:t>
            </a:r>
            <a:r>
              <a:rPr lang="en-US" sz="3200">
                <a:latin typeface="IBM Plex Serif Light"/>
                <a:ea typeface="IBM Plex Serif Light"/>
                <a:cs typeface="IBM Plex Serif Light"/>
                <a:sym typeface="IBM Plex Serif Light"/>
              </a:rPr>
              <a:t>speakers</a:t>
            </a:r>
          </a:p>
        </p:txBody>
      </p:sp>
      <p:sp>
        <p:nvSpPr>
          <p:cNvPr id="143" name="Google Shape;868;p81">
            <a:extLst>
              <a:ext uri="{FF2B5EF4-FFF2-40B4-BE49-F238E27FC236}">
                <a16:creationId xmlns:a16="http://schemas.microsoft.com/office/drawing/2014/main" id="{1A0CCC13-FD9A-2164-9F82-1F2CE17D1B52}"/>
              </a:ext>
            </a:extLst>
          </p:cNvPr>
          <p:cNvSpPr txBox="1">
            <a:spLocks/>
          </p:cNvSpPr>
          <p:nvPr/>
        </p:nvSpPr>
        <p:spPr>
          <a:xfrm>
            <a:off x="2278547" y="1710736"/>
            <a:ext cx="966029" cy="8698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latin typeface="Inter"/>
                <a:ea typeface="Inter"/>
                <a:cs typeface="Inter"/>
                <a:sym typeface="Inter"/>
              </a:rPr>
              <a:t>Luis Alejandro Camelo Barragan</a:t>
            </a:r>
            <a:r>
              <a:rPr lang="en-US" sz="1200">
                <a:latin typeface="Inter"/>
                <a:ea typeface="Inter"/>
                <a:cs typeface="Inter"/>
                <a:sym typeface="Inter"/>
              </a:rPr>
              <a:t>, Special Program Analyst </a:t>
            </a:r>
            <a:endParaRPr lang="en-US" sz="1200">
              <a:latin typeface="Inter"/>
              <a:ea typeface="Inter"/>
              <a:cs typeface="Inter"/>
            </a:endParaRPr>
          </a:p>
          <a:p>
            <a:endParaRPr lang="en-US" sz="1200">
              <a:latin typeface="Inter"/>
              <a:ea typeface="Inter"/>
              <a:cs typeface="Inter"/>
            </a:endParaRPr>
          </a:p>
          <a:p>
            <a:endParaRPr lang="en-US" sz="1100">
              <a:ea typeface="Inter"/>
            </a:endParaRPr>
          </a:p>
        </p:txBody>
      </p:sp>
      <p:sp>
        <p:nvSpPr>
          <p:cNvPr id="144" name="Google Shape;869;p81">
            <a:extLst>
              <a:ext uri="{FF2B5EF4-FFF2-40B4-BE49-F238E27FC236}">
                <a16:creationId xmlns:a16="http://schemas.microsoft.com/office/drawing/2014/main" id="{AF9D2594-B8D2-6C71-8EE8-34C0A0363BD2}"/>
              </a:ext>
            </a:extLst>
          </p:cNvPr>
          <p:cNvSpPr txBox="1">
            <a:spLocks/>
          </p:cNvSpPr>
          <p:nvPr/>
        </p:nvSpPr>
        <p:spPr>
          <a:xfrm>
            <a:off x="762390" y="1275023"/>
            <a:ext cx="1967400" cy="429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Inter SemiBold"/>
                <a:ea typeface="Inter SemiBold"/>
                <a:cs typeface="Inter SemiBold"/>
                <a:sym typeface="Inter SemiBold"/>
              </a:rPr>
              <a:t>La </a:t>
            </a:r>
            <a:r>
              <a:rPr lang="en-US" sz="1800" err="1">
                <a:latin typeface="IBM Plex Serif Light"/>
                <a:ea typeface="IBM Plex Serif Light"/>
                <a:cs typeface="IBM Plex Serif Light"/>
                <a:sym typeface="IBM Plex Serif Light"/>
              </a:rPr>
              <a:t>Rolita</a:t>
            </a:r>
            <a:endParaRPr lang="en-US" sz="1800">
              <a:latin typeface="IBM Plex Serif Light"/>
              <a:ea typeface="IBM Plex Serif Light"/>
              <a:cs typeface="IBM Plex Serif Light"/>
              <a:sym typeface="IBM Plex Serif Light"/>
            </a:endParaRPr>
          </a:p>
        </p:txBody>
      </p:sp>
      <p:sp>
        <p:nvSpPr>
          <p:cNvPr id="153" name="Google Shape;878;p81">
            <a:extLst>
              <a:ext uri="{FF2B5EF4-FFF2-40B4-BE49-F238E27FC236}">
                <a16:creationId xmlns:a16="http://schemas.microsoft.com/office/drawing/2014/main" id="{758E2B97-1E4C-975C-3D98-D7615C28C23C}"/>
              </a:ext>
            </a:extLst>
          </p:cNvPr>
          <p:cNvSpPr txBox="1">
            <a:spLocks/>
          </p:cNvSpPr>
          <p:nvPr/>
        </p:nvSpPr>
        <p:spPr>
          <a:xfrm>
            <a:off x="4938667" y="1710735"/>
            <a:ext cx="888300" cy="885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ea typeface="Inter"/>
                <a:sym typeface="Inter"/>
              </a:rPr>
              <a:t>Rithvika Rajiv</a:t>
            </a:r>
            <a:r>
              <a:rPr lang="en-US" sz="1200">
                <a:ea typeface="Inter"/>
                <a:sym typeface="Inter"/>
              </a:rPr>
              <a:t>,</a:t>
            </a:r>
          </a:p>
          <a:p>
            <a:r>
              <a:rPr lang="en-US" sz="1200">
                <a:ea typeface="Inter"/>
              </a:rPr>
              <a:t>Senior Program Associate</a:t>
            </a:r>
            <a:endParaRPr lang="en-US"/>
          </a:p>
        </p:txBody>
      </p:sp>
      <p:sp>
        <p:nvSpPr>
          <p:cNvPr id="154" name="Google Shape;879;p81">
            <a:extLst>
              <a:ext uri="{FF2B5EF4-FFF2-40B4-BE49-F238E27FC236}">
                <a16:creationId xmlns:a16="http://schemas.microsoft.com/office/drawing/2014/main" id="{6B441C70-E894-BC56-0492-4B78BAE135A2}"/>
              </a:ext>
            </a:extLst>
          </p:cNvPr>
          <p:cNvSpPr txBox="1">
            <a:spLocks/>
          </p:cNvSpPr>
          <p:nvPr/>
        </p:nvSpPr>
        <p:spPr>
          <a:xfrm>
            <a:off x="3393430" y="1275023"/>
            <a:ext cx="1618500" cy="429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err="1">
                <a:latin typeface="Inter SemiBold"/>
                <a:ea typeface="Inter SemiBold"/>
                <a:cs typeface="IBM Plex Serif Light"/>
                <a:sym typeface="Inter SemiBold"/>
              </a:rPr>
              <a:t>SafetiPin</a:t>
            </a:r>
            <a:endParaRPr lang="en-US" sz="1800" err="1">
              <a:latin typeface="Inter SemiBold"/>
              <a:ea typeface="Inter SemiBold"/>
              <a:cs typeface="IBM Plex Serif Light"/>
            </a:endParaRPr>
          </a:p>
        </p:txBody>
      </p:sp>
      <p:sp>
        <p:nvSpPr>
          <p:cNvPr id="163" name="Google Shape;888;p81">
            <a:extLst>
              <a:ext uri="{FF2B5EF4-FFF2-40B4-BE49-F238E27FC236}">
                <a16:creationId xmlns:a16="http://schemas.microsoft.com/office/drawing/2014/main" id="{867FC366-95EC-CEAC-FB0F-90CE097180C5}"/>
              </a:ext>
            </a:extLst>
          </p:cNvPr>
          <p:cNvSpPr txBox="1">
            <a:spLocks/>
          </p:cNvSpPr>
          <p:nvPr/>
        </p:nvSpPr>
        <p:spPr>
          <a:xfrm>
            <a:off x="7553922" y="1718784"/>
            <a:ext cx="1041236" cy="86115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latin typeface="Inter"/>
                <a:ea typeface="Inter"/>
                <a:cs typeface="Inter"/>
                <a:sym typeface="Inter"/>
              </a:rPr>
              <a:t>Lisa Eva Hofheinz</a:t>
            </a:r>
            <a:r>
              <a:rPr lang="en-US" sz="1200">
                <a:latin typeface="Inter"/>
                <a:ea typeface="Inter"/>
                <a:cs typeface="Inter"/>
                <a:sym typeface="Inter"/>
              </a:rPr>
              <a:t>, Project Head</a:t>
            </a:r>
            <a:endParaRPr lang="en-US" sz="1200">
              <a:latin typeface="Inter"/>
              <a:ea typeface="Inter"/>
              <a:cs typeface="Inter"/>
            </a:endParaRPr>
          </a:p>
        </p:txBody>
      </p:sp>
      <p:sp>
        <p:nvSpPr>
          <p:cNvPr id="164" name="Google Shape;889;p81">
            <a:extLst>
              <a:ext uri="{FF2B5EF4-FFF2-40B4-BE49-F238E27FC236}">
                <a16:creationId xmlns:a16="http://schemas.microsoft.com/office/drawing/2014/main" id="{09F79B7F-A060-4476-CA28-5C0ACC2A28FB}"/>
              </a:ext>
            </a:extLst>
          </p:cNvPr>
          <p:cNvSpPr txBox="1">
            <a:spLocks/>
          </p:cNvSpPr>
          <p:nvPr/>
        </p:nvSpPr>
        <p:spPr>
          <a:xfrm>
            <a:off x="6065603" y="1275035"/>
            <a:ext cx="1797000" cy="429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Inter SemiBold"/>
                <a:ea typeface="Inter SemiBold"/>
                <a:cs typeface="Inter SemiBold"/>
                <a:sym typeface="Inter SemiBold"/>
              </a:rPr>
              <a:t>GIZ </a:t>
            </a:r>
            <a:r>
              <a:rPr lang="en-US" sz="1800">
                <a:latin typeface="IBM Plex Serif Light"/>
                <a:ea typeface="IBM Plex Serif Light"/>
                <a:cs typeface="IBM Plex Serif Light"/>
                <a:sym typeface="IBM Plex Serif Light"/>
              </a:rPr>
              <a:t>Uganda</a:t>
            </a:r>
          </a:p>
        </p:txBody>
      </p:sp>
      <p:pic>
        <p:nvPicPr>
          <p:cNvPr id="3" name="Picture 2" descr="A person smiling at the camera&#10;&#10;Description automatically generated">
            <a:extLst>
              <a:ext uri="{FF2B5EF4-FFF2-40B4-BE49-F238E27FC236}">
                <a16:creationId xmlns:a16="http://schemas.microsoft.com/office/drawing/2014/main" id="{0E9CE72D-FDF3-1F71-ED16-B9DEEDEF36E8}"/>
              </a:ext>
            </a:extLst>
          </p:cNvPr>
          <p:cNvPicPr>
            <a:picLocks noChangeAspect="1"/>
          </p:cNvPicPr>
          <p:nvPr/>
        </p:nvPicPr>
        <p:blipFill>
          <a:blip r:embed="rId2"/>
          <a:srcRect l="12805" t="5271" r="8289" b="32990"/>
          <a:stretch/>
        </p:blipFill>
        <p:spPr>
          <a:xfrm>
            <a:off x="6063688" y="1721564"/>
            <a:ext cx="1393890" cy="1594965"/>
          </a:xfrm>
          <a:prstGeom prst="rect">
            <a:avLst/>
          </a:prstGeom>
          <a:ln>
            <a:solidFill>
              <a:srgbClr val="BB92C6"/>
            </a:solidFill>
          </a:ln>
        </p:spPr>
      </p:pic>
      <p:pic>
        <p:nvPicPr>
          <p:cNvPr id="4" name="Picture 3" descr="A person with long curly hair&#10;&#10;Description automatically generated">
            <a:extLst>
              <a:ext uri="{FF2B5EF4-FFF2-40B4-BE49-F238E27FC236}">
                <a16:creationId xmlns:a16="http://schemas.microsoft.com/office/drawing/2014/main" id="{2261195B-6987-6975-3CD5-BE80B62302E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7240" t="-125" r="6897" b="-649"/>
          <a:stretch/>
        </p:blipFill>
        <p:spPr>
          <a:xfrm>
            <a:off x="3397431" y="1724169"/>
            <a:ext cx="1390348" cy="1609614"/>
          </a:xfrm>
          <a:prstGeom prst="rect">
            <a:avLst/>
          </a:prstGeom>
          <a:ln>
            <a:solidFill>
              <a:srgbClr val="BB92C6"/>
            </a:solidFill>
          </a:ln>
        </p:spPr>
      </p:pic>
      <p:pic>
        <p:nvPicPr>
          <p:cNvPr id="5" name="Picture 4" descr="A person in a bow tie smiling&#10;&#10;Description automatically generated">
            <a:extLst>
              <a:ext uri="{FF2B5EF4-FFF2-40B4-BE49-F238E27FC236}">
                <a16:creationId xmlns:a16="http://schemas.microsoft.com/office/drawing/2014/main" id="{3858C0C8-5FEC-4111-6A76-BCF8CD7A75F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15000"/>
                    </a14:imgEffect>
                  </a14:imgLayer>
                </a14:imgProps>
              </a:ext>
            </a:extLst>
          </a:blip>
          <a:stretch>
            <a:fillRect/>
          </a:stretch>
        </p:blipFill>
        <p:spPr>
          <a:xfrm>
            <a:off x="762914" y="1698730"/>
            <a:ext cx="1386276" cy="1614100"/>
          </a:xfrm>
          <a:prstGeom prst="rect">
            <a:avLst/>
          </a:prstGeom>
          <a:ln>
            <a:solidFill>
              <a:srgbClr val="BB92C6"/>
            </a:solidFill>
          </a:ln>
        </p:spPr>
      </p:pic>
    </p:spTree>
    <p:extLst>
      <p:ext uri="{BB962C8B-B14F-4D97-AF65-F5344CB8AC3E}">
        <p14:creationId xmlns:p14="http://schemas.microsoft.com/office/powerpoint/2010/main" val="1136886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Computer, Handy, Gerät enthält.&#10;&#10;Automatisch generierte Beschreibung">
            <a:extLst>
              <a:ext uri="{FF2B5EF4-FFF2-40B4-BE49-F238E27FC236}">
                <a16:creationId xmlns:a16="http://schemas.microsoft.com/office/drawing/2014/main" id="{C6121C5C-8B16-BA03-D0C8-332891A45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5653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p:cNvGrpSpPr/>
        <p:nvPr/>
      </p:nvGrpSpPr>
      <p:grpSpPr>
        <a:xfrm>
          <a:off x="0" y="0"/>
          <a:ext cx="0" cy="0"/>
          <a:chOff x="0" y="0"/>
          <a:chExt cx="0" cy="0"/>
        </a:xfrm>
      </p:grpSpPr>
      <p:grpSp>
        <p:nvGrpSpPr>
          <p:cNvPr id="2" name="Group 2"/>
          <p:cNvGrpSpPr/>
          <p:nvPr/>
        </p:nvGrpSpPr>
        <p:grpSpPr>
          <a:xfrm>
            <a:off x="598847" y="1402659"/>
            <a:ext cx="1561789" cy="1561789"/>
            <a:chOff x="0" y="0"/>
            <a:chExt cx="812800" cy="812800"/>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de-DE" sz="450"/>
            </a:p>
          </p:txBody>
        </p:sp>
      </p:grpSp>
      <p:grpSp>
        <p:nvGrpSpPr>
          <p:cNvPr id="4" name="Group 4"/>
          <p:cNvGrpSpPr>
            <a:grpSpLocks noChangeAspect="1"/>
          </p:cNvGrpSpPr>
          <p:nvPr/>
        </p:nvGrpSpPr>
        <p:grpSpPr>
          <a:xfrm>
            <a:off x="4815446" y="1402659"/>
            <a:ext cx="1561789" cy="1561789"/>
            <a:chOff x="0" y="0"/>
            <a:chExt cx="812800" cy="812800"/>
          </a:xfrm>
          <a:blipFill dpi="0" rotWithShape="1">
            <a:blip r:embed="rId3">
              <a:extLst>
                <a:ext uri="{28A0092B-C50C-407E-A947-70E740481C1C}">
                  <a14:useLocalDpi xmlns:a14="http://schemas.microsoft.com/office/drawing/2010/main" val="0"/>
                </a:ext>
              </a:extLst>
            </a:blip>
            <a:srcRect/>
            <a:stretch>
              <a:fillRect/>
            </a:stretch>
          </a:blipFill>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de-DE" sz="450"/>
            </a:p>
          </p:txBody>
        </p:sp>
      </p:grpSp>
      <p:grpSp>
        <p:nvGrpSpPr>
          <p:cNvPr id="6" name="Group 6"/>
          <p:cNvGrpSpPr/>
          <p:nvPr/>
        </p:nvGrpSpPr>
        <p:grpSpPr>
          <a:xfrm>
            <a:off x="2705970" y="1402659"/>
            <a:ext cx="1561789" cy="1561789"/>
            <a:chOff x="0" y="0"/>
            <a:chExt cx="812800" cy="812800"/>
          </a:xfrm>
          <a:blipFill dpi="0" rotWithShape="1">
            <a:blip r:embed="rId4">
              <a:extLst>
                <a:ext uri="{28A0092B-C50C-407E-A947-70E740481C1C}">
                  <a14:useLocalDpi xmlns:a14="http://schemas.microsoft.com/office/drawing/2010/main" val="0"/>
                </a:ext>
              </a:extLst>
            </a:blip>
            <a:srcRect/>
            <a:stretch>
              <a:fillRect/>
            </a:stretch>
          </a:blipFill>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de-DE" sz="450"/>
            </a:p>
          </p:txBody>
        </p:sp>
      </p:grpSp>
      <p:sp>
        <p:nvSpPr>
          <p:cNvPr id="11" name="TextBox 11"/>
          <p:cNvSpPr txBox="1"/>
          <p:nvPr/>
        </p:nvSpPr>
        <p:spPr>
          <a:xfrm>
            <a:off x="978644" y="485775"/>
            <a:ext cx="7186714" cy="46166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3600"/>
              </a:lnSpc>
              <a:spcBef>
                <a:spcPct val="0"/>
              </a:spcBef>
            </a:pPr>
            <a:r>
              <a:rPr lang="en-US" sz="3000">
                <a:solidFill>
                  <a:srgbClr val="5611C0"/>
                </a:solidFill>
                <a:latin typeface="Clash Display"/>
              </a:rPr>
              <a:t>Functions of the online hub​</a:t>
            </a:r>
          </a:p>
        </p:txBody>
      </p:sp>
      <p:grpSp>
        <p:nvGrpSpPr>
          <p:cNvPr id="12" name="Group 12"/>
          <p:cNvGrpSpPr/>
          <p:nvPr/>
        </p:nvGrpSpPr>
        <p:grpSpPr>
          <a:xfrm>
            <a:off x="598847" y="3391984"/>
            <a:ext cx="1561789" cy="1424945"/>
            <a:chOff x="0" y="-9525"/>
            <a:chExt cx="4164769" cy="2953533"/>
          </a:xfrm>
        </p:grpSpPr>
        <p:sp>
          <p:nvSpPr>
            <p:cNvPr id="13" name="TextBox 13"/>
            <p:cNvSpPr txBox="1"/>
            <p:nvPr/>
          </p:nvSpPr>
          <p:spPr>
            <a:xfrm>
              <a:off x="0" y="-9525"/>
              <a:ext cx="4164769" cy="1523152"/>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500"/>
                </a:lnSpc>
              </a:pPr>
              <a:r>
                <a:rPr lang="en-US" sz="1250" spc="37">
                  <a:solidFill>
                    <a:srgbClr val="FF4900"/>
                  </a:solidFill>
                  <a:latin typeface="Clash Display Medium"/>
                </a:rPr>
                <a:t>Overview of Organizations and Networks</a:t>
              </a:r>
            </a:p>
          </p:txBody>
        </p:sp>
        <p:sp>
          <p:nvSpPr>
            <p:cNvPr id="14" name="TextBox 14"/>
            <p:cNvSpPr txBox="1"/>
            <p:nvPr/>
          </p:nvSpPr>
          <p:spPr>
            <a:xfrm>
              <a:off x="0" y="1326985"/>
              <a:ext cx="4164769" cy="161702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10"/>
                </a:lnSpc>
              </a:pPr>
              <a:r>
                <a:rPr lang="en-US" sz="1150">
                  <a:solidFill>
                    <a:srgbClr val="5611C0"/>
                  </a:solidFill>
                  <a:latin typeface="DM Sans"/>
                </a:rPr>
                <a:t>Over 40 organizations dedicated to gender equity in transport</a:t>
              </a:r>
            </a:p>
          </p:txBody>
        </p:sp>
      </p:grpSp>
      <p:grpSp>
        <p:nvGrpSpPr>
          <p:cNvPr id="15" name="Group 15"/>
          <p:cNvGrpSpPr/>
          <p:nvPr/>
        </p:nvGrpSpPr>
        <p:grpSpPr>
          <a:xfrm>
            <a:off x="2705970" y="3391984"/>
            <a:ext cx="1561789" cy="1312760"/>
            <a:chOff x="0" y="-9525"/>
            <a:chExt cx="4164769" cy="3500689"/>
          </a:xfrm>
        </p:grpSpPr>
        <p:sp>
          <p:nvSpPr>
            <p:cNvPr id="16" name="TextBox 16"/>
            <p:cNvSpPr txBox="1"/>
            <p:nvPr/>
          </p:nvSpPr>
          <p:spPr>
            <a:xfrm>
              <a:off x="0" y="-9525"/>
              <a:ext cx="4164769" cy="1010190"/>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500"/>
                </a:lnSpc>
              </a:pPr>
              <a:r>
                <a:rPr lang="en-US" sz="1250" spc="37">
                  <a:solidFill>
                    <a:srgbClr val="FF4900"/>
                  </a:solidFill>
                  <a:latin typeface="Clash Display Medium"/>
                </a:rPr>
                <a:t>Community News and Activities</a:t>
              </a:r>
            </a:p>
          </p:txBody>
        </p:sp>
        <p:sp>
          <p:nvSpPr>
            <p:cNvPr id="17" name="TextBox 17"/>
            <p:cNvSpPr txBox="1"/>
            <p:nvPr/>
          </p:nvSpPr>
          <p:spPr>
            <a:xfrm>
              <a:off x="0" y="1326984"/>
              <a:ext cx="4164769" cy="2164180"/>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10"/>
                </a:lnSpc>
              </a:pPr>
              <a:r>
                <a:rPr lang="en-US" sz="1150">
                  <a:solidFill>
                    <a:srgbClr val="5611C0"/>
                  </a:solidFill>
                  <a:latin typeface="DM Sans" pitchFamily="2" charset="0"/>
                </a:rPr>
                <a:t>K</a:t>
              </a:r>
              <a:r>
                <a:rPr lang="en-US" sz="1150" b="0" i="0" u="none" strike="noStrike">
                  <a:solidFill>
                    <a:srgbClr val="5611C0"/>
                  </a:solidFill>
                  <a:effectLst/>
                  <a:latin typeface="DM Sans" pitchFamily="2" charset="0"/>
                </a:rPr>
                <a:t>eeping you updated on events, tenders, job offers, and </a:t>
              </a:r>
              <a:r>
                <a:rPr lang="en-US" sz="1150" i="0" u="none" strike="noStrike">
                  <a:solidFill>
                    <a:srgbClr val="5611C0"/>
                  </a:solidFill>
                  <a:effectLst/>
                  <a:latin typeface="DM Sans" pitchFamily="2" charset="0"/>
                </a:rPr>
                <a:t>news from the community</a:t>
              </a:r>
              <a:endParaRPr lang="en-US" sz="1150">
                <a:solidFill>
                  <a:srgbClr val="5611C0"/>
                </a:solidFill>
                <a:latin typeface="DM Sans" pitchFamily="2" charset="0"/>
              </a:endParaRPr>
            </a:p>
          </p:txBody>
        </p:sp>
      </p:grpSp>
      <p:grpSp>
        <p:nvGrpSpPr>
          <p:cNvPr id="18" name="Group 18"/>
          <p:cNvGrpSpPr/>
          <p:nvPr/>
        </p:nvGrpSpPr>
        <p:grpSpPr>
          <a:xfrm>
            <a:off x="4815446" y="3391984"/>
            <a:ext cx="1561789" cy="1107576"/>
            <a:chOff x="0" y="-9525"/>
            <a:chExt cx="4164769" cy="2953535"/>
          </a:xfrm>
        </p:grpSpPr>
        <p:sp>
          <p:nvSpPr>
            <p:cNvPr id="19" name="TextBox 19"/>
            <p:cNvSpPr txBox="1"/>
            <p:nvPr/>
          </p:nvSpPr>
          <p:spPr>
            <a:xfrm>
              <a:off x="0" y="-9525"/>
              <a:ext cx="4164769" cy="101019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500"/>
                </a:lnSpc>
              </a:pPr>
              <a:r>
                <a:rPr lang="en-US" sz="1250" spc="37">
                  <a:solidFill>
                    <a:srgbClr val="FF4900"/>
                  </a:solidFill>
                  <a:latin typeface="Clash Display Medium"/>
                </a:rPr>
                <a:t>Global Expert Database</a:t>
              </a:r>
            </a:p>
          </p:txBody>
        </p:sp>
        <p:sp>
          <p:nvSpPr>
            <p:cNvPr id="20" name="TextBox 20"/>
            <p:cNvSpPr txBox="1"/>
            <p:nvPr/>
          </p:nvSpPr>
          <p:spPr>
            <a:xfrm>
              <a:off x="0" y="1326986"/>
              <a:ext cx="4164769" cy="1617024"/>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10"/>
                </a:lnSpc>
              </a:pPr>
              <a:r>
                <a:rPr lang="en-US" sz="1150">
                  <a:solidFill>
                    <a:srgbClr val="5611C0"/>
                  </a:solidFill>
                  <a:latin typeface="DM Sans"/>
                </a:rPr>
                <a:t>Connecting you with women in transport and gender expertise</a:t>
              </a:r>
            </a:p>
          </p:txBody>
        </p:sp>
      </p:grpSp>
      <p:grpSp>
        <p:nvGrpSpPr>
          <p:cNvPr id="21" name="Group 21"/>
          <p:cNvGrpSpPr/>
          <p:nvPr/>
        </p:nvGrpSpPr>
        <p:grpSpPr>
          <a:xfrm>
            <a:off x="6921397" y="3391984"/>
            <a:ext cx="1561789" cy="1107576"/>
            <a:chOff x="0" y="-9525"/>
            <a:chExt cx="4164769" cy="2953533"/>
          </a:xfrm>
        </p:grpSpPr>
        <p:sp>
          <p:nvSpPr>
            <p:cNvPr id="22" name="TextBox 22"/>
            <p:cNvSpPr txBox="1"/>
            <p:nvPr/>
          </p:nvSpPr>
          <p:spPr>
            <a:xfrm>
              <a:off x="0" y="-9525"/>
              <a:ext cx="4164769" cy="49723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500"/>
                </a:lnSpc>
              </a:pPr>
              <a:r>
                <a:rPr lang="en-US" sz="1250" spc="37">
                  <a:solidFill>
                    <a:srgbClr val="FF4900"/>
                  </a:solidFill>
                  <a:latin typeface="Clash Display Medium"/>
                </a:rPr>
                <a:t>Knowledge Hub</a:t>
              </a:r>
            </a:p>
          </p:txBody>
        </p:sp>
        <p:sp>
          <p:nvSpPr>
            <p:cNvPr id="23" name="TextBox 23"/>
            <p:cNvSpPr txBox="1"/>
            <p:nvPr/>
          </p:nvSpPr>
          <p:spPr>
            <a:xfrm>
              <a:off x="0" y="1326985"/>
              <a:ext cx="4164769" cy="161702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10"/>
                </a:lnSpc>
              </a:pPr>
              <a:r>
                <a:rPr lang="en-US" sz="1150">
                  <a:solidFill>
                    <a:srgbClr val="5611C0"/>
                  </a:solidFill>
                  <a:latin typeface="DM Sans"/>
                </a:rPr>
                <a:t>Compiling the latest data, tools, and good practice</a:t>
              </a:r>
            </a:p>
          </p:txBody>
        </p:sp>
      </p:grpSp>
      <p:sp>
        <p:nvSpPr>
          <p:cNvPr id="26" name="Flussdiagramm: Verbinder 25">
            <a:extLst>
              <a:ext uri="{FF2B5EF4-FFF2-40B4-BE49-F238E27FC236}">
                <a16:creationId xmlns:a16="http://schemas.microsoft.com/office/drawing/2014/main" id="{98447D45-14C8-9540-17F6-B793F5B06D9C}"/>
              </a:ext>
            </a:extLst>
          </p:cNvPr>
          <p:cNvSpPr/>
          <p:nvPr/>
        </p:nvSpPr>
        <p:spPr>
          <a:xfrm>
            <a:off x="6921397" y="1402659"/>
            <a:ext cx="1559436" cy="1561788"/>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t="-75" b="-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de-DE" sz="450"/>
          </a:p>
        </p:txBody>
      </p:sp>
      <p:pic>
        <p:nvPicPr>
          <p:cNvPr id="29" name="Grafik 28" descr="Ein Bild, das Schrift, Grafiken, Grafikdesign, Screenshot enthält.&#10;&#10;Automatisch generierte Beschreibung">
            <a:extLst>
              <a:ext uri="{FF2B5EF4-FFF2-40B4-BE49-F238E27FC236}">
                <a16:creationId xmlns:a16="http://schemas.microsoft.com/office/drawing/2014/main" id="{1F00C75F-162A-E78E-2FEB-61BCA1852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819" y="154084"/>
            <a:ext cx="988028" cy="379232"/>
          </a:xfrm>
          <a:prstGeom prst="rect">
            <a:avLst/>
          </a:prstGeom>
        </p:spPr>
      </p:pic>
    </p:spTree>
    <p:extLst>
      <p:ext uri="{BB962C8B-B14F-4D97-AF65-F5344CB8AC3E}">
        <p14:creationId xmlns:p14="http://schemas.microsoft.com/office/powerpoint/2010/main" val="65154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6;p81">
            <a:extLst>
              <a:ext uri="{FF2B5EF4-FFF2-40B4-BE49-F238E27FC236}">
                <a16:creationId xmlns:a16="http://schemas.microsoft.com/office/drawing/2014/main" id="{7B3237C8-850A-D354-57E8-663706B721C8}"/>
              </a:ext>
            </a:extLst>
          </p:cNvPr>
          <p:cNvSpPr txBox="1">
            <a:spLocks/>
          </p:cNvSpPr>
          <p:nvPr/>
        </p:nvSpPr>
        <p:spPr>
          <a:xfrm>
            <a:off x="720000" y="361334"/>
            <a:ext cx="3285900" cy="56791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r>
              <a:rPr lang="en-US" sz="3200"/>
              <a:t>Did you </a:t>
            </a:r>
            <a:r>
              <a:rPr lang="en-US" sz="3200">
                <a:latin typeface="IBM Plex Serif Light"/>
                <a:sym typeface="IBM Plex Serif Light"/>
              </a:rPr>
              <a:t>know?</a:t>
            </a:r>
            <a:endParaRPr lang="en-US" sz="3200">
              <a:latin typeface="IBM Plex Serif Light"/>
              <a:ea typeface="IBM Plex Serif Light"/>
              <a:cs typeface="IBM Plex Serif Light"/>
              <a:sym typeface="IBM Plex Serif Light"/>
            </a:endParaRPr>
          </a:p>
        </p:txBody>
      </p:sp>
      <p:sp>
        <p:nvSpPr>
          <p:cNvPr id="3" name="Google Shape;866;p81">
            <a:extLst>
              <a:ext uri="{FF2B5EF4-FFF2-40B4-BE49-F238E27FC236}">
                <a16:creationId xmlns:a16="http://schemas.microsoft.com/office/drawing/2014/main" id="{E0EE3171-6BDC-7191-8138-47FA6AF080B7}"/>
              </a:ext>
            </a:extLst>
          </p:cNvPr>
          <p:cNvSpPr txBox="1">
            <a:spLocks/>
          </p:cNvSpPr>
          <p:nvPr/>
        </p:nvSpPr>
        <p:spPr>
          <a:xfrm>
            <a:off x="6594285" y="4394591"/>
            <a:ext cx="3285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2pPr>
            <a:lvl3pPr marR="0" lvl="2"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3pPr>
            <a:lvl4pPr marR="0" lvl="3"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4pPr>
            <a:lvl5pPr marR="0" lvl="4"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5pPr>
            <a:lvl6pPr marR="0" lvl="5"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6pPr>
            <a:lvl7pPr marR="0" lvl="6"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7pPr>
            <a:lvl8pPr marR="0" lvl="7"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8pPr>
            <a:lvl9pPr marR="0" lvl="8" algn="l" rtl="0">
              <a:lnSpc>
                <a:spcPct val="100000"/>
              </a:lnSpc>
              <a:spcBef>
                <a:spcPts val="0"/>
              </a:spcBef>
              <a:spcAft>
                <a:spcPts val="0"/>
              </a:spcAft>
              <a:buClr>
                <a:schemeClr val="dk1"/>
              </a:buClr>
              <a:buSzPts val="3500"/>
              <a:buFont typeface="Inter Medium"/>
              <a:buNone/>
              <a:defRPr sz="3500" b="0" i="0" u="none" strike="noStrike" cap="none">
                <a:solidFill>
                  <a:schemeClr val="dk1"/>
                </a:solidFill>
                <a:latin typeface="Inter Medium"/>
                <a:ea typeface="Inter Medium"/>
                <a:cs typeface="Inter Medium"/>
                <a:sym typeface="Inter Medium"/>
              </a:defRPr>
            </a:lvl9pPr>
          </a:lstStyle>
          <a:p>
            <a:pPr algn="ctr"/>
            <a:r>
              <a:rPr lang="en-US" sz="2400"/>
              <a:t>The poll</a:t>
            </a:r>
            <a:endParaRPr lang="en-US" sz="2400">
              <a:latin typeface="IBM Plex Serif Light"/>
              <a:ea typeface="IBM Plex Serif Light"/>
              <a:cs typeface="IBM Plex Serif Light"/>
              <a:sym typeface="IBM Plex Serif Light"/>
            </a:endParaRPr>
          </a:p>
        </p:txBody>
      </p:sp>
    </p:spTree>
    <p:extLst>
      <p:ext uri="{BB962C8B-B14F-4D97-AF65-F5344CB8AC3E}">
        <p14:creationId xmlns:p14="http://schemas.microsoft.com/office/powerpoint/2010/main" val="20858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ap of the world with dots and lines&#10;&#10;Description automatically generated">
            <a:extLst>
              <a:ext uri="{FF2B5EF4-FFF2-40B4-BE49-F238E27FC236}">
                <a16:creationId xmlns:a16="http://schemas.microsoft.com/office/drawing/2014/main" id="{B49FA785-D39C-7758-7BE5-2CDB1C564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809" y="115746"/>
            <a:ext cx="4711282" cy="2845236"/>
          </a:xfrm>
          <a:prstGeom prst="rect">
            <a:avLst/>
          </a:prstGeom>
        </p:spPr>
      </p:pic>
      <p:sp>
        <p:nvSpPr>
          <p:cNvPr id="12" name="Textplatzhalter 5">
            <a:extLst>
              <a:ext uri="{FF2B5EF4-FFF2-40B4-BE49-F238E27FC236}">
                <a16:creationId xmlns:a16="http://schemas.microsoft.com/office/drawing/2014/main" id="{2A6914AC-0E40-B352-3C9F-CBFA276FD524}"/>
              </a:ext>
            </a:extLst>
          </p:cNvPr>
          <p:cNvSpPr txBox="1">
            <a:spLocks/>
          </p:cNvSpPr>
          <p:nvPr/>
        </p:nvSpPr>
        <p:spPr>
          <a:xfrm>
            <a:off x="470871" y="3801712"/>
            <a:ext cx="9178159" cy="288055"/>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Inter"/>
                <a:ea typeface="Inter"/>
              </a:rPr>
              <a:t>Luis Alejandro Carmelo Barragan</a:t>
            </a:r>
            <a:endParaRPr lang="de-DE">
              <a:latin typeface="Inter"/>
              <a:ea typeface="Inter"/>
            </a:endParaRPr>
          </a:p>
        </p:txBody>
      </p:sp>
      <p:sp>
        <p:nvSpPr>
          <p:cNvPr id="16" name="Google Shape;610;p71">
            <a:extLst>
              <a:ext uri="{FF2B5EF4-FFF2-40B4-BE49-F238E27FC236}">
                <a16:creationId xmlns:a16="http://schemas.microsoft.com/office/drawing/2014/main" id="{09617412-A3B8-C3AD-0C7C-E1BC0AE3C68C}"/>
              </a:ext>
            </a:extLst>
          </p:cNvPr>
          <p:cNvSpPr txBox="1">
            <a:spLocks/>
          </p:cNvSpPr>
          <p:nvPr/>
        </p:nvSpPr>
        <p:spPr>
          <a:xfrm>
            <a:off x="405955" y="2514600"/>
            <a:ext cx="8267173" cy="12871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buFont typeface="DM Sans"/>
              <a:buNone/>
            </a:pPr>
            <a:r>
              <a:rPr lang="en-US" sz="3500">
                <a:latin typeface="IBM Plex Serif Light"/>
                <a:ea typeface="Inter Medium" panose="020B0604020202020204" charset="0"/>
                <a:sym typeface="Inter Medium"/>
              </a:rPr>
              <a:t>Women in the Transport Workforce</a:t>
            </a:r>
            <a:r>
              <a:rPr lang="de-DE" sz="3500">
                <a:latin typeface="IBM Plex Serif Light"/>
                <a:ea typeface="Inter Medium" panose="020B0604020202020204" charset="0"/>
                <a:sym typeface="Inter Medium"/>
              </a:rPr>
              <a:t>:</a:t>
            </a:r>
            <a:r>
              <a:rPr lang="en-US" sz="3500">
                <a:latin typeface="IBM Plex Serif Light"/>
                <a:ea typeface="Inter Medium" panose="020B0604020202020204" charset="0"/>
                <a:sym typeface="Inter Medium"/>
              </a:rPr>
              <a:t> </a:t>
            </a:r>
          </a:p>
          <a:p>
            <a:pPr marL="0" indent="0">
              <a:buFont typeface="DM Sans"/>
              <a:buNone/>
            </a:pPr>
            <a:r>
              <a:rPr lang="en-US" sz="3500">
                <a:highlight>
                  <a:srgbClr val="FEFCFB"/>
                </a:highlight>
                <a:latin typeface="Inter Medium"/>
                <a:ea typeface="Inter Medium"/>
                <a:sym typeface="IBM Plex Serif Light"/>
              </a:rPr>
              <a:t>Attraction and Recruitment of Women</a:t>
            </a:r>
          </a:p>
        </p:txBody>
      </p:sp>
      <p:grpSp>
        <p:nvGrpSpPr>
          <p:cNvPr id="2" name="Gruppieren 2370">
            <a:extLst>
              <a:ext uri="{FF2B5EF4-FFF2-40B4-BE49-F238E27FC236}">
                <a16:creationId xmlns:a16="http://schemas.microsoft.com/office/drawing/2014/main" id="{17677ABE-17CB-254E-1EE2-6B8F3B8087E8}"/>
              </a:ext>
            </a:extLst>
          </p:cNvPr>
          <p:cNvGrpSpPr/>
          <p:nvPr/>
        </p:nvGrpSpPr>
        <p:grpSpPr>
          <a:xfrm>
            <a:off x="470871" y="1473346"/>
            <a:ext cx="1098404" cy="1098404"/>
            <a:chOff x="3637197" y="2675160"/>
            <a:chExt cx="2087340" cy="2087340"/>
          </a:xfrm>
        </p:grpSpPr>
        <p:sp>
          <p:nvSpPr>
            <p:cNvPr id="3" name="Ellipse 2369">
              <a:extLst>
                <a:ext uri="{FF2B5EF4-FFF2-40B4-BE49-F238E27FC236}">
                  <a16:creationId xmlns:a16="http://schemas.microsoft.com/office/drawing/2014/main" id="{34B436E5-1620-E3D1-7FF9-28AB5D534315}"/>
                </a:ext>
              </a:extLst>
            </p:cNvPr>
            <p:cNvSpPr/>
            <p:nvPr/>
          </p:nvSpPr>
          <p:spPr>
            <a:xfrm>
              <a:off x="3637197" y="2675160"/>
              <a:ext cx="2087340" cy="2087340"/>
            </a:xfrm>
            <a:prstGeom prst="ellipse">
              <a:avLst/>
            </a:prstGeom>
            <a:solidFill>
              <a:srgbClr val="CFD9E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4" name="Ellipse 2368">
              <a:extLst>
                <a:ext uri="{FF2B5EF4-FFF2-40B4-BE49-F238E27FC236}">
                  <a16:creationId xmlns:a16="http://schemas.microsoft.com/office/drawing/2014/main" id="{6F1D87BF-5EB7-393E-01EB-819BD96241E0}"/>
                </a:ext>
              </a:extLst>
            </p:cNvPr>
            <p:cNvSpPr/>
            <p:nvPr/>
          </p:nvSpPr>
          <p:spPr>
            <a:xfrm>
              <a:off x="3840090" y="2878053"/>
              <a:ext cx="1681554" cy="1681554"/>
            </a:xfrm>
            <a:prstGeom prst="ellipse">
              <a:avLst/>
            </a:prstGeom>
            <a:solidFill>
              <a:srgbClr val="CF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tx1"/>
                </a:solidFill>
              </a:endParaRPr>
            </a:p>
          </p:txBody>
        </p:sp>
        <p:sp>
          <p:nvSpPr>
            <p:cNvPr id="5" name="Ellipse 2365">
              <a:extLst>
                <a:ext uri="{FF2B5EF4-FFF2-40B4-BE49-F238E27FC236}">
                  <a16:creationId xmlns:a16="http://schemas.microsoft.com/office/drawing/2014/main" id="{586B3E81-CAF2-21FE-98C3-6655C7D45C6E}"/>
                </a:ext>
              </a:extLst>
            </p:cNvPr>
            <p:cNvSpPr/>
            <p:nvPr/>
          </p:nvSpPr>
          <p:spPr>
            <a:xfrm>
              <a:off x="4086126" y="3124089"/>
              <a:ext cx="1189483" cy="1189483"/>
            </a:xfrm>
            <a:prstGeom prst="ellipse">
              <a:avLst/>
            </a:prstGeom>
            <a:solidFill>
              <a:srgbClr val="CFD9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a:solidFill>
                    <a:schemeClr val="tx1"/>
                  </a:solidFill>
                  <a:latin typeface="IBM Plex Serif" panose="02060503050406000203" pitchFamily="18" charset="0"/>
                </a:rPr>
                <a:t>Pillar</a:t>
              </a:r>
            </a:p>
            <a:p>
              <a:pPr algn="ctr"/>
              <a:r>
                <a:rPr lang="de-DE" sz="1050">
                  <a:solidFill>
                    <a:schemeClr val="tx1"/>
                  </a:solidFill>
                  <a:latin typeface="IBM Plex Serif" panose="02060503050406000203" pitchFamily="18" charset="0"/>
                </a:rPr>
                <a:t>1</a:t>
              </a:r>
            </a:p>
          </p:txBody>
        </p:sp>
      </p:grpSp>
    </p:spTree>
    <p:extLst>
      <p:ext uri="{BB962C8B-B14F-4D97-AF65-F5344CB8AC3E}">
        <p14:creationId xmlns:p14="http://schemas.microsoft.com/office/powerpoint/2010/main" val="1140604847"/>
      </p:ext>
    </p:extLst>
  </p:cSld>
  <p:clrMapOvr>
    <a:masterClrMapping/>
  </p:clrMapOvr>
</p:sld>
</file>

<file path=ppt/theme/theme1.xml><?xml version="1.0" encoding="utf-8"?>
<a:theme xmlns:a="http://schemas.openxmlformats.org/drawingml/2006/main" name="Brand Book by Slidesgo">
  <a:themeElements>
    <a:clrScheme name="Simple Light">
      <a:dk1>
        <a:srgbClr val="142D3E"/>
      </a:dk1>
      <a:lt1>
        <a:srgbClr val="FEFCFB"/>
      </a:lt1>
      <a:dk2>
        <a:srgbClr val="00B685"/>
      </a:dk2>
      <a:lt2>
        <a:srgbClr val="FF674C"/>
      </a:lt2>
      <a:accent1>
        <a:srgbClr val="8DE6B4"/>
      </a:accent1>
      <a:accent2>
        <a:srgbClr val="8CCDFF"/>
      </a:accent2>
      <a:accent3>
        <a:srgbClr val="FFD05A"/>
      </a:accent3>
      <a:accent4>
        <a:srgbClr val="006E5A"/>
      </a:accent4>
      <a:accent5>
        <a:srgbClr val="0081E9"/>
      </a:accent5>
      <a:accent6>
        <a:srgbClr val="FFBB99"/>
      </a:accent6>
      <a:hlink>
        <a:srgbClr val="142D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iz Transport &amp; Climate Change Week">
  <a:themeElements>
    <a:clrScheme name="giz Transport &amp; Climate Change Week">
      <a:dk1>
        <a:srgbClr val="0A0A0A"/>
      </a:dk1>
      <a:lt1>
        <a:srgbClr val="FFFFFF"/>
      </a:lt1>
      <a:dk2>
        <a:srgbClr val="284896"/>
      </a:dk2>
      <a:lt2>
        <a:srgbClr val="002060"/>
      </a:lt2>
      <a:accent1>
        <a:srgbClr val="0082D2"/>
      </a:accent1>
      <a:accent2>
        <a:srgbClr val="05BCFF"/>
      </a:accent2>
      <a:accent3>
        <a:srgbClr val="6DD1D1"/>
      </a:accent3>
      <a:accent4>
        <a:srgbClr val="FFCC00"/>
      </a:accent4>
      <a:accent5>
        <a:srgbClr val="9E2886"/>
      </a:accent5>
      <a:accent6>
        <a:srgbClr val="CD193C"/>
      </a:accent6>
      <a:hlink>
        <a:srgbClr val="05BCFF"/>
      </a:hlink>
      <a:folHlink>
        <a:srgbClr val="0082D2"/>
      </a:folHlink>
    </a:clrScheme>
    <a:fontScheme name="giz Transport &amp; Climate Change Week">
      <a:majorFont>
        <a:latin typeface="Source Sans Pro Light"/>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0" tIns="0" rIns="0" bIns="0"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lIns="0" tIns="0" rIns="0" bIns="0" rtlCol="0">
        <a:noAutofit/>
      </a:bodyPr>
      <a:lstStyle>
        <a:defPPr algn="l">
          <a:defRPr dirty="0" smtClean="0">
            <a:solidFill>
              <a:schemeClr val="tx1"/>
            </a:solidFill>
          </a:defRPr>
        </a:defPPr>
      </a:lstStyle>
    </a:txDef>
  </a:objectDefaults>
  <a:extraClrSchemeLst/>
  <a:custClrLst>
    <a:custClr name="giz Schwarz">
      <a:srgbClr val="0A0A0A"/>
    </a:custClr>
    <a:custClr name="Schwarz 80%">
      <a:srgbClr val="3B3B3B"/>
    </a:custClr>
    <a:custClr name="Schwarz 60%">
      <a:srgbClr val="6C6C6C"/>
    </a:custClr>
    <a:custClr name="Schwarz 40%">
      <a:srgbClr val="9D9D9D"/>
    </a:custClr>
    <a:custClr name="Schwarz 20%">
      <a:srgbClr val="CECECE"/>
    </a:custClr>
    <a:custClr name="giz Blau 04">
      <a:srgbClr val="05BCFF"/>
    </a:custClr>
    <a:custClr name="Blau 04 80%">
      <a:srgbClr val="37C9FF"/>
    </a:custClr>
    <a:custClr name="Blau 04 60%">
      <a:srgbClr val="69D7FF"/>
    </a:custClr>
    <a:custClr name="Blau 04 40%">
      <a:srgbClr val="9BE4FF"/>
    </a:custClr>
    <a:custClr name="Blau 20%">
      <a:srgbClr val="CDF2FF"/>
    </a:custClr>
    <a:custClr name="giz Blau 01">
      <a:srgbClr val="002060"/>
    </a:custClr>
    <a:custClr name="Blau 01 80%">
      <a:srgbClr val="334D80"/>
    </a:custClr>
    <a:custClr name="Blau 01 60%">
      <a:srgbClr val="6679A0"/>
    </a:custClr>
    <a:custClr name="Blau 01 40%">
      <a:srgbClr val="99A6BF"/>
    </a:custClr>
    <a:custClr name="Blau 01 20%">
      <a:srgbClr val="CCD2DF"/>
    </a:custClr>
    <a:custClr name="giz Türkis">
      <a:srgbClr val="6DD1D1"/>
    </a:custClr>
    <a:custClr name="Türkis 80%">
      <a:srgbClr val="8ADADA"/>
    </a:custClr>
    <a:custClr name="Türkis 60%">
      <a:srgbClr val="A7E3E3"/>
    </a:custClr>
    <a:custClr name="Türkis 40%">
      <a:srgbClr val="C5EDED"/>
    </a:custClr>
    <a:custClr name="Türkis 20%">
      <a:srgbClr val="E2F6F6"/>
    </a:custClr>
    <a:custClr name="giz Blau 02">
      <a:srgbClr val="284896"/>
    </a:custClr>
    <a:custClr name="Blau 02 80%">
      <a:srgbClr val="536DAB"/>
    </a:custClr>
    <a:custClr name="Blau 02 60%">
      <a:srgbClr val="7E91C0"/>
    </a:custClr>
    <a:custClr name="Blau 02 40%">
      <a:srgbClr val="A9B6D5"/>
    </a:custClr>
    <a:custClr name="Blau 02 20%">
      <a:srgbClr val="D4DAEA"/>
    </a:custClr>
    <a:custClr name="giz Gelb">
      <a:srgbClr val="FFCC00"/>
    </a:custClr>
    <a:custClr name="Gelb 80%">
      <a:srgbClr val="FFD633"/>
    </a:custClr>
    <a:custClr name="Gelb 60%">
      <a:srgbClr val="FFE066"/>
    </a:custClr>
    <a:custClr name="Gelb 40%">
      <a:srgbClr val="FFEB99"/>
    </a:custClr>
    <a:custClr name="Gelb 20%">
      <a:srgbClr val="FFF5CC"/>
    </a:custClr>
    <a:custClr name="giz Blau 03">
      <a:srgbClr val="0082D2"/>
    </a:custClr>
    <a:custClr name="Blau 03 80%">
      <a:srgbClr val="339BDB"/>
    </a:custClr>
    <a:custClr name="Blau 03 60%">
      <a:srgbClr val="66B4E4"/>
    </a:custClr>
    <a:custClr name="Blau 03 40%">
      <a:srgbClr val="99CDED"/>
    </a:custClr>
    <a:custClr name="Blau 03 20%">
      <a:srgbClr val="CCE6F6"/>
    </a:custClr>
    <a:custClr name="giz Magenta">
      <a:srgbClr val="9E2886"/>
    </a:custClr>
    <a:custClr name="Magenta 80%">
      <a:srgbClr val="B1539E"/>
    </a:custClr>
    <a:custClr name="Magenta 60%">
      <a:srgbClr val="C57EB6"/>
    </a:custClr>
    <a:custClr name="Magenta 40%">
      <a:srgbClr val="D8A9CF"/>
    </a:custClr>
    <a:custClr name="Magenta 20%">
      <a:srgbClr val="ECD4E7"/>
    </a:custClr>
    <a:custClr name="giz Rot">
      <a:srgbClr val="CD193C"/>
    </a:custClr>
    <a:custClr name="Rot 80%">
      <a:srgbClr val="D74763"/>
    </a:custClr>
    <a:custClr name="Rot 60%">
      <a:srgbClr val="E1758A"/>
    </a:custClr>
    <a:custClr name="Rot 40%">
      <a:srgbClr val="EBA3B1"/>
    </a:custClr>
    <a:custClr name="Rot 20%">
      <a:srgbClr val="F5D1D8"/>
    </a:custClr>
  </a:custClrLst>
  <a:extLst>
    <a:ext uri="{05A4C25C-085E-4340-85A3-A5531E510DB2}">
      <thm15:themeFamily xmlns:thm15="http://schemas.microsoft.com/office/thememl/2012/main" name="Template_PPT_Charterlibrary_Template_2024.pptx" id="{700C885E-3735-4995-9B9C-5EB659B6D74C}" vid="{D5846ABD-D6F3-4B0C-930A-A98E59CBA8E1}"/>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ea94427-a814-4900-b4f1-e109ad14e580" xsi:nil="true"/>
    <lcf76f155ced4ddcb4097134ff3c332f xmlns="6b84dadb-64e9-451d-ac24-20f83dc4e5bc">
      <Terms xmlns="http://schemas.microsoft.com/office/infopath/2007/PartnerControls"/>
    </lcf76f155ced4ddcb4097134ff3c332f>
    <Documenttype xmlns="6b84dadb-64e9-451d-ac24-20f83dc4e5bc" xsi:nil="true"/>
    <SharedWithUsers xmlns="7ea94427-a814-4900-b4f1-e109ad14e58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F23B8812BCB8242AB31F7BA9ADC2539" ma:contentTypeVersion="19" ma:contentTypeDescription="Ein neues Dokument erstellen." ma:contentTypeScope="" ma:versionID="3ca83ffcb3fc49be11df59b6c472c809">
  <xsd:schema xmlns:xsd="http://www.w3.org/2001/XMLSchema" xmlns:xs="http://www.w3.org/2001/XMLSchema" xmlns:p="http://schemas.microsoft.com/office/2006/metadata/properties" xmlns:ns2="6b84dadb-64e9-451d-ac24-20f83dc4e5bc" xmlns:ns3="7ea94427-a814-4900-b4f1-e109ad14e580" targetNamespace="http://schemas.microsoft.com/office/2006/metadata/properties" ma:root="true" ma:fieldsID="9e4595ee780d3680fac2a753fda22541" ns2:_="" ns3:_="">
    <xsd:import namespace="6b84dadb-64e9-451d-ac24-20f83dc4e5bc"/>
    <xsd:import namespace="7ea94427-a814-4900-b4f1-e109ad14e5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ocument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4dadb-64e9-451d-ac24-20f83dc4e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Documenttype" ma:index="24" nillable="true" ma:displayName="Document type" ma:format="Dropdown" ma:internalName="Documenttype">
      <xsd:simpleType>
        <xsd:restriction base="dms:Choice">
          <xsd:enumeration value="Template"/>
          <xsd:enumeration value="Guide"/>
          <xsd:enumeration value="Tutorial"/>
          <xsd:enumeration value="Working Doc"/>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94427-a814-4900-b4f1-e109ad14e580"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c91f7b5e-02e1-44ad-9dd5-27c65a3617cf}" ma:internalName="TaxCatchAll" ma:showField="CatchAllData" ma:web="7ea94427-a814-4900-b4f1-e109ad14e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F18ADD-0BE0-412D-A223-1AE9209E334D}">
  <ds:schemaRefs>
    <ds:schemaRef ds:uri="http://schemas.microsoft.com/sharepoint/v3/contenttype/forms"/>
  </ds:schemaRefs>
</ds:datastoreItem>
</file>

<file path=customXml/itemProps2.xml><?xml version="1.0" encoding="utf-8"?>
<ds:datastoreItem xmlns:ds="http://schemas.openxmlformats.org/officeDocument/2006/customXml" ds:itemID="{DDB7534D-D522-414B-8B35-CFAE2EEBAA0B}">
  <ds:schemaRefs>
    <ds:schemaRef ds:uri="6b84dadb-64e9-451d-ac24-20f83dc4e5bc"/>
    <ds:schemaRef ds:uri="7ea94427-a814-4900-b4f1-e109ad14e5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828D9C9-11D7-4E68-9D7D-D276F4E4EFB4}">
  <ds:schemaRefs>
    <ds:schemaRef ds:uri="6b84dadb-64e9-451d-ac24-20f83dc4e5bc"/>
    <ds:schemaRef ds:uri="7ea94427-a814-4900-b4f1-e109ad14e5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Bildschirmpräsentation (16:9)</PresentationFormat>
  <Slides>48</Slides>
  <Notes>21</Notes>
  <HiddenSlides>3</HiddenSlides>
  <ScaleCrop>false</ScaleCrop>
  <HeadingPairs>
    <vt:vector size="4" baseType="variant">
      <vt:variant>
        <vt:lpstr>Design</vt:lpstr>
      </vt:variant>
      <vt:variant>
        <vt:i4>2</vt:i4>
      </vt:variant>
      <vt:variant>
        <vt:lpstr>Folientitel</vt:lpstr>
      </vt:variant>
      <vt:variant>
        <vt:i4>48</vt:i4>
      </vt:variant>
    </vt:vector>
  </HeadingPairs>
  <TitlesOfParts>
    <vt:vector size="50" baseType="lpstr">
      <vt:lpstr>Brand Book by Slidesgo</vt:lpstr>
      <vt:lpstr>giz Transport &amp; Climate Change Week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Who are we?</vt:lpstr>
      <vt:lpstr>We are committed to 2030 Sustainable Development Goals (SDGs).</vt:lpstr>
      <vt:lpstr>285 women</vt:lpstr>
      <vt:lpstr>PowerPoint-Präsentation</vt:lpstr>
      <vt:lpstr>Challenges in education, training and skills development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Multi-level approach for conducive environment</vt:lpstr>
      <vt:lpstr>PowerPoint-Präsentation</vt:lpstr>
      <vt:lpstr>PowerPoint-Präsentation</vt:lpstr>
      <vt:lpstr>We are in breakout sessions!</vt:lpstr>
      <vt:lpstr>PowerPoint-Präsentation</vt:lpstr>
      <vt:lpstr>PowerPoint-Präsentation</vt:lpstr>
      <vt:lpstr>PowerPoint-Präsentation</vt:lpstr>
      <vt:lpstr>PowerPoint-Präsentation</vt:lpstr>
      <vt:lpstr>PowerPoint-Präsentation</vt:lpstr>
      <vt:lpstr>Virtual Meeting Etiquette</vt:lpstr>
      <vt:lpstr>We are in breakout sessions!</vt:lpstr>
      <vt:lpstr>Help us improve!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Vasquez, Maria Belen GIZ</dc:creator>
  <cp:revision>2</cp:revision>
  <dcterms:modified xsi:type="dcterms:W3CDTF">2024-11-05T17:03:25Z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0x0101005F23B8812BCB8242AB31F7BA9ADC2539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_SharedFileIndex">
    <vt:lpwstr/>
  </property>
  <property fmtid="{D5CDD505-2E9C-101B-9397-08002B2CF9AE}" pid="11" name="_SourceUrl">
    <vt:lpwstr/>
  </property>
</Properties>
</file>